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37"/>
  </p:notesMasterIdLst>
  <p:sldIdLst>
    <p:sldId id="299" r:id="rId2"/>
    <p:sldId id="300" r:id="rId3"/>
    <p:sldId id="338" r:id="rId4"/>
    <p:sldId id="318" r:id="rId5"/>
    <p:sldId id="319" r:id="rId6"/>
    <p:sldId id="320" r:id="rId7"/>
    <p:sldId id="302" r:id="rId8"/>
    <p:sldId id="321" r:id="rId9"/>
    <p:sldId id="303" r:id="rId10"/>
    <p:sldId id="322" r:id="rId11"/>
    <p:sldId id="323" r:id="rId12"/>
    <p:sldId id="324" r:id="rId13"/>
    <p:sldId id="325" r:id="rId14"/>
    <p:sldId id="305" r:id="rId15"/>
    <p:sldId id="326" r:id="rId16"/>
    <p:sldId id="327" r:id="rId17"/>
    <p:sldId id="328" r:id="rId18"/>
    <p:sldId id="307" r:id="rId19"/>
    <p:sldId id="329" r:id="rId20"/>
    <p:sldId id="309" r:id="rId21"/>
    <p:sldId id="330" r:id="rId22"/>
    <p:sldId id="331" r:id="rId23"/>
    <p:sldId id="332" r:id="rId24"/>
    <p:sldId id="333" r:id="rId25"/>
    <p:sldId id="311" r:id="rId26"/>
    <p:sldId id="312" r:id="rId27"/>
    <p:sldId id="334" r:id="rId28"/>
    <p:sldId id="313" r:id="rId29"/>
    <p:sldId id="314" r:id="rId30"/>
    <p:sldId id="335" r:id="rId31"/>
    <p:sldId id="336" r:id="rId32"/>
    <p:sldId id="337" r:id="rId33"/>
    <p:sldId id="316" r:id="rId34"/>
    <p:sldId id="317" r:id="rId35"/>
    <p:sldId id="272" r:id="rId36"/>
  </p:sldIdLst>
  <p:sldSz cx="12192000" cy="6858000"/>
  <p:notesSz cx="9144000" cy="6858000"/>
  <p:custDataLst>
    <p:tags r:id="rId3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A0ADBA"/>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9" autoAdjust="0"/>
    <p:restoredTop sz="86765" autoAdjust="0"/>
  </p:normalViewPr>
  <p:slideViewPr>
    <p:cSldViewPr snapToGrid="0" showGuides="1">
      <p:cViewPr varScale="1">
        <p:scale>
          <a:sx n="89" d="100"/>
          <a:sy n="89" d="100"/>
        </p:scale>
        <p:origin x="1764" y="10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22.xml.rels><?xml version="1.0" encoding="utf-8"?>
<Relationships xmlns="http://schemas.openxmlformats.org/package/2006/relationships"><Relationship Id="rId2" Target="../slides/slide22.xml" Type="http://schemas.openxmlformats.org/officeDocument/2006/relationships/slide"/><Relationship Id="rId1" Target="../notesMasters/notesMaster1.xml" Type="http://schemas.openxmlformats.org/officeDocument/2006/relationships/notesMaster"/></Relationships>
</file>

<file path=ppt/notesSlides/_rels/notesSlide23.xml.rels><?xml version="1.0" encoding="utf-8"?>
<Relationships xmlns="http://schemas.openxmlformats.org/package/2006/relationships"><Relationship Id="rId2" Target="../slides/slide23.xml" Type="http://schemas.openxmlformats.org/officeDocument/2006/relationships/slide"/><Relationship Id="rId1" Target="../notesMasters/notesMaster1.xml" Type="http://schemas.openxmlformats.org/officeDocument/2006/relationships/notesMaster"/></Relationships>
</file>

<file path=ppt/notesSlides/_rels/notesSlide24.xml.rels><?xml version="1.0" encoding="utf-8"?>
<Relationships xmlns="http://schemas.openxmlformats.org/package/2006/relationships"><Relationship Id="rId2" Target="../slides/slide24.xml" Type="http://schemas.openxmlformats.org/officeDocument/2006/relationships/slide"/><Relationship Id="rId1" Target="../notesMasters/notesMaster1.xml" Type="http://schemas.openxmlformats.org/officeDocument/2006/relationships/notesMaster"/></Relationships>
</file>

<file path=ppt/notesSlides/_rels/notesSlide25.xml.rels><?xml version="1.0" encoding="utf-8"?>
<Relationships xmlns="http://schemas.openxmlformats.org/package/2006/relationships"><Relationship Id="rId2" Target="../slides/slide25.xml" Type="http://schemas.openxmlformats.org/officeDocument/2006/relationships/slide"/><Relationship Id="rId1" Target="../notesMasters/notesMaster1.xml" Type="http://schemas.openxmlformats.org/officeDocument/2006/relationships/notesMaster"/></Relationships>
</file>

<file path=ppt/notesSlides/_rels/notesSlide26.xml.rels><?xml version="1.0" encoding="utf-8"?>
<Relationships xmlns="http://schemas.openxmlformats.org/package/2006/relationships"><Relationship Id="rId2" Target="../slides/slide26.xml" Type="http://schemas.openxmlformats.org/officeDocument/2006/relationships/slide"/><Relationship Id="rId1" Target="../notesMasters/notesMaster1.xml" Type="http://schemas.openxmlformats.org/officeDocument/2006/relationships/notesMaster"/></Relationships>
</file>

<file path=ppt/notesSlides/_rels/notesSlide27.xml.rels><?xml version="1.0" encoding="utf-8"?>
<Relationships xmlns="http://schemas.openxmlformats.org/package/2006/relationships"><Relationship Id="rId2" Target="../slides/slide27.xml" Type="http://schemas.openxmlformats.org/officeDocument/2006/relationships/slide"/><Relationship Id="rId1" Target="../notesMasters/notesMaster1.xml" Type="http://schemas.openxmlformats.org/officeDocument/2006/relationships/notesMaster"/></Relationships>
</file>

<file path=ppt/notesSlides/_rels/notesSlide28.xml.rels><?xml version="1.0" encoding="utf-8"?>
<Relationships xmlns="http://schemas.openxmlformats.org/package/2006/relationships"><Relationship Id="rId2" Target="../slides/slide28.xml" Type="http://schemas.openxmlformats.org/officeDocument/2006/relationships/slide"/><Relationship Id="rId1" Target="../notesMasters/notesMaster1.xml" Type="http://schemas.openxmlformats.org/officeDocument/2006/relationships/notesMaster"/></Relationships>
</file>

<file path=ppt/notesSlides/_rels/notesSlide29.xml.rels><?xml version="1.0" encoding="utf-8"?>
<Relationships xmlns="http://schemas.openxmlformats.org/package/2006/relationships"><Relationship Id="rId2" Target="../slides/slide29.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30.xml.rels><?xml version="1.0" encoding="utf-8"?>
<Relationships xmlns="http://schemas.openxmlformats.org/package/2006/relationships"><Relationship Id="rId2" Target="../slides/slide30.xml" Type="http://schemas.openxmlformats.org/officeDocument/2006/relationships/slide"/><Relationship Id="rId1" Target="../notesMasters/notesMaster1.xml" Type="http://schemas.openxmlformats.org/officeDocument/2006/relationships/notesMaster"/></Relationships>
</file>

<file path=ppt/notesSlides/_rels/notesSlide31.xml.rels><?xml version="1.0" encoding="utf-8"?>
<Relationships xmlns="http://schemas.openxmlformats.org/package/2006/relationships"><Relationship Id="rId2" Target="../slides/slide31.xml" Type="http://schemas.openxmlformats.org/officeDocument/2006/relationships/slide"/><Relationship Id="rId1" Target="../notesMasters/notesMaster1.xml" Type="http://schemas.openxmlformats.org/officeDocument/2006/relationships/notesMaster"/></Relationships>
</file>

<file path=ppt/notesSlides/_rels/notesSlide32.xml.rels><?xml version="1.0" encoding="utf-8"?>
<Relationships xmlns="http://schemas.openxmlformats.org/package/2006/relationships"><Relationship Id="rId2" Target="../slides/slide32.xml" Type="http://schemas.openxmlformats.org/officeDocument/2006/relationships/slide"/><Relationship Id="rId1" Target="../notesMasters/notesMaster1.xml" Type="http://schemas.openxmlformats.org/officeDocument/2006/relationships/notesMaster"/></Relationships>
</file>

<file path=ppt/notesSlides/_rels/notesSlide33.xml.rels><?xml version="1.0" encoding="utf-8"?>
<Relationships xmlns="http://schemas.openxmlformats.org/package/2006/relationships"><Relationship Id="rId2" Target="../slides/slide33.xml" Type="http://schemas.openxmlformats.org/officeDocument/2006/relationships/slide"/><Relationship Id="rId1" Target="../notesMasters/notesMaster1.xml" Type="http://schemas.openxmlformats.org/officeDocument/2006/relationships/notesMaster"/></Relationships>
</file>

<file path=ppt/notesSlides/_rels/notesSlide34.xml.rels><?xml version="1.0" encoding="utf-8"?>
<Relationships xmlns="http://schemas.openxmlformats.org/package/2006/relationships"><Relationship Id="rId2" Target="../slides/slide34.xml" Type="http://schemas.openxmlformats.org/officeDocument/2006/relationships/slide"/><Relationship Id="rId1" Target="../notesMasters/notesMaster1.xml" Type="http://schemas.openxmlformats.org/officeDocument/2006/relationships/notesMaster"/></Relationships>
</file>

<file path=ppt/notesSlides/_rels/notesSlide35.xml.rels><?xml version="1.0" encoding="utf-8"?>
<Relationships xmlns="http://schemas.openxmlformats.org/package/2006/relationships"><Relationship Id="rId2" Target="../slides/slide35.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06f8b016450205314fae3c725d7aa60">
            <a:r>
              <a:rPr b="0" dirty="0" i="0" lang="en-US" strike="noStrike" sz="1800" u="none">
                <a:solidFill>
                  <a:srgbClr val="000000"/>
                </a:solidFill>
                <a:effectLst/>
                <a:latin charset="0" panose="020F0502020204030204" pitchFamily="34" typeface="Calibri"/>
              </a:rPr>
              <a:t>mais cela a entraîné des difficultés +dans l'agrégation et +le partage des données, ainsi que +dans la mise à l'échelle des mises en œuvre au fil du temps.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368953518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a565859a75c79458858dba8502bcb85">
            <a:r>
              <a:rPr b="0" dirty="0" i="0" lang="en-US" strike="noStrike" sz="1800" u="none">
                <a:solidFill>
                  <a:srgbClr val="000000"/>
                </a:solidFill>
                <a:effectLst/>
                <a:latin charset="0" panose="020F0502020204030204" pitchFamily="34" typeface="Calibri"/>
              </a:rPr>
              <a:t>+C'est ainsi qu'en 2004, l'Université d'Oslo a commencé à développer un DHIS2 basé sur le web.</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4077223150"/>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c3a32ca8b39a0b9c3d74e72f8a45487">
            <a:r>
              <a:rPr b="0" dirty="0" i="0" lang="en-US" strike="noStrike" sz="1800" u="none">
                <a:solidFill>
                  <a:srgbClr val="000000"/>
                </a:solidFill>
                <a:effectLst/>
                <a:latin charset="0" panose="020F0502020204030204" pitchFamily="34" typeface="Calibri"/>
              </a:rPr>
              <a:t>DHIS2 étant basé sur le Web, les utilisateurs peuvent donc saisir et accéder à leurs données partout où ils disposent d'une connexion Internet. Ce modèle est encore largement développé aujourd'hui, car DHIS2 intègre les dernières +technologies basées sur le web afin d'améliorer ses performances et d'accroître ses fonctionnalités.</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133598200"/>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c745a10d1e2d3c611c5b65c53300d1a">
            <a:r>
              <a:rPr b="0" dirty="0" i="0" lang="en-US" strike="noStrike" sz="1800" u="none">
                <a:solidFill>
                  <a:srgbClr val="000000"/>
                </a:solidFill>
                <a:effectLst/>
                <a:latin charset="0" panose="020F0502020204030204" pitchFamily="34" typeface="Calibri"/>
              </a:rPr>
              <a:t>Il s'agit notamment de la +saisie de données hors ligne pour les régions où la connectivité internet pose problème, et de l'+incorporation d'une application mobile pour les appareils Android.</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9943584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9546fb2f13bcb91a39ac1292e84aa3">
            <a:r>
              <a:rPr b="0" dirty="0" i="0" lang="en-US" strike="noStrike" sz="1800" u="none">
                <a:solidFill>
                  <a:srgbClr val="000000"/>
                </a:solidFill>
                <a:effectLst/>
                <a:latin charset="0" panose="020F0502020204030204" pitchFamily="34" typeface="Calibri"/>
              </a:rPr>
              <a:t>La +première implémentation du DHIS2 web a été lancée en +2006 au Kerala, en Inde.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629469852"/>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537147a632237c299c995f37db60f7">
            <a:r>
              <a:rPr b="0" dirty="0" i="0" lang="en-US" strike="noStrike" sz="1800" u="none">
                <a:solidFill>
                  <a:srgbClr val="000000"/>
                </a:solidFill>
                <a:effectLst/>
                <a:latin charset="0" panose="020F0502020204030204" pitchFamily="34" typeface="Calibri"/>
              </a:rPr>
              <a:t>En +2009, DHIS2 a intégré des composantes permettant la +collecte de données individuelles.</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33771639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e83837cdc411235e45514296e23ccb3">
            <a:r>
              <a:rPr b="0" dirty="0" i="0" lang="en-US" strike="noStrike" sz="1800" u="none">
                <a:solidFill>
                  <a:srgbClr val="000000"/>
                </a:solidFill>
                <a:effectLst/>
                <a:latin charset="0" panose="020F0502020204030204" pitchFamily="34" typeface="Calibri"/>
              </a:rPr>
              <a:t>Il s'agit là d'une réponse directe aux +exigences formulées au Kerala, où les futures mères sont suivies dans le cadre des services de soins prénatals.</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706740875"/>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282e89a90d59bf72a3cf384d2732d41">
            <a:r>
              <a:rPr b="0" dirty="0" i="0" lang="en-US" strike="noStrike" sz="1800" u="none">
                <a:solidFill>
                  <a:srgbClr val="000000"/>
                </a:solidFill>
                <a:effectLst/>
                <a:latin charset="0" panose="020F0502020204030204" pitchFamily="34" typeface="Calibri"/>
              </a:rPr>
              <a:t>+Ce modèle de données individuelles a finalement évolué vers le tracker DHIS2.</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4018284872"/>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0b00934ef306b37d01414bcbef3925a">
            <a:r>
              <a:rPr b="0" dirty="0" i="0" lang="en-US" strike="noStrike" sz="1800" u="none">
                <a:solidFill>
                  <a:srgbClr val="000000"/>
                </a:solidFill>
                <a:effectLst/>
                <a:latin charset="0" panose="020F0502020204030204" pitchFamily="34" typeface="Calibri"/>
              </a:rPr>
              <a:t>En +2007, le DHIS2 a été mis en œuvre pour la première fois en +Afrique, avec la +Sierra Leone. Elle sera suivie en +2010 par le +Kenya, puis le Ghana, le Rwanda et l'Ouganda.</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18</a:t>
            </a:fld>
            <a:endParaRPr lang="es-ES"/>
          </a:p>
        </p:txBody>
      </p:sp>
    </p:spTree>
    <p:extLst>
      <p:ext uri="{BB962C8B-B14F-4D97-AF65-F5344CB8AC3E}">
        <p14:creationId xmlns:p14="http://schemas.microsoft.com/office/powerpoint/2010/main" val="3848838554"/>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a4fe477e5182e8d75c9e38bdb4df4c2">
            <a:r>
              <a:rPr lang="en-US">
                <a:solidFill>
                  <a:srgbClr val="000000"/>
                </a:solidFill>
                <a:effectLst/>
                <a:sym typeface=""/>
              </a:rPr>
              <a:t>En +2011, le programme de formation "Académie DHIS2" a été lancé. +L'Université d'Oslo, en collaboration avec les groupes HISP, propose chaque année des académies DHIS2 régionales sur des sujets clés de DHIS2. Depuis +2017, l'université gère également l'Académie en ligne DHIS2, qui propose des cours en ligne pour un apprentissage autonome.</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19</a:t>
            </a:fld>
            <a:endParaRPr lang="es-ES"/>
          </a:p>
        </p:txBody>
      </p:sp>
    </p:spTree>
    <p:extLst>
      <p:ext uri="{BB962C8B-B14F-4D97-AF65-F5344CB8AC3E}">
        <p14:creationId xmlns:p14="http://schemas.microsoft.com/office/powerpoint/2010/main" val="4195135160"/>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63cc8d5cd25bd690980882145afd292">
            <a:r>
              <a:rPr lang="en-US">
                <a:solidFill>
                  <a:srgbClr val="000000"/>
                </a:solidFill>
                <a:effectLst/>
                <a:sym typeface=""/>
              </a:rPr>
              <a:t>+DHIS2 est un produit du Centre +HISP de l'Université d'Oslo, aussi connu sous le nom de +HIPS UiO.</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166200949"/>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aa954064b6d55cfd792ada5507e48e0">
            <a:r>
              <a:rPr b="0" dirty="0" i="0" lang="en-US" strike="noStrike" sz="1800" u="none">
                <a:solidFill>
                  <a:srgbClr val="000000"/>
                </a:solidFill>
                <a:effectLst/>
                <a:latin charset="0" panose="020F0502020204030204" pitchFamily="34" typeface="Calibri"/>
              </a:rPr>
              <a:t>Les années 2012 et 2013 ont vu l'adoption de +DHIS2 en tant que plateforme nationale d'informations sanitaires de routine en Afrique, en Asie et en Amérique latine,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20</a:t>
            </a:fld>
            <a:endParaRPr lang="es-ES"/>
          </a:p>
        </p:txBody>
      </p:sp>
    </p:spTree>
    <p:extLst>
      <p:ext uri="{BB962C8B-B14F-4D97-AF65-F5344CB8AC3E}">
        <p14:creationId xmlns:p14="http://schemas.microsoft.com/office/powerpoint/2010/main" val="182641676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e5ee3bc6a33d04bfa741456e0313396">
            <a:r>
              <a:rPr b="0" dirty="0" i="0" lang="en-US" strike="noStrike" sz="1800" u="none">
                <a:solidFill>
                  <a:srgbClr val="000000"/>
                </a:solidFill>
                <a:effectLst/>
                <a:latin charset="0" panose="020F0502020204030204" pitchFamily="34" typeface="Calibri"/>
              </a:rPr>
              <a:t>avec le soutien de +Norad, du +Fonds mondial et de +PEPFAR.</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21</a:t>
            </a:fld>
            <a:endParaRPr lang="es-ES"/>
          </a:p>
        </p:txBody>
      </p:sp>
    </p:spTree>
    <p:extLst>
      <p:ext uri="{BB962C8B-B14F-4D97-AF65-F5344CB8AC3E}">
        <p14:creationId xmlns:p14="http://schemas.microsoft.com/office/powerpoint/2010/main" val="4240635913"/>
      </p:ext>
    </p:extLst>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bb34688fcaf292c09362e0f4acc4ee6">
            <a:r>
              <a:rPr b="0" dirty="0" i="0" lang="en-US" strike="noStrike" sz="1800" u="none">
                <a:solidFill>
                  <a:srgbClr val="000000"/>
                </a:solidFill>
                <a:effectLst/>
                <a:latin charset="0" panose="020F0502020204030204" pitchFamily="34" typeface="Calibri"/>
              </a:rPr>
              <a:t>En +2014, le réseau HISP a apporté son soutien aux autorités sanitaires du</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22</a:t>
            </a:fld>
            <a:endParaRPr lang="es-ES"/>
          </a:p>
        </p:txBody>
      </p:sp>
    </p:spTree>
    <p:extLst>
      <p:ext uri="{BB962C8B-B14F-4D97-AF65-F5344CB8AC3E}">
        <p14:creationId xmlns:p14="http://schemas.microsoft.com/office/powerpoint/2010/main" val="3713138801"/>
      </p:ext>
    </p:extLst>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0507558534d7fd060e39e1c39ec260">
            <a:r>
              <a:rPr b="0" dirty="0" i="0" lang="en-US" strike="noStrike" sz="1800" u="none">
                <a:solidFill>
                  <a:srgbClr val="000000"/>
                </a:solidFill>
                <a:effectLst/>
                <a:latin charset="0" panose="020F0502020204030204" pitchFamily="34" typeface="Calibri"/>
              </a:rPr>
              <a:t>+Liberia dans le déploiement du Tracker DHIS2 dans le cadre de la réponse à l'épidémie d'Ebola.</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23</a:t>
            </a:fld>
            <a:endParaRPr lang="es-ES"/>
          </a:p>
        </p:txBody>
      </p:sp>
    </p:spTree>
    <p:extLst>
      <p:ext uri="{BB962C8B-B14F-4D97-AF65-F5344CB8AC3E}">
        <p14:creationId xmlns:p14="http://schemas.microsoft.com/office/powerpoint/2010/main" val="1080572846"/>
      </p:ext>
    </p:extLst>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ef80908fe3f5dab0fb4382b74a9680b">
            <a:r>
              <a:rPr b="0" dirty="0" i="0" lang="en-US" strike="noStrike" sz="1800" u="none">
                <a:solidFill>
                  <a:srgbClr val="000000"/>
                </a:solidFill>
                <a:effectLst/>
                <a:latin charset="0" panose="020F0502020204030204" pitchFamily="34" typeface="Calibri"/>
              </a:rPr>
              <a:t>Avec le soutien des +Centres américains pour le contrôle et la prévention des maladies+, de la +fondation Gates+, de +Gavi+ et d'autres partenaires, les modèles initiaux de Tracker déployés au Libéria ont depuis lors été élargis à la surveillance basée sur les cas d'autres maladies, dont le COVID-19.</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24</a:t>
            </a:fld>
            <a:endParaRPr lang="es-ES"/>
          </a:p>
        </p:txBody>
      </p:sp>
    </p:spTree>
    <p:extLst>
      <p:ext uri="{BB962C8B-B14F-4D97-AF65-F5344CB8AC3E}">
        <p14:creationId xmlns:p14="http://schemas.microsoft.com/office/powerpoint/2010/main" val="412794066"/>
      </p:ext>
    </p:extLst>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a124374f14bcb29ceae7a9bff377d6f">
            <a:r>
              <a:rPr b="0" dirty="0" i="0" lang="en-US" strike="noStrike" sz="1800" u="none">
                <a:solidFill>
                  <a:srgbClr val="000000"/>
                </a:solidFill>
                <a:effectLst/>
                <a:latin charset="0" panose="020F0502020204030204" pitchFamily="34" typeface="Calibri"/>
              </a:rPr>
              <a:t>En +2015, +DATIM, qui est une version de DHIS2 spécifique au PEPFAR, a été lancé. DATIM est utilisé par le PEPFAR dans plus de 50 pays et demeure à ce jour l'un des plus grands exemples d'entrepôt de données mondial au sein de DHIS2, +partageant les normes et regroupant les données infranationales sur le VIH de manière routinière à travers des zones géographiques vastes et variées.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25</a:t>
            </a:fld>
            <a:endParaRPr lang="es-ES"/>
          </a:p>
        </p:txBody>
      </p:sp>
    </p:spTree>
    <p:extLst>
      <p:ext uri="{BB962C8B-B14F-4D97-AF65-F5344CB8AC3E}">
        <p14:creationId xmlns:p14="http://schemas.microsoft.com/office/powerpoint/2010/main" val="3788680610"/>
      </p:ext>
    </p:extLst>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1a5a53b8e296262f91d2c27dc56ad86">
            <a:r>
              <a:rPr b="0" dirty="0" i="0" lang="en-US" strike="noStrike" sz="1800" u="none">
                <a:solidFill>
                  <a:srgbClr val="000000"/>
                </a:solidFill>
                <a:effectLst/>
                <a:latin charset="0" panose="020F0502020204030204" pitchFamily="34" typeface="Calibri"/>
              </a:rPr>
              <a:t>En +2017, +l'UiO devient officiellement un +Centre de collaboration de l'Organisation mondiale de la santé pour l'innovation et la recherche en matière de mise en œuvre pour +le renforcement des systèmes d'information sanitaire.</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26</a:t>
            </a:fld>
            <a:endParaRPr lang="es-ES"/>
          </a:p>
        </p:txBody>
      </p:sp>
    </p:spTree>
    <p:extLst>
      <p:ext uri="{BB962C8B-B14F-4D97-AF65-F5344CB8AC3E}">
        <p14:creationId xmlns:p14="http://schemas.microsoft.com/office/powerpoint/2010/main" val="1520181271"/>
      </p:ext>
    </p:extLst>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8441b837912be5798700d606d3ea0db">
            <a:r>
              <a:rPr b="0" dirty="0" i="0" lang="en-US" strike="noStrike" sz="1800" u="none">
                <a:solidFill>
                  <a:srgbClr val="000000"/>
                </a:solidFill>
                <a:effectLst/>
                <a:latin charset="0" panose="020F0502020204030204" pitchFamily="34" typeface="Calibri"/>
              </a:rPr>
              <a:t>Cette collaboration a donné naissance au concept de package de +métadonnées, une méthode de partage des meilleures pratiques en matière de configuration et de fonctionnalité, développée par DHIS2 et les experts du domaine de la santé.</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27</a:t>
            </a:fld>
            <a:endParaRPr lang="es-ES"/>
          </a:p>
        </p:txBody>
      </p:sp>
    </p:spTree>
    <p:extLst>
      <p:ext uri="{BB962C8B-B14F-4D97-AF65-F5344CB8AC3E}">
        <p14:creationId xmlns:p14="http://schemas.microsoft.com/office/powerpoint/2010/main" val="2949512502"/>
      </p:ext>
    </p:extLst>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dd46770f005707ffd8e52aa0ba6a068">
            <a:r>
              <a:rPr b="0" dirty="0" i="0" lang="en-US" strike="noStrike" sz="1800" u="none">
                <a:solidFill>
                  <a:srgbClr val="000000"/>
                </a:solidFill>
                <a:effectLst/>
                <a:latin charset="0" panose="020F0502020204030204" pitchFamily="34" typeface="Calibri"/>
              </a:rPr>
              <a:t>+En 2018, la +Communauté de pratique DHIS2 a été lancée, offrant un portail en ligne pour +aider la communauté des praticiens DHIS2 à se connecter les uns aux autres et à partager les meilleures pratiques à l'échelle mondiale.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28</a:t>
            </a:fld>
            <a:endParaRPr lang="es-ES"/>
          </a:p>
        </p:txBody>
      </p:sp>
    </p:spTree>
    <p:extLst>
      <p:ext uri="{BB962C8B-B14F-4D97-AF65-F5344CB8AC3E}">
        <p14:creationId xmlns:p14="http://schemas.microsoft.com/office/powerpoint/2010/main" val="2609678333"/>
      </p:ext>
    </p:extLst>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752bb792c16596f17a7812e54402d77">
            <a:r>
              <a:rPr b="0" dirty="0" i="0" lang="en-US" strike="noStrike" sz="1800" u="none">
                <a:solidFill>
                  <a:srgbClr val="000000"/>
                </a:solidFill>
                <a:effectLst/>
                <a:latin charset="0" panose="020F0502020204030204" pitchFamily="34" typeface="Calibri"/>
              </a:rPr>
              <a:t>+En 2019, le DHIS2 a été testé en tant que système d'information sur la gestion de l'éducation</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29</a:t>
            </a:fld>
            <a:endParaRPr lang="es-ES"/>
          </a:p>
        </p:txBody>
      </p:sp>
    </p:spTree>
    <p:extLst>
      <p:ext uri="{BB962C8B-B14F-4D97-AF65-F5344CB8AC3E}">
        <p14:creationId xmlns:p14="http://schemas.microsoft.com/office/powerpoint/2010/main" val="396330066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a3db27afbfd6d54f50af980e6b34548">
            <a:r>
              <a:rPr b="0" i="0" lang="en-US" strike="noStrike" sz="1800" u="none">
                <a:solidFill>
                  <a:srgbClr val="000000"/>
                </a:solidFill>
                <a:effectLst/>
                <a:latin charset="0" panose="020F0502020204030204" pitchFamily="34" typeface="Calibri"/>
              </a:rPr>
              <a:t>HISP est un réseau mondial de recherche-action, +initié conjointement par l'+Université d'Oslo et l'+Université de Western Cape en Afrique du Sud en +1994,</a:t>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128997080"/>
      </p:ext>
    </p:extLst>
  </p:cSld>
  <p:clrMapOvr>
    <a:masterClrMapping/>
  </p:clrMapOvr>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24b4906ae51e54129e7dccd1565f6c4">
            <a:r>
              <a:rPr b="0" dirty="0" i="0" lang="en-US" strike="noStrike" sz="1800" u="none">
                <a:solidFill>
                  <a:srgbClr val="000000"/>
                </a:solidFill>
                <a:effectLst/>
                <a:latin charset="0" panose="020F0502020204030204" pitchFamily="34" typeface="Calibri"/>
              </a:rPr>
              <a:t>en Gambie et en Ouganda, élargissant ainsi son utilisation dans le domaine de l'éducation, notamment pour la gestion des écoles et des infrastructures, le tracking des élèves, et plus encore.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30</a:t>
            </a:fld>
            <a:endParaRPr lang="es-ES"/>
          </a:p>
        </p:txBody>
      </p:sp>
    </p:spTree>
    <p:extLst>
      <p:ext uri="{BB962C8B-B14F-4D97-AF65-F5344CB8AC3E}">
        <p14:creationId xmlns:p14="http://schemas.microsoft.com/office/powerpoint/2010/main" val="457298899"/>
      </p:ext>
    </p:extLst>
  </p:cSld>
  <p:clrMapOvr>
    <a:masterClrMapping/>
  </p:clrMapOvr>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f1f6b245d367979a965da2c3fbd6d79">
            <a:r>
              <a:rPr b="0" dirty="0" i="0" lang="en-US" strike="noStrike" sz="1800" u="none">
                <a:solidFill>
                  <a:srgbClr val="000000"/>
                </a:solidFill>
                <a:effectLst/>
                <a:latin charset="0" panose="020F0502020204030204" pitchFamily="34" typeface="Calibri"/>
              </a:rPr>
              <a:t>En +2020, DHIS2 a été rapidement adopté pour la lutte contre la pandémie de COVID-19.</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31</a:t>
            </a:fld>
            <a:endParaRPr lang="es-ES"/>
          </a:p>
        </p:txBody>
      </p:sp>
    </p:spTree>
    <p:extLst>
      <p:ext uri="{BB962C8B-B14F-4D97-AF65-F5344CB8AC3E}">
        <p14:creationId xmlns:p14="http://schemas.microsoft.com/office/powerpoint/2010/main" val="3286820544"/>
      </p:ext>
    </p:extLst>
  </p:cSld>
  <p:clrMapOvr>
    <a:masterClrMapping/>
  </p:clrMapOvr>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b4d436d2e8d0938e666f9facbb96295">
            <a:r>
              <a:rPr b="0" dirty="0" i="0" lang="en-US" strike="noStrike" sz="1800" u="none">
                <a:solidFill>
                  <a:srgbClr val="000000"/>
                </a:solidFill>
                <a:effectLst/>
                <a:latin charset="0" panose="020F0502020204030204" pitchFamily="34" typeface="Calibri"/>
              </a:rPr>
              <a:t>L'université d'Oslo et le réseau HISP ont collaboré au lancement des packages de métadonnées +COVID-19 qui ont permis aux pays de mettre rapidement en œuvre des programmes de +surveillance basée sur les cas, de +recherche des contacts et de +points d'entrée.</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32</a:t>
            </a:fld>
            <a:endParaRPr lang="es-ES"/>
          </a:p>
        </p:txBody>
      </p:sp>
    </p:spTree>
    <p:extLst>
      <p:ext uri="{BB962C8B-B14F-4D97-AF65-F5344CB8AC3E}">
        <p14:creationId xmlns:p14="http://schemas.microsoft.com/office/powerpoint/2010/main" val="2020704498"/>
      </p:ext>
    </p:extLst>
  </p:cSld>
  <p:clrMapOvr>
    <a:masterClrMapping/>
  </p:clrMapOvr>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668bf39aea502030d1ce217abda4b7">
            <a:r>
              <a:rPr b="0" dirty="0" i="0" lang="en-US" strike="noStrike" sz="1800" u="none">
                <a:solidFill>
                  <a:srgbClr val="000000"/>
                </a:solidFill>
                <a:effectLst/>
                <a:latin charset="0" panose="020F0502020204030204" pitchFamily="34" typeface="Calibri"/>
              </a:rPr>
              <a:t>En +2021, de nouveaux packages de +métadonnées ont été lancés pour soutenir l'administration des vaccins +COVID-19, sur la base de travaux antérieurs visant à développer la boîte à outils de vaccination DHIS2 avec le soutien de l'OMS, de l'Unicef et de Gavi, l'alliance pour les vaccins.</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33</a:t>
            </a:fld>
            <a:endParaRPr lang="es-ES"/>
          </a:p>
        </p:txBody>
      </p:sp>
    </p:spTree>
    <p:extLst>
      <p:ext uri="{BB962C8B-B14F-4D97-AF65-F5344CB8AC3E}">
        <p14:creationId xmlns:p14="http://schemas.microsoft.com/office/powerpoint/2010/main" val="1856106675"/>
      </p:ext>
    </p:extLst>
  </p:cSld>
  <p:clrMapOvr>
    <a:masterClrMapping/>
  </p:clrMapOvr>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2cb8d9ecb37d8a9586d290533295469">
            <a:r>
              <a:rPr b="0" dirty="0" i="0" lang="en-US" strike="noStrike" sz="1800" u="none">
                <a:solidFill>
                  <a:srgbClr val="000000"/>
                </a:solidFill>
                <a:effectLst/>
                <a:latin charset="0" panose="020F0502020204030204" pitchFamily="34" typeface="Calibri"/>
              </a:rPr>
              <a:t>+DHIS2 ne cesse d'évoluer grâce notamment au travail de l'équipe centrale de +DHIS2 et du réseau HISP, +au soutien de nos partenaires internationaux et à la contribution de la communauté mondiale de DHIS2, qui contribue à faire de DHIS2 un +bien public mondial susceptible de s'adapter pour répondre aux besoins futurs en matière d'information sanitaire.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34</a:t>
            </a:fld>
            <a:endParaRPr lang="es-ES"/>
          </a:p>
        </p:txBody>
      </p:sp>
    </p:spTree>
    <p:extLst>
      <p:ext uri="{BB962C8B-B14F-4D97-AF65-F5344CB8AC3E}">
        <p14:creationId xmlns:p14="http://schemas.microsoft.com/office/powerpoint/2010/main" val="709565038"/>
      </p:ext>
    </p:extLst>
  </p:cSld>
  <p:clrMapOvr>
    <a:masterClrMapping/>
  </p:clrMapOvr>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35</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554ad1caf0574b84dc4df478355e99">
            <a:r>
              <a:rPr b="0" i="0" lang="en-US" strike="noStrike" sz="1800" u="none">
                <a:solidFill>
                  <a:srgbClr val="000000"/>
                </a:solidFill>
                <a:effectLst/>
                <a:latin charset="0" panose="020F0502020204030204" pitchFamily="34" typeface="Calibri"/>
              </a:rPr>
              <a:t>grâce au +financement de l'+Agence norvégienne de coopération pour le développement +, Norad</a:t>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9747204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0d087817e950fc3127ea1f03833a122">
            <a:r>
              <a:rPr b="0" i="0" lang="en-US" strike="noStrike" sz="1800" u="none">
                <a:solidFill>
                  <a:srgbClr val="000000"/>
                </a:solidFill>
                <a:effectLst/>
                <a:latin charset="0" panose="020F0502020204030204" pitchFamily="34" typeface="Calibri"/>
              </a:rPr>
              <a:t>Grâce à la collaboration avec +HISP, le +District Health Information Software, ou +DHIS, a été lancé en +Afrique du Sud +en 1996, avec un seul district au départ,</a:t>
            </a:r>
            <a:r>
              <a:rPr b="0" dirty="0" i="0" lang="en-US" strike="noStrike" sz="1800" u="none">
                <a:solidFill>
                  <a:srgbClr val="000000"/>
                </a:solidFill>
                <a:effectLst/>
                <a:latin charset="0" panose="020F0502020204030204" pitchFamily="34" typeface="Calibri"/>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618775251"/>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02e8e25595967b0f2912c23b8d3a72c">
            <a:r>
              <a:rPr b="0" dirty="0" i="0" lang="en-US" strike="noStrike" sz="1800" u="none">
                <a:solidFill>
                  <a:srgbClr val="000000"/>
                </a:solidFill>
                <a:effectLst/>
                <a:latin charset="0" panose="020F0502020204030204" pitchFamily="34" typeface="Calibri"/>
              </a:rPr>
              <a:t>pour devenir en 1999 le +système national standard d'information sanitaire+.</a:t>
            </a:r>
            <a:r>
              <a:rPr b="0" i="0" lang="en-US" strike="noStrike" sz="1800" u="none">
                <a:solidFill>
                  <a:srgbClr val="000000"/>
                </a:solidFill>
                <a:effectLst/>
                <a:latin charset="0" panose="020F0502020204030204" pitchFamily="34" typeface="Calibri"/>
              </a:rPr>
            </a:r>
          </a:p>
          <a:p txid="a866805676deb0da5dfff625220fe0e9">
            <a:r>
              <a:rPr b="0" i="0" lang="en-US" strike="noStrike" sz="1800" u="none">
                <a:solidFill>
                  <a:srgbClr val="000000"/>
                </a:solidFill>
                <a:effectLst/>
                <a:latin charset="0" panose="020F0502020204030204" pitchFamily="34" typeface="Calibri"/>
              </a:rPr>
              <a:t>Depuis sa conception initiale, l'objectif principal du DHIS2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386666961"/>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cb4b0986e2268d67192f2876904ff79">
            <a:r>
              <a:rPr b="0" i="0" lang="en-US" strike="noStrike" sz="1800" u="none">
                <a:solidFill>
                  <a:srgbClr val="000000"/>
                </a:solidFill>
                <a:effectLst/>
                <a:latin charset="0" panose="020F0502020204030204" pitchFamily="34" typeface="Calibri"/>
              </a:rPr>
              <a:t>a été de +soutenir la gestion locale de la prestation des soins de santé et des flux d'informations dans les pays à revenu faible et intermédiaire+.</a:t>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44998131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c99b34310902a5b6f3630ddecda8a61">
            <a:r>
              <a:rPr b="0" dirty="0" i="0" lang="en-US" strike="noStrike" sz="1800" u="none">
                <a:solidFill>
                  <a:srgbClr val="000000"/>
                </a:solidFill>
                <a:effectLst/>
                <a:latin charset="0" panose="020F0502020204030204" pitchFamily="34" typeface="Calibri"/>
              </a:rPr>
              <a:t>+C'est pourquoi nous partageons notre logiciel, DHIS2, à l'échelle mondiale, en tant que bien public numérique.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39609478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24b33947d3181417244d29920bb81e6">
            <a:r>
              <a:rPr b="0" i="0" lang="en-US" strike="noStrike" sz="1800" u="none">
                <a:solidFill>
                  <a:srgbClr val="000000"/>
                </a:solidFill>
                <a:effectLst/>
                <a:latin charset="0" panose="020F0502020204030204" pitchFamily="34" typeface="Calibri"/>
              </a:rPr>
              <a:t>Le +logiciel original DHIS +fonctionnait à partir de bases de données locales, hors ligne,</a:t>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249460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5.xml" Type="http://schemas.openxmlformats.org/officeDocument/2006/relationships/slideLayout"/><Relationship Id="rId1" Target="../tags/tag11.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5.xml" Type="http://schemas.openxmlformats.org/officeDocument/2006/relationships/slideLayout"/><Relationship Id="rId1" Target="../tags/tag12.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39.svg" Type="http://schemas.openxmlformats.org/officeDocument/2006/relationships/image"/><Relationship Id="rId5" Target="../media/image38.png" Type="http://schemas.openxmlformats.org/officeDocument/2006/relationships/image"/><Relationship Id="rId4" Target="../media/image37.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5.xml" Type="http://schemas.openxmlformats.org/officeDocument/2006/relationships/slideLayout"/><Relationship Id="rId1" Target="../tags/tag14.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5.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5.xml" Type="http://schemas.openxmlformats.org/officeDocument/2006/relationships/slideLayout"/><Relationship Id="rId1" Target="../tags/tag16.xml" Type="http://schemas.openxmlformats.org/officeDocument/2006/relationships/tags"/><Relationship Id="rId6" Target="../media/image41.svg" Type="http://schemas.openxmlformats.org/officeDocument/2006/relationships/image"/><Relationship Id="rId5" Target="../media/image40.png" Type="http://schemas.openxmlformats.org/officeDocument/2006/relationships/image"/><Relationship Id="rId4" Target="../media/image37.png" Type="http://schemas.openxmlformats.org/officeDocument/2006/relationships/image"/></Relationships>
</file>

<file path=ppt/slides/_rels/slide16.xml.rels><?xml version="1.0" encoding="utf-8"?>
<Relationships xmlns="http://schemas.openxmlformats.org/package/2006/relationships"><Relationship Id="rId8" Target="../media/image43.svg" Type="http://schemas.openxmlformats.org/officeDocument/2006/relationships/image"/><Relationship Id="rId3" Target="../notesSlides/notesSlide16.xml" Type="http://schemas.openxmlformats.org/officeDocument/2006/relationships/notesSlide"/><Relationship Id="rId7" Target="../media/image42.png" Type="http://schemas.openxmlformats.org/officeDocument/2006/relationships/image"/><Relationship Id="rId2" Target="../slideLayouts/slideLayout5.xml" Type="http://schemas.openxmlformats.org/officeDocument/2006/relationships/slideLayout"/><Relationship Id="rId1" Target="../tags/tag17.xml" Type="http://schemas.openxmlformats.org/officeDocument/2006/relationships/tags"/><Relationship Id="rId6" Target="../media/image41.svg" Type="http://schemas.openxmlformats.org/officeDocument/2006/relationships/image"/><Relationship Id="rId5" Target="../media/image40.png" Type="http://schemas.openxmlformats.org/officeDocument/2006/relationships/image"/><Relationship Id="rId4" Target="../media/image37.png" Type="http://schemas.openxmlformats.org/officeDocument/2006/relationships/image"/><Relationship Id="rId9" Target="../media/image44.png" Type="http://schemas.openxmlformats.org/officeDocument/2006/relationships/image"/></Relationships>
</file>

<file path=ppt/slides/_rels/slide17.xml.rels><?xml version="1.0" encoding="utf-8"?>
<Relationships xmlns="http://schemas.openxmlformats.org/package/2006/relationships"><Relationship Id="rId8" Target="../media/image44.png" Type="http://schemas.openxmlformats.org/officeDocument/2006/relationships/image"/><Relationship Id="rId3" Target="../notesSlides/notesSlide17.xml" Type="http://schemas.openxmlformats.org/officeDocument/2006/relationships/notesSlide"/><Relationship Id="rId7" Target="../media/image43.svg" Type="http://schemas.openxmlformats.org/officeDocument/2006/relationships/image"/><Relationship Id="rId2" Target="../slideLayouts/slideLayout5.xml" Type="http://schemas.openxmlformats.org/officeDocument/2006/relationships/slideLayout"/><Relationship Id="rId1" Target="../tags/tag18.xml" Type="http://schemas.openxmlformats.org/officeDocument/2006/relationships/tags"/><Relationship Id="rId6" Target="../media/image42.png" Type="http://schemas.openxmlformats.org/officeDocument/2006/relationships/image"/><Relationship Id="rId5" Target="../media/image41.svg" Type="http://schemas.openxmlformats.org/officeDocument/2006/relationships/image"/><Relationship Id="rId4" Target="../media/image40.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4.xml" Type="http://schemas.openxmlformats.org/officeDocument/2006/relationships/slideLayout"/><Relationship Id="rId1" Target="../tags/tag19.xml" Type="http://schemas.openxmlformats.org/officeDocument/2006/relationships/tags"/></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5.xml" Type="http://schemas.openxmlformats.org/officeDocument/2006/relationships/slideLayout"/><Relationship Id="rId1" Target="../tags/tag20.xml" Type="http://schemas.openxmlformats.org/officeDocument/2006/relationships/tags"/><Relationship Id="rId5" Target="../media/image46.png" Type="http://schemas.openxmlformats.org/officeDocument/2006/relationships/image"/><Relationship Id="rId4" Target="../media/image45.png" Type="http://schemas.openxmlformats.org/officeDocument/2006/relationships/image"/></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4.xml" Type="http://schemas.openxmlformats.org/officeDocument/2006/relationships/slideLayout"/><Relationship Id="rId1" Target="../tags/tag3.xml" Type="http://schemas.openxmlformats.org/officeDocument/2006/relationships/tags"/><Relationship Id="rId5" Target="../media/image21.png" Type="http://schemas.openxmlformats.org/officeDocument/2006/relationships/image"/><Relationship Id="rId4" Target="../media/image12.png" Type="http://schemas.openxmlformats.org/officeDocument/2006/relationships/image"/></Relationships>
</file>

<file path=ppt/slides/_rels/slide20.xml.rels><?xml version="1.0" encoding="utf-8"?>
<Relationships xmlns="http://schemas.openxmlformats.org/package/2006/relationships"><Relationship Id="rId8" Target="../media/image50.svg" Type="http://schemas.openxmlformats.org/officeDocument/2006/relationships/image"/><Relationship Id="rId3" Target="../notesSlides/notesSlide20.xml" Type="http://schemas.openxmlformats.org/officeDocument/2006/relationships/notesSlide"/><Relationship Id="rId7" Target="../media/image49.png" Type="http://schemas.openxmlformats.org/officeDocument/2006/relationships/image"/><Relationship Id="rId2" Target="../slideLayouts/slideLayout4.xml" Type="http://schemas.openxmlformats.org/officeDocument/2006/relationships/slideLayout"/><Relationship Id="rId1" Target="../tags/tag21.xml" Type="http://schemas.openxmlformats.org/officeDocument/2006/relationships/tags"/><Relationship Id="rId6" Target="../media/image48.svg" Type="http://schemas.openxmlformats.org/officeDocument/2006/relationships/image"/><Relationship Id="rId5" Target="../media/image47.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21.xml.rels><?xml version="1.0" encoding="utf-8"?>
<Relationships xmlns="http://schemas.openxmlformats.org/package/2006/relationships"><Relationship Id="rId8" Target="../media/image47.png" Type="http://schemas.openxmlformats.org/officeDocument/2006/relationships/image"/><Relationship Id="rId3" Target="../notesSlides/notesSlide21.xml" Type="http://schemas.openxmlformats.org/officeDocument/2006/relationships/notesSlide"/><Relationship Id="rId7" Target="../media/image12.png" Type="http://schemas.openxmlformats.org/officeDocument/2006/relationships/image"/><Relationship Id="rId12" Target="../media/image51.png" Type="http://schemas.openxmlformats.org/officeDocument/2006/relationships/image"/><Relationship Id="rId2" Target="../slideLayouts/slideLayout5.xml" Type="http://schemas.openxmlformats.org/officeDocument/2006/relationships/slideLayout"/><Relationship Id="rId1" Target="../tags/tag22.xml" Type="http://schemas.openxmlformats.org/officeDocument/2006/relationships/tags"/><Relationship Id="rId6" Target="../media/image53.jpg" Type="http://schemas.openxmlformats.org/officeDocument/2006/relationships/image"/><Relationship Id="rId11" Target="../media/image50.svg" Type="http://schemas.openxmlformats.org/officeDocument/2006/relationships/image"/><Relationship Id="rId5" Target="../media/image52.png" Type="http://schemas.openxmlformats.org/officeDocument/2006/relationships/image"/><Relationship Id="rId10" Target="../media/image49.png" Type="http://schemas.openxmlformats.org/officeDocument/2006/relationships/image"/><Relationship Id="rId4" Target="../media/image24.png" Type="http://schemas.openxmlformats.org/officeDocument/2006/relationships/image"/><Relationship Id="rId9" Target="../media/image48.svg" Type="http://schemas.openxmlformats.org/officeDocument/2006/relationships/image"/></Relationships>
</file>

<file path=ppt/slides/_rels/slide22.xml.rels><?xml version="1.0" encoding="utf-8"?>
<Relationships xmlns="http://schemas.openxmlformats.org/package/2006/relationships"><Relationship Id="rId8" Target="../media/image47.png" Type="http://schemas.openxmlformats.org/officeDocument/2006/relationships/image"/><Relationship Id="rId13" Target="../media/image55.svg" Type="http://schemas.openxmlformats.org/officeDocument/2006/relationships/image"/><Relationship Id="rId3" Target="../notesSlides/notesSlide22.xml" Type="http://schemas.openxmlformats.org/officeDocument/2006/relationships/notesSlide"/><Relationship Id="rId7" Target="../media/image12.png" Type="http://schemas.openxmlformats.org/officeDocument/2006/relationships/image"/><Relationship Id="rId12" Target="../media/image54.png" Type="http://schemas.openxmlformats.org/officeDocument/2006/relationships/image"/><Relationship Id="rId2" Target="../slideLayouts/slideLayout5.xml" Type="http://schemas.openxmlformats.org/officeDocument/2006/relationships/slideLayout"/><Relationship Id="rId1" Target="../tags/tag23.xml" Type="http://schemas.openxmlformats.org/officeDocument/2006/relationships/tags"/><Relationship Id="rId6" Target="../media/image53.jpg" Type="http://schemas.openxmlformats.org/officeDocument/2006/relationships/image"/><Relationship Id="rId11" Target="../media/image50.svg" Type="http://schemas.openxmlformats.org/officeDocument/2006/relationships/image"/><Relationship Id="rId5" Target="../media/image52.png" Type="http://schemas.openxmlformats.org/officeDocument/2006/relationships/image"/><Relationship Id="rId10" Target="../media/image49.png" Type="http://schemas.openxmlformats.org/officeDocument/2006/relationships/image"/><Relationship Id="rId4" Target="../media/image24.png" Type="http://schemas.openxmlformats.org/officeDocument/2006/relationships/image"/><Relationship Id="rId9" Target="../media/image48.svg" Type="http://schemas.openxmlformats.org/officeDocument/2006/relationships/image"/></Relationships>
</file>

<file path=ppt/slides/_rels/slide23.xml.rels><?xml version="1.0" encoding="utf-8"?>
<Relationships xmlns="http://schemas.openxmlformats.org/package/2006/relationships"><Relationship Id="rId3" Target="../notesSlides/notesSlide23.xml" Type="http://schemas.openxmlformats.org/officeDocument/2006/relationships/notesSlide"/><Relationship Id="rId2" Target="../slideLayouts/slideLayout5.xml" Type="http://schemas.openxmlformats.org/officeDocument/2006/relationships/slideLayout"/><Relationship Id="rId1" Target="../tags/tag24.xml" Type="http://schemas.openxmlformats.org/officeDocument/2006/relationships/tags"/><Relationship Id="rId4" Target="../media/image44.png" Type="http://schemas.openxmlformats.org/officeDocument/2006/relationships/image"/></Relationships>
</file>

<file path=ppt/slides/_rels/slide24.xml.rels><?xml version="1.0" encoding="utf-8"?>
<Relationships xmlns="http://schemas.openxmlformats.org/package/2006/relationships"><Relationship Id="rId8" Target="../media/image44.png" Type="http://schemas.openxmlformats.org/officeDocument/2006/relationships/image"/><Relationship Id="rId13" Target="../media/image62.png" Type="http://schemas.openxmlformats.org/officeDocument/2006/relationships/image"/><Relationship Id="rId3" Target="../notesSlides/notesSlide24.xml" Type="http://schemas.openxmlformats.org/officeDocument/2006/relationships/notesSlide"/><Relationship Id="rId7" Target="../media/image57.svg" Type="http://schemas.openxmlformats.org/officeDocument/2006/relationships/image"/><Relationship Id="rId12" Target="../media/image61.png" Type="http://schemas.openxmlformats.org/officeDocument/2006/relationships/image"/><Relationship Id="rId2" Target="../slideLayouts/slideLayout5.xml" Type="http://schemas.openxmlformats.org/officeDocument/2006/relationships/slideLayout"/><Relationship Id="rId1" Target="../tags/tag25.xml" Type="http://schemas.openxmlformats.org/officeDocument/2006/relationships/tags"/><Relationship Id="rId6" Target="../media/image56.png" Type="http://schemas.openxmlformats.org/officeDocument/2006/relationships/image"/><Relationship Id="rId11" Target="../media/image60.png" Type="http://schemas.openxmlformats.org/officeDocument/2006/relationships/image"/><Relationship Id="rId5" Target="../media/image43.svg" Type="http://schemas.openxmlformats.org/officeDocument/2006/relationships/image"/><Relationship Id="rId10" Target="../media/image59.svg" Type="http://schemas.openxmlformats.org/officeDocument/2006/relationships/image"/><Relationship Id="rId4" Target="../media/image42.png" Type="http://schemas.openxmlformats.org/officeDocument/2006/relationships/image"/><Relationship Id="rId9" Target="../media/image58.png" Type="http://schemas.openxmlformats.org/officeDocument/2006/relationships/image"/></Relationships>
</file>

<file path=ppt/slides/_rels/slide25.xml.rels><?xml version="1.0" encoding="utf-8"?>
<Relationships xmlns="http://schemas.openxmlformats.org/package/2006/relationships"><Relationship Id="rId3" Target="../notesSlides/notesSlide25.xml" Type="http://schemas.openxmlformats.org/officeDocument/2006/relationships/notesSlide"/><Relationship Id="rId2" Target="../slideLayouts/slideLayout5.xml" Type="http://schemas.openxmlformats.org/officeDocument/2006/relationships/slideLayout"/><Relationship Id="rId1" Target="../tags/tag26.xml" Type="http://schemas.openxmlformats.org/officeDocument/2006/relationships/tags"/><Relationship Id="rId5" Target="../media/image64.png" Type="http://schemas.openxmlformats.org/officeDocument/2006/relationships/image"/><Relationship Id="rId4" Target="../media/image63.png" Type="http://schemas.openxmlformats.org/officeDocument/2006/relationships/image"/></Relationships>
</file>

<file path=ppt/slides/_rels/slide26.xml.rels><?xml version="1.0" encoding="utf-8"?>
<Relationships xmlns="http://schemas.openxmlformats.org/package/2006/relationships"><Relationship Id="rId3" Target="../notesSlides/notesSlide26.xml" Type="http://schemas.openxmlformats.org/officeDocument/2006/relationships/notesSlide"/><Relationship Id="rId2" Target="../slideLayouts/slideLayout5.xml" Type="http://schemas.openxmlformats.org/officeDocument/2006/relationships/slideLayout"/><Relationship Id="rId1" Target="../tags/tag27.xml" Type="http://schemas.openxmlformats.org/officeDocument/2006/relationships/tags"/><Relationship Id="rId5" Target="../media/image46.png" Type="http://schemas.openxmlformats.org/officeDocument/2006/relationships/image"/><Relationship Id="rId4" Target="../media/image65.png" Type="http://schemas.openxmlformats.org/officeDocument/2006/relationships/image"/></Relationships>
</file>

<file path=ppt/slides/_rels/slide27.xml.rels><?xml version="1.0" encoding="utf-8"?>
<Relationships xmlns="http://schemas.openxmlformats.org/package/2006/relationships"><Relationship Id="rId8" Target="../media/image70.png" Type="http://schemas.openxmlformats.org/officeDocument/2006/relationships/image"/><Relationship Id="rId3" Target="../notesSlides/notesSlide27.xml" Type="http://schemas.openxmlformats.org/officeDocument/2006/relationships/notesSlide"/><Relationship Id="rId7" Target="../media/image69.png" Type="http://schemas.openxmlformats.org/officeDocument/2006/relationships/image"/><Relationship Id="rId2" Target="../slideLayouts/slideLayout5.xml" Type="http://schemas.openxmlformats.org/officeDocument/2006/relationships/slideLayout"/><Relationship Id="rId1" Target="../tags/tag28.xml" Type="http://schemas.openxmlformats.org/officeDocument/2006/relationships/tags"/><Relationship Id="rId6" Target="../media/image68.png" Type="http://schemas.openxmlformats.org/officeDocument/2006/relationships/image"/><Relationship Id="rId5" Target="../media/image67.png" Type="http://schemas.openxmlformats.org/officeDocument/2006/relationships/image"/><Relationship Id="rId10" Target="../media/image72.png" Type="http://schemas.openxmlformats.org/officeDocument/2006/relationships/image"/><Relationship Id="rId4" Target="../media/image66.png" Type="http://schemas.openxmlformats.org/officeDocument/2006/relationships/image"/><Relationship Id="rId9" Target="../media/image71.png" Type="http://schemas.openxmlformats.org/officeDocument/2006/relationships/image"/></Relationships>
</file>

<file path=ppt/slides/_rels/slide28.xml.rels><?xml version="1.0" encoding="utf-8"?>
<Relationships xmlns="http://schemas.openxmlformats.org/package/2006/relationships"><Relationship Id="rId3" Target="../notesSlides/notesSlide28.xml" Type="http://schemas.openxmlformats.org/officeDocument/2006/relationships/notesSlide"/><Relationship Id="rId2" Target="../slideLayouts/slideLayout5.xml" Type="http://schemas.openxmlformats.org/officeDocument/2006/relationships/slideLayout"/><Relationship Id="rId1" Target="../tags/tag29.xml" Type="http://schemas.openxmlformats.org/officeDocument/2006/relationships/tags"/><Relationship Id="rId6" Target="../media/image75.png" Type="http://schemas.openxmlformats.org/officeDocument/2006/relationships/image"/><Relationship Id="rId5" Target="../media/image74.png" Type="http://schemas.openxmlformats.org/officeDocument/2006/relationships/image"/><Relationship Id="rId4" Target="../media/image73.png" Type="http://schemas.openxmlformats.org/officeDocument/2006/relationships/image"/></Relationships>
</file>

<file path=ppt/slides/_rels/slide29.xml.rels><?xml version="1.0" encoding="utf-8"?>
<Relationships xmlns="http://schemas.openxmlformats.org/package/2006/relationships"><Relationship Id="rId3" Target="../notesSlides/notesSlide29.xml" Type="http://schemas.openxmlformats.org/officeDocument/2006/relationships/notesSlide"/><Relationship Id="rId2" Target="../slideLayouts/slideLayout5.xml" Type="http://schemas.openxmlformats.org/officeDocument/2006/relationships/slideLayout"/><Relationship Id="rId1" Target="../tags/tag30.xml" Type="http://schemas.openxmlformats.org/officeDocument/2006/relationships/tags"/><Relationship Id="rId6" Target="../media/image12.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30.xml.rels><?xml version="1.0" encoding="utf-8"?>
<Relationships xmlns="http://schemas.openxmlformats.org/package/2006/relationships"><Relationship Id="rId3" Target="../notesSlides/notesSlide30.xml" Type="http://schemas.openxmlformats.org/officeDocument/2006/relationships/notesSlide"/><Relationship Id="rId2" Target="../slideLayouts/slideLayout5.xml" Type="http://schemas.openxmlformats.org/officeDocument/2006/relationships/slideLayout"/><Relationship Id="rId1" Target="../tags/tag31.xml" Type="http://schemas.openxmlformats.org/officeDocument/2006/relationships/tags"/><Relationship Id="rId6" Target="../media/image12.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31.xml.rels><?xml version="1.0" encoding="utf-8"?>
<Relationships xmlns="http://schemas.openxmlformats.org/package/2006/relationships"><Relationship Id="rId3" Target="../notesSlides/notesSlide31.xml" Type="http://schemas.openxmlformats.org/officeDocument/2006/relationships/notesSlide"/><Relationship Id="rId7" Target="../media/image61.png" Type="http://schemas.openxmlformats.org/officeDocument/2006/relationships/image"/><Relationship Id="rId2" Target="../slideLayouts/slideLayout4.xml" Type="http://schemas.openxmlformats.org/officeDocument/2006/relationships/slideLayout"/><Relationship Id="rId1" Target="../tags/tag32.xml" Type="http://schemas.openxmlformats.org/officeDocument/2006/relationships/tags"/><Relationship Id="rId6" Target="../media/image78.png" Type="http://schemas.openxmlformats.org/officeDocument/2006/relationships/image"/><Relationship Id="rId5" Target="../media/image77.svg" Type="http://schemas.openxmlformats.org/officeDocument/2006/relationships/image"/><Relationship Id="rId4" Target="../media/image76.png" Type="http://schemas.openxmlformats.org/officeDocument/2006/relationships/image"/></Relationships>
</file>

<file path=ppt/slides/_rels/slide32.xml.rels><?xml version="1.0" encoding="utf-8"?>
<Relationships xmlns="http://schemas.openxmlformats.org/package/2006/relationships"><Relationship Id="rId3" Target="../notesSlides/notesSlide32.xml" Type="http://schemas.openxmlformats.org/officeDocument/2006/relationships/notesSlide"/><Relationship Id="rId2" Target="../slideLayouts/slideLayout5.xml" Type="http://schemas.openxmlformats.org/officeDocument/2006/relationships/slideLayout"/><Relationship Id="rId1" Target="../tags/tag33.xml" Type="http://schemas.openxmlformats.org/officeDocument/2006/relationships/tags"/><Relationship Id="rId6" Target="../media/image68.png" Type="http://schemas.openxmlformats.org/officeDocument/2006/relationships/image"/><Relationship Id="rId5" Target="../media/image23.png" Type="http://schemas.openxmlformats.org/officeDocument/2006/relationships/image"/><Relationship Id="rId4" Target="../media/image78.png" Type="http://schemas.openxmlformats.org/officeDocument/2006/relationships/image"/></Relationships>
</file>

<file path=ppt/slides/_rels/slide33.xml.rels><?xml version="1.0" encoding="utf-8"?>
<Relationships xmlns="http://schemas.openxmlformats.org/package/2006/relationships"><Relationship Id="rId3" Target="../notesSlides/notesSlide33.xml" Type="http://schemas.openxmlformats.org/officeDocument/2006/relationships/notesSlide"/><Relationship Id="rId7" Target="../media/image80.png" Type="http://schemas.openxmlformats.org/officeDocument/2006/relationships/image"/><Relationship Id="rId2" Target="../slideLayouts/slideLayout5.xml" Type="http://schemas.openxmlformats.org/officeDocument/2006/relationships/slideLayout"/><Relationship Id="rId1" Target="../tags/tag34.xml" Type="http://schemas.openxmlformats.org/officeDocument/2006/relationships/tags"/><Relationship Id="rId6" Target="../media/image79.png" Type="http://schemas.openxmlformats.org/officeDocument/2006/relationships/image"/><Relationship Id="rId5" Target="../media/image65.png" Type="http://schemas.openxmlformats.org/officeDocument/2006/relationships/image"/><Relationship Id="rId4" Target="../media/image70.png" Type="http://schemas.openxmlformats.org/officeDocument/2006/relationships/image"/></Relationships>
</file>

<file path=ppt/slides/_rels/slide34.xml.rels><?xml version="1.0" encoding="utf-8"?>
<Relationships xmlns="http://schemas.openxmlformats.org/package/2006/relationships"><Relationship Id="rId8" Target="../media/image65.png" Type="http://schemas.openxmlformats.org/officeDocument/2006/relationships/image"/><Relationship Id="rId13" Target="../media/image24.png" Type="http://schemas.openxmlformats.org/officeDocument/2006/relationships/image"/><Relationship Id="rId3" Target="../notesSlides/notesSlide34.xml" Type="http://schemas.openxmlformats.org/officeDocument/2006/relationships/notesSlide"/><Relationship Id="rId7" Target="../media/image12.png" Type="http://schemas.openxmlformats.org/officeDocument/2006/relationships/image"/><Relationship Id="rId12" Target="../media/image60.png" Type="http://schemas.openxmlformats.org/officeDocument/2006/relationships/image"/><Relationship Id="rId2" Target="../slideLayouts/slideLayout25.xml" Type="http://schemas.openxmlformats.org/officeDocument/2006/relationships/slideLayout"/><Relationship Id="rId1" Target="../tags/tag35.xml" Type="http://schemas.openxmlformats.org/officeDocument/2006/relationships/tags"/><Relationship Id="rId6" Target="../media/image23.png" Type="http://schemas.openxmlformats.org/officeDocument/2006/relationships/image"/><Relationship Id="rId11" Target="../media/image59.svg" Type="http://schemas.openxmlformats.org/officeDocument/2006/relationships/image"/><Relationship Id="rId5" Target="../media/image79.png" Type="http://schemas.openxmlformats.org/officeDocument/2006/relationships/image"/><Relationship Id="rId15" Target="../media/image32.png" Type="http://schemas.openxmlformats.org/officeDocument/2006/relationships/image"/><Relationship Id="rId10" Target="../media/image58.png" Type="http://schemas.openxmlformats.org/officeDocument/2006/relationships/image"/><Relationship Id="rId4" Target="../media/image53.jpg" Type="http://schemas.openxmlformats.org/officeDocument/2006/relationships/image"/><Relationship Id="rId9" Target="../media/image80.png" Type="http://schemas.openxmlformats.org/officeDocument/2006/relationships/image"/><Relationship Id="rId14" Target="../media/image52.png" Type="http://schemas.openxmlformats.org/officeDocument/2006/relationships/image"/></Relationships>
</file>

<file path=ppt/slides/_rels/slide35.xml.rels><?xml version="1.0" encoding="utf-8"?>
<Relationships xmlns="http://schemas.openxmlformats.org/package/2006/relationships"><Relationship Id="rId3" Target="../notesSlides/notesSlide35.xml" Type="http://schemas.openxmlformats.org/officeDocument/2006/relationships/notesSlide"/><Relationship Id="rId2" Target="../slideLayouts/slideLayout15.xml" Type="http://schemas.openxmlformats.org/officeDocument/2006/relationships/slideLayout"/><Relationship Id="rId1" Target="../tags/tag36.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4.png" Type="http://schemas.openxmlformats.org/officeDocument/2006/relationships/image"/><Relationship Id="rId2" Target="../slideLayouts/slideLayout5.xml" Type="http://schemas.openxmlformats.org/officeDocument/2006/relationships/slideLayout"/><Relationship Id="rId1" Target="../tags/tag5.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8" Target="../media/image25.png" Type="http://schemas.openxmlformats.org/officeDocument/2006/relationships/image"/><Relationship Id="rId3" Target="../notesSlides/notesSlide5.xml" Type="http://schemas.openxmlformats.org/officeDocument/2006/relationships/notesSlide"/><Relationship Id="rId7" Target="../media/image24.pn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 Id="rId9" Target="../media/image26.svg" Type="http://schemas.openxmlformats.org/officeDocument/2006/relationships/image"/></Relationships>
</file>

<file path=ppt/slides/_rels/slide6.xml.rels><?xml version="1.0" encoding="utf-8"?>
<Relationships xmlns="http://schemas.openxmlformats.org/package/2006/relationships"><Relationship Id="rId8" Target="../media/image27.png" Type="http://schemas.openxmlformats.org/officeDocument/2006/relationships/image"/><Relationship Id="rId3" Target="../notesSlides/notesSlide6.xml" Type="http://schemas.openxmlformats.org/officeDocument/2006/relationships/notesSlide"/><Relationship Id="rId7" Target="../media/image24.png" Type="http://schemas.openxmlformats.org/officeDocument/2006/relationships/image"/><Relationship Id="rId2" Target="../slideLayouts/slideLayout5.xml" Type="http://schemas.openxmlformats.org/officeDocument/2006/relationships/slideLayout"/><Relationship Id="rId1" Target="../tags/tag7.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7" Target="../media/image31.svg" Type="http://schemas.openxmlformats.org/officeDocument/2006/relationships/image"/><Relationship Id="rId2" Target="../slideLayouts/slideLayout5.xml" Type="http://schemas.openxmlformats.org/officeDocument/2006/relationships/slideLayout"/><Relationship Id="rId1" Target="../tags/tag8.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 Id="rId6" Target="../media/image34.svg" Type="http://schemas.openxmlformats.org/officeDocument/2006/relationships/image"/><Relationship Id="rId5" Target="../media/image33.png" Type="http://schemas.openxmlformats.org/officeDocument/2006/relationships/image"/><Relationship Id="rId4" Target="../media/image3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4.xml" Type="http://schemas.openxmlformats.org/officeDocument/2006/relationships/slideLayout"/><Relationship Id="rId1" Target="../tags/tag10.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dd1410b7cb8a19135b03313a787e895">
            <a:r>
              <a:rPr dirty="0" lang="es-ES"/>
              <a:t>DHIS2 à travers le temps</a:t>
            </a:r>
            <a:r>
              <a:rPr dirty="0" err="1" lang="es-ES"/>
            </a:r>
            <a:r>
              <a:rPr dirty="0" lang="es-ES"/>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28ea34a8c7e71df7d2b72c5d6de7e98">
            <a:r>
              <a:rPr dirty="0" err="1" lang="es-ES"/>
              <a:t>Introduction à DHIS2</a:t>
            </a:r>
            <a:r>
              <a:rPr dirty="0" lang="es-ES"/>
              <a:t> </a:t>
            </a:r>
            <a:r>
              <a:rPr dirty="0" err="1" lang="es-ES"/>
            </a:r>
            <a:r>
              <a:rPr dirty="0" lang="es-ES"/>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2904" p14:dur="0"/>
    </mc:Choice>
    <mc:Fallback>
      <p:transition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f46cb37f4e373063ae4d84213e3cca9d">
            <a:r>
              <a:rPr dirty="0" lang="en-GB"/>
              <a:t>Fonctionnalités d'origine de DHIS2</a:t>
            </a:r>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Database outline" id="15" name="Graphic 11">
            <a:extLst>
              <a:ext uri="{FF2B5EF4-FFF2-40B4-BE49-F238E27FC236}">
                <a16:creationId xmlns:a16="http://schemas.microsoft.com/office/drawing/2014/main" id="{E6DFC245-4F58-43E0-BBF5-37E673CE6103}"/>
              </a:ext>
            </a:extLst>
          </p:cNvPr>
          <p:cNvGrpSpPr/>
          <p:nvPr/>
        </p:nvGrpSpPr>
        <p:grpSpPr>
          <a:xfrm>
            <a:off x="2170475" y="3762082"/>
            <a:ext cx="854390" cy="1149007"/>
            <a:chOff x="4187022" y="3310752"/>
            <a:chExt cx="854390" cy="1149007"/>
          </a:xfrm>
          <a:solidFill>
            <a:schemeClr val="accent1"/>
          </a:solidFill>
        </p:grpSpPr>
        <p:sp>
          <p:nvSpPr>
            <p:cNvPr descr="Database outline" id="16" name="Graphic 11">
              <a:extLst>
                <a:ext uri="{FF2B5EF4-FFF2-40B4-BE49-F238E27FC236}">
                  <a16:creationId xmlns:a16="http://schemas.microsoft.com/office/drawing/2014/main" id="{4A034C58-2E60-4011-ADC8-B5291F1007C4}"/>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17" name="Graphic 11">
              <a:extLst>
                <a:ext uri="{FF2B5EF4-FFF2-40B4-BE49-F238E27FC236}">
                  <a16:creationId xmlns:a16="http://schemas.microsoft.com/office/drawing/2014/main" id="{729BE9CA-BC80-46C4-B5B7-52A8D72BAF67}"/>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8" name="Graphic 11">
              <a:extLst>
                <a:ext uri="{FF2B5EF4-FFF2-40B4-BE49-F238E27FC236}">
                  <a16:creationId xmlns:a16="http://schemas.microsoft.com/office/drawing/2014/main" id="{6B01A09E-805C-4009-9BD5-B01AA566B9E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9" name="Graphic 11">
              <a:extLst>
                <a:ext uri="{FF2B5EF4-FFF2-40B4-BE49-F238E27FC236}">
                  <a16:creationId xmlns:a16="http://schemas.microsoft.com/office/drawing/2014/main" id="{0CD765E6-1F8F-47BC-B919-E5597A35D3B6}"/>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0" name="Graphic 11">
            <a:extLst>
              <a:ext uri="{FF2B5EF4-FFF2-40B4-BE49-F238E27FC236}">
                <a16:creationId xmlns:a16="http://schemas.microsoft.com/office/drawing/2014/main" id="{BEA44969-A73D-4891-A58F-496CC27CEAA2}"/>
              </a:ext>
            </a:extLst>
          </p:cNvPr>
          <p:cNvGrpSpPr/>
          <p:nvPr/>
        </p:nvGrpSpPr>
        <p:grpSpPr>
          <a:xfrm>
            <a:off x="3698675" y="3762083"/>
            <a:ext cx="854390" cy="1149007"/>
            <a:chOff x="4187022" y="3310752"/>
            <a:chExt cx="854390" cy="1149007"/>
          </a:xfrm>
          <a:solidFill>
            <a:schemeClr val="accent1"/>
          </a:solidFill>
        </p:grpSpPr>
        <p:sp>
          <p:nvSpPr>
            <p:cNvPr descr="Database outline" id="21" name="Graphic 11">
              <a:extLst>
                <a:ext uri="{FF2B5EF4-FFF2-40B4-BE49-F238E27FC236}">
                  <a16:creationId xmlns:a16="http://schemas.microsoft.com/office/drawing/2014/main" id="{FCE19EA9-DDED-493A-9C9F-072844698F7A}"/>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2" name="Graphic 11">
              <a:extLst>
                <a:ext uri="{FF2B5EF4-FFF2-40B4-BE49-F238E27FC236}">
                  <a16:creationId xmlns:a16="http://schemas.microsoft.com/office/drawing/2014/main" id="{2052E67D-CBCB-4C42-8665-3949DC348612}"/>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3" name="Graphic 11">
              <a:extLst>
                <a:ext uri="{FF2B5EF4-FFF2-40B4-BE49-F238E27FC236}">
                  <a16:creationId xmlns:a16="http://schemas.microsoft.com/office/drawing/2014/main" id="{8CD32EB5-34DE-4902-AEA5-B6DEDD3DA87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4" name="Graphic 11">
              <a:extLst>
                <a:ext uri="{FF2B5EF4-FFF2-40B4-BE49-F238E27FC236}">
                  <a16:creationId xmlns:a16="http://schemas.microsoft.com/office/drawing/2014/main" id="{D1818DA1-800E-4D4F-B2D5-CD2A5EF5D464}"/>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5" name="Graphic 11">
            <a:extLst>
              <a:ext uri="{FF2B5EF4-FFF2-40B4-BE49-F238E27FC236}">
                <a16:creationId xmlns:a16="http://schemas.microsoft.com/office/drawing/2014/main" id="{29C90B14-58F7-4A15-87DF-1D994B7A06B5}"/>
              </a:ext>
            </a:extLst>
          </p:cNvPr>
          <p:cNvGrpSpPr/>
          <p:nvPr/>
        </p:nvGrpSpPr>
        <p:grpSpPr>
          <a:xfrm>
            <a:off x="5226875" y="3762082"/>
            <a:ext cx="854390" cy="1149007"/>
            <a:chOff x="4187022" y="3310752"/>
            <a:chExt cx="854390" cy="1149007"/>
          </a:xfrm>
          <a:solidFill>
            <a:schemeClr val="accent1"/>
          </a:solidFill>
        </p:grpSpPr>
        <p:sp>
          <p:nvSpPr>
            <p:cNvPr descr="Database outline" id="26" name="Graphic 11">
              <a:extLst>
                <a:ext uri="{FF2B5EF4-FFF2-40B4-BE49-F238E27FC236}">
                  <a16:creationId xmlns:a16="http://schemas.microsoft.com/office/drawing/2014/main" id="{1E8E373D-E38E-44FF-BF64-CC2C464DF20F}"/>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7" name="Graphic 11">
              <a:extLst>
                <a:ext uri="{FF2B5EF4-FFF2-40B4-BE49-F238E27FC236}">
                  <a16:creationId xmlns:a16="http://schemas.microsoft.com/office/drawing/2014/main" id="{335DBD44-92EC-4B9D-B03A-1DE38DB8CFE9}"/>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8" name="Graphic 11">
              <a:extLst>
                <a:ext uri="{FF2B5EF4-FFF2-40B4-BE49-F238E27FC236}">
                  <a16:creationId xmlns:a16="http://schemas.microsoft.com/office/drawing/2014/main" id="{45F40FD0-2A7C-492F-8D16-B0A7284868CD}"/>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9" name="Graphic 11">
              <a:extLst>
                <a:ext uri="{FF2B5EF4-FFF2-40B4-BE49-F238E27FC236}">
                  <a16:creationId xmlns:a16="http://schemas.microsoft.com/office/drawing/2014/main" id="{77A7349F-C1E5-44E2-A104-69CAD77EECDE}"/>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cxnSp>
        <p:nvCxnSpPr>
          <p:cNvPr id="31" name="Straight Arrow Connector 30">
            <a:extLst>
              <a:ext uri="{FF2B5EF4-FFF2-40B4-BE49-F238E27FC236}">
                <a16:creationId xmlns:a16="http://schemas.microsoft.com/office/drawing/2014/main" id="{3B92C9FE-D5A4-43CD-9C49-B8F86823637C}"/>
              </a:ext>
            </a:extLst>
          </p:cNvPr>
          <p:cNvCxnSpPr/>
          <p:nvPr/>
        </p:nvCxnSpPr>
        <p:spPr>
          <a:xfrm>
            <a:off x="4695611" y="440353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C453B5-CC4C-4521-8170-75E3321EAD30}"/>
              </a:ext>
            </a:extLst>
          </p:cNvPr>
          <p:cNvCxnSpPr/>
          <p:nvPr/>
        </p:nvCxnSpPr>
        <p:spPr>
          <a:xfrm>
            <a:off x="3193750" y="440353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DF2A0F-CC06-42DB-B6ED-4F0A19EEA9CE}"/>
              </a:ext>
            </a:extLst>
          </p:cNvPr>
          <p:cNvCxnSpPr>
            <a:cxnSpLocks/>
          </p:cNvCxnSpPr>
          <p:nvPr/>
        </p:nvCxnSpPr>
        <p:spPr>
          <a:xfrm flipV="1">
            <a:off x="4153259" y="3200810"/>
            <a:ext cx="0" cy="33775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FA52DFB-69E8-469F-84A4-4387005AA6E4}"/>
              </a:ext>
            </a:extLst>
          </p:cNvPr>
          <p:cNvSpPr/>
          <p:nvPr/>
        </p:nvSpPr>
        <p:spPr>
          <a:xfrm>
            <a:off x="1977881" y="1842280"/>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11" name="Graphic 10">
            <a:extLst>
              <a:ext uri="{FF2B5EF4-FFF2-40B4-BE49-F238E27FC236}">
                <a16:creationId xmlns:a16="http://schemas.microsoft.com/office/drawing/2014/main" id="{7A62550B-9B40-4B0B-8EC9-A3552D012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4911349" y="1864679"/>
            <a:ext cx="1042119" cy="1042119"/>
          </a:xfrm>
          <a:prstGeom prst="rect">
            <a:avLst/>
          </a:prstGeom>
        </p:spPr>
      </p:pic>
      <p:cxnSp>
        <p:nvCxnSpPr>
          <p:cNvPr id="13" name="Straight Connector 12">
            <a:extLst>
              <a:ext uri="{FF2B5EF4-FFF2-40B4-BE49-F238E27FC236}">
                <a16:creationId xmlns:a16="http://schemas.microsoft.com/office/drawing/2014/main" id="{7F9C0555-2AA5-4DFE-A933-EE5BE7BEC4F7}"/>
              </a:ext>
            </a:extLst>
          </p:cNvPr>
          <p:cNvCxnSpPr>
            <a:cxnSpLocks/>
            <a:stCxn id="11" idx="3"/>
            <a:endCxn id="11" idx="1"/>
          </p:cNvCxnSpPr>
          <p:nvPr/>
        </p:nvCxnSpPr>
        <p:spPr>
          <a:xfrm flipH="1" flipV="1">
            <a:off x="5058193" y="2023157"/>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BCF382E-AAAD-4461-B6D0-D382C8479293}"/>
              </a:ext>
            </a:extLst>
          </p:cNvPr>
          <p:cNvSpPr txBox="1"/>
          <p:nvPr/>
        </p:nvSpPr>
        <p:spPr>
          <a:xfrm>
            <a:off x="6450226" y="2316264"/>
            <a:ext cx="3646273" cy="464005"/>
          </a:xfrm>
          <a:prstGeom prst="rect">
            <a:avLst/>
          </a:prstGeom>
          <a:noFill/>
        </p:spPr>
        <p:txBody>
          <a:bodyPr rtlCol="0" wrap="square">
            <a:spAutoFit/>
          </a:bodyPr>
          <a:lstStyle/>
          <a:p txid="164d57c7fe398e3f77b7da0a97ea6129">
            <a:pPr algn="l" indent="-342900" marL="342900">
              <a:buClr>
                <a:srgbClr val="008CCF"/>
              </a:buClr>
              <a:buFont charset="-79" pitchFamily="2" typeface="Rubik"/>
              <a:buChar char="•"/>
            </a:pPr>
            <a:r>
              <a:rPr dirty="0" lang="en-GB" sz="2400"/>
              <a:t>Agrégation de données</a:t>
            </a:r>
          </a:p>
        </p:txBody>
      </p:sp>
      <p:sp>
        <p:nvSpPr>
          <p:cNvPr id="35" name="TextBox 34">
            <a:extLst>
              <a:ext uri="{FF2B5EF4-FFF2-40B4-BE49-F238E27FC236}">
                <a16:creationId xmlns:a16="http://schemas.microsoft.com/office/drawing/2014/main" id="{C70F5A5F-F840-4B1A-BFBF-3CC1AD7CB4B0}"/>
              </a:ext>
            </a:extLst>
          </p:cNvPr>
          <p:cNvSpPr txBox="1"/>
          <p:nvPr/>
        </p:nvSpPr>
        <p:spPr>
          <a:xfrm>
            <a:off x="6447781" y="3418604"/>
            <a:ext cx="3646273" cy="464005"/>
          </a:xfrm>
          <a:prstGeom prst="rect">
            <a:avLst/>
          </a:prstGeom>
          <a:noFill/>
        </p:spPr>
        <p:txBody>
          <a:bodyPr rtlCol="0" wrap="square">
            <a:spAutoFit/>
          </a:bodyPr>
          <a:lstStyle/>
          <a:p txid="ba44c46c7e9fd9dcaff3533cb4bc7e84">
            <a:pPr algn="l" indent="-342900" marL="342900">
              <a:buClr>
                <a:srgbClr val="008CCF"/>
              </a:buClr>
              <a:buFont charset="-79" pitchFamily="2" typeface="Rubik"/>
              <a:buChar char="•"/>
            </a:pPr>
            <a:r>
              <a:rPr dirty="0" lang="en-GB" sz="2400"/>
              <a:t>Partage de données</a:t>
            </a:r>
          </a:p>
        </p:txBody>
      </p:sp>
      <p:sp>
        <p:nvSpPr>
          <p:cNvPr id="36" name="TextBox 35">
            <a:extLst>
              <a:ext uri="{FF2B5EF4-FFF2-40B4-BE49-F238E27FC236}">
                <a16:creationId xmlns:a16="http://schemas.microsoft.com/office/drawing/2014/main" id="{9CF56E0C-D3F8-46E4-A010-B919418F1892}"/>
              </a:ext>
            </a:extLst>
          </p:cNvPr>
          <p:cNvSpPr txBox="1"/>
          <p:nvPr/>
        </p:nvSpPr>
        <p:spPr>
          <a:xfrm>
            <a:off x="6450226" y="4525056"/>
            <a:ext cx="3646273" cy="464005"/>
          </a:xfrm>
          <a:prstGeom prst="rect">
            <a:avLst/>
          </a:prstGeom>
          <a:noFill/>
        </p:spPr>
        <p:txBody>
          <a:bodyPr rtlCol="0" wrap="square">
            <a:spAutoFit/>
          </a:bodyPr>
          <a:lstStyle/>
          <a:p txid="dad1510bc9863c2eb47093077fca8877">
            <a:pPr algn="l" indent="-342900" marL="342900">
              <a:buClr>
                <a:srgbClr val="008CCF"/>
              </a:buClr>
              <a:buFont charset="-79" pitchFamily="2" typeface="Rubik"/>
              <a:buChar char="•"/>
            </a:pPr>
            <a:r>
              <a:rPr dirty="0" lang="en-GB" sz="2400"/>
              <a:t>Mise à l'échelle</a:t>
            </a:r>
          </a:p>
        </p:txBody>
      </p:sp>
      <p:cxnSp>
        <p:nvCxnSpPr>
          <p:cNvPr id="14" name="Straight Connector 13">
            <a:extLst>
              <a:ext uri="{FF2B5EF4-FFF2-40B4-BE49-F238E27FC236}">
                <a16:creationId xmlns:a16="http://schemas.microsoft.com/office/drawing/2014/main" id="{CF8B7F12-96E1-4A7A-A0A2-11E2E30F0F9E}"/>
              </a:ext>
            </a:extLst>
          </p:cNvPr>
          <p:cNvCxnSpPr>
            <a:cxnSpLocks/>
          </p:cNvCxnSpPr>
          <p:nvPr/>
        </p:nvCxnSpPr>
        <p:spPr>
          <a:xfrm flipH="1">
            <a:off x="6729131" y="2548267"/>
            <a:ext cx="2743200"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588F13-091E-4A75-9E03-622DEC11E69E}"/>
              </a:ext>
            </a:extLst>
          </p:cNvPr>
          <p:cNvCxnSpPr>
            <a:cxnSpLocks/>
          </p:cNvCxnSpPr>
          <p:nvPr/>
        </p:nvCxnSpPr>
        <p:spPr>
          <a:xfrm flipH="1">
            <a:off x="6729131" y="3657600"/>
            <a:ext cx="2103120"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83C277-0233-4532-BE11-737DDDADA597}"/>
              </a:ext>
            </a:extLst>
          </p:cNvPr>
          <p:cNvCxnSpPr>
            <a:cxnSpLocks/>
          </p:cNvCxnSpPr>
          <p:nvPr/>
        </p:nvCxnSpPr>
        <p:spPr>
          <a:xfrm flipH="1">
            <a:off x="6729131" y="4763780"/>
            <a:ext cx="1828800"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238363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8677" p14:dur="250">
        <p159:morph option="byObject"/>
      </p:transition>
    </mc:Choice>
    <mc:Fallback>
      <p:transition advTm="8677">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22" presetSubtype="2">
                                  <p:stCondLst>
                                    <p:cond delay="0"/>
                                  </p:stCondLst>
                                  <p:childTnLst>
                                    <p:set>
                                      <p:cBhvr>
                                        <p:cTn dur="1" fill="hold" id="12">
                                          <p:stCondLst>
                                            <p:cond delay="0"/>
                                          </p:stCondLst>
                                        </p:cTn>
                                        <p:tgtEl>
                                          <p:spTgt spid="14"/>
                                        </p:tgtEl>
                                        <p:attrNameLst>
                                          <p:attrName>style.visibility</p:attrName>
                                        </p:attrNameLst>
                                      </p:cBhvr>
                                      <p:to>
                                        <p:strVal val="visible"/>
                                      </p:to>
                                    </p:set>
                                    <p:animEffect filter="wipe(right)" transition="in">
                                      <p:cBhvr>
                                        <p:cTn dur="250" id="13"/>
                                        <p:tgtEl>
                                          <p:spTgt spid="1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42" presetSubtype="0">
                                  <p:stCondLst>
                                    <p:cond delay="0"/>
                                  </p:stCondLst>
                                  <p:childTnLst>
                                    <p:set>
                                      <p:cBhvr>
                                        <p:cTn dur="1" fill="hold" id="17">
                                          <p:stCondLst>
                                            <p:cond delay="0"/>
                                          </p:stCondLst>
                                        </p:cTn>
                                        <p:tgtEl>
                                          <p:spTgt spid="35"/>
                                        </p:tgtEl>
                                        <p:attrNameLst>
                                          <p:attrName>style.visibility</p:attrName>
                                        </p:attrNameLst>
                                      </p:cBhvr>
                                      <p:to>
                                        <p:strVal val="visible"/>
                                      </p:to>
                                    </p:set>
                                    <p:animEffect filter="fade" transition="in">
                                      <p:cBhvr>
                                        <p:cTn dur="500" id="18"/>
                                        <p:tgtEl>
                                          <p:spTgt spid="35"/>
                                        </p:tgtEl>
                                      </p:cBhvr>
                                    </p:animEffect>
                                    <p:anim calcmode="lin" valueType="num">
                                      <p:cBhvr>
                                        <p:cTn dur="500" fill="hold" id="19"/>
                                        <p:tgtEl>
                                          <p:spTgt spid="35"/>
                                        </p:tgtEl>
                                        <p:attrNameLst>
                                          <p:attrName>ppt_x</p:attrName>
                                        </p:attrNameLst>
                                      </p:cBhvr>
                                      <p:tavLst>
                                        <p:tav tm="0">
                                          <p:val>
                                            <p:strVal val="#ppt_x"/>
                                          </p:val>
                                        </p:tav>
                                        <p:tav tm="100000">
                                          <p:val>
                                            <p:strVal val="#ppt_x"/>
                                          </p:val>
                                        </p:tav>
                                      </p:tavLst>
                                    </p:anim>
                                    <p:anim calcmode="lin" valueType="num">
                                      <p:cBhvr>
                                        <p:cTn dur="500" fill="hold" id="20"/>
                                        <p:tgtEl>
                                          <p:spTgt spid="35"/>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22" presetSubtype="2">
                                  <p:stCondLst>
                                    <p:cond delay="0"/>
                                  </p:stCondLst>
                                  <p:childTnLst>
                                    <p:set>
                                      <p:cBhvr>
                                        <p:cTn dur="1" fill="hold" id="23">
                                          <p:stCondLst>
                                            <p:cond delay="0"/>
                                          </p:stCondLst>
                                        </p:cTn>
                                        <p:tgtEl>
                                          <p:spTgt spid="37"/>
                                        </p:tgtEl>
                                        <p:attrNameLst>
                                          <p:attrName>style.visibility</p:attrName>
                                        </p:attrNameLst>
                                      </p:cBhvr>
                                      <p:to>
                                        <p:strVal val="visible"/>
                                      </p:to>
                                    </p:set>
                                    <p:animEffect filter="wipe(right)" transition="in">
                                      <p:cBhvr>
                                        <p:cTn dur="250" id="24"/>
                                        <p:tgtEl>
                                          <p:spTgt spid="37"/>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42" presetSubtype="0">
                                  <p:stCondLst>
                                    <p:cond delay="0"/>
                                  </p:stCondLst>
                                  <p:childTnLst>
                                    <p:set>
                                      <p:cBhvr>
                                        <p:cTn dur="1" fill="hold" id="28">
                                          <p:stCondLst>
                                            <p:cond delay="0"/>
                                          </p:stCondLst>
                                        </p:cTn>
                                        <p:tgtEl>
                                          <p:spTgt spid="36"/>
                                        </p:tgtEl>
                                        <p:attrNameLst>
                                          <p:attrName>style.visibility</p:attrName>
                                        </p:attrNameLst>
                                      </p:cBhvr>
                                      <p:to>
                                        <p:strVal val="visible"/>
                                      </p:to>
                                    </p:set>
                                    <p:animEffect filter="fade" transition="in">
                                      <p:cBhvr>
                                        <p:cTn dur="500" id="29"/>
                                        <p:tgtEl>
                                          <p:spTgt spid="36"/>
                                        </p:tgtEl>
                                      </p:cBhvr>
                                    </p:animEffect>
                                    <p:anim calcmode="lin" valueType="num">
                                      <p:cBhvr>
                                        <p:cTn dur="500" fill="hold" id="30"/>
                                        <p:tgtEl>
                                          <p:spTgt spid="36"/>
                                        </p:tgtEl>
                                        <p:attrNameLst>
                                          <p:attrName>ppt_x</p:attrName>
                                        </p:attrNameLst>
                                      </p:cBhvr>
                                      <p:tavLst>
                                        <p:tav tm="0">
                                          <p:val>
                                            <p:strVal val="#ppt_x"/>
                                          </p:val>
                                        </p:tav>
                                        <p:tav tm="100000">
                                          <p:val>
                                            <p:strVal val="#ppt_x"/>
                                          </p:val>
                                        </p:tav>
                                      </p:tavLst>
                                    </p:anim>
                                    <p:anim calcmode="lin" valueType="num">
                                      <p:cBhvr>
                                        <p:cTn dur="500" fill="hold" id="31"/>
                                        <p:tgtEl>
                                          <p:spTgt spid="36"/>
                                        </p:tgtEl>
                                        <p:attrNameLst>
                                          <p:attrName>ppt_y</p:attrName>
                                        </p:attrNameLst>
                                      </p:cBhvr>
                                      <p:tavLst>
                                        <p:tav tm="0">
                                          <p:val>
                                            <p:strVal val="#ppt_y+.1"/>
                                          </p:val>
                                        </p:tav>
                                        <p:tav tm="100000">
                                          <p:val>
                                            <p:strVal val="#ppt_y"/>
                                          </p:val>
                                        </p:tav>
                                      </p:tavLst>
                                    </p:anim>
                                  </p:childTnLst>
                                </p:cTn>
                              </p:par>
                            </p:childTnLst>
                          </p:cTn>
                        </p:par>
                        <p:par>
                          <p:cTn fill="hold" id="32">
                            <p:stCondLst>
                              <p:cond delay="500"/>
                            </p:stCondLst>
                            <p:childTnLst>
                              <p:par>
                                <p:cTn fill="hold" id="33" nodeType="afterEffect" presetClass="entr" presetID="22" presetSubtype="2">
                                  <p:stCondLst>
                                    <p:cond delay="0"/>
                                  </p:stCondLst>
                                  <p:childTnLst>
                                    <p:set>
                                      <p:cBhvr>
                                        <p:cTn dur="1" fill="hold" id="34">
                                          <p:stCondLst>
                                            <p:cond delay="0"/>
                                          </p:stCondLst>
                                        </p:cTn>
                                        <p:tgtEl>
                                          <p:spTgt spid="38"/>
                                        </p:tgtEl>
                                        <p:attrNameLst>
                                          <p:attrName>style.visibility</p:attrName>
                                        </p:attrNameLst>
                                      </p:cBhvr>
                                      <p:to>
                                        <p:strVal val="visible"/>
                                      </p:to>
                                    </p:set>
                                    <p:animEffect filter="wipe(right)" transition="in">
                                      <p:cBhvr>
                                        <p:cTn dur="250" id="35"/>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seq concurrent="1" nextAc="seek">
              <p:cTn evtFilter="cancelBubble" fill="hold" id="36" nodeType="interactiveSeq" restart="whenNotActive">
                <p:stCondLst>
                  <p:cond delay="0" evt="onClick">
                    <p:tgtEl>
                      <p:spTgt spid="2"/>
                    </p:tgtEl>
                  </p:cond>
                </p:stCondLst>
                <p:endSync delay="0" evt="end">
                  <p:rtn val="all"/>
                </p:endSync>
                <p:childTnLst>
                  <p:par>
                    <p:cTn fill="hold" id="37">
                      <p:stCondLst>
                        <p:cond delay="0"/>
                      </p:stCondLst>
                      <p:childTnLst>
                        <p:par>
                          <p:cTn fill="hold" id="38">
                            <p:stCondLst>
                              <p:cond delay="0"/>
                            </p:stCondLst>
                            <p:childTnLst>
                              <p:par>
                                <p:cTn fill="hold" id="39" nodeType="afterEffect" presetClass="entr" presetID="22" presetSubtype="4" repeatCount="indefinite">
                                  <p:stCondLst>
                                    <p:cond delay="0"/>
                                  </p:stCondLst>
                                  <p:childTnLst>
                                    <p:set>
                                      <p:cBhvr>
                                        <p:cTn dur="1" fill="hold" id="40">
                                          <p:stCondLst>
                                            <p:cond delay="0"/>
                                          </p:stCondLst>
                                        </p:cTn>
                                        <p:tgtEl>
                                          <p:spTgt spid="33"/>
                                        </p:tgtEl>
                                        <p:attrNameLst>
                                          <p:attrName>style.visibility</p:attrName>
                                        </p:attrNameLst>
                                      </p:cBhvr>
                                      <p:to>
                                        <p:strVal val="visible"/>
                                      </p:to>
                                    </p:set>
                                    <p:animEffect filter="wipe(down)" transition="in">
                                      <p:cBhvr>
                                        <p:cTn dur="1000" id="41"/>
                                        <p:tgtEl>
                                          <p:spTgt spid="33"/>
                                        </p:tgtEl>
                                      </p:cBhvr>
                                    </p:animEffect>
                                  </p:childTnLst>
                                </p:cTn>
                              </p:par>
                              <p:par>
                                <p:cTn fill="hold" id="42" nodeType="withEffect" presetClass="entr" presetID="22" presetSubtype="2" repeatCount="indefinite">
                                  <p:stCondLst>
                                    <p:cond delay="0"/>
                                  </p:stCondLst>
                                  <p:childTnLst>
                                    <p:set>
                                      <p:cBhvr>
                                        <p:cTn dur="1" fill="hold" id="43">
                                          <p:stCondLst>
                                            <p:cond delay="0"/>
                                          </p:stCondLst>
                                        </p:cTn>
                                        <p:tgtEl>
                                          <p:spTgt spid="32"/>
                                        </p:tgtEl>
                                        <p:attrNameLst>
                                          <p:attrName>style.visibility</p:attrName>
                                        </p:attrNameLst>
                                      </p:cBhvr>
                                      <p:to>
                                        <p:strVal val="visible"/>
                                      </p:to>
                                    </p:set>
                                    <p:animEffect filter="wipe(right)" transition="in">
                                      <p:cBhvr>
                                        <p:cTn dur="1000" id="44"/>
                                        <p:tgtEl>
                                          <p:spTgt spid="32"/>
                                        </p:tgtEl>
                                      </p:cBhvr>
                                    </p:animEffect>
                                  </p:childTnLst>
                                </p:cTn>
                              </p:par>
                              <p:par>
                                <p:cTn fill="hold" id="45" nodeType="withEffect" presetClass="entr" presetID="22" presetSubtype="8" repeatCount="indefinite">
                                  <p:stCondLst>
                                    <p:cond delay="0"/>
                                  </p:stCondLst>
                                  <p:childTnLst>
                                    <p:set>
                                      <p:cBhvr>
                                        <p:cTn dur="1" fill="hold" id="46">
                                          <p:stCondLst>
                                            <p:cond delay="0"/>
                                          </p:stCondLst>
                                        </p:cTn>
                                        <p:tgtEl>
                                          <p:spTgt spid="31"/>
                                        </p:tgtEl>
                                        <p:attrNameLst>
                                          <p:attrName>style.visibility</p:attrName>
                                        </p:attrNameLst>
                                      </p:cBhvr>
                                      <p:to>
                                        <p:strVal val="visible"/>
                                      </p:to>
                                    </p:set>
                                    <p:animEffect filter="wipe(left)" transition="in">
                                      <p:cBhvr>
                                        <p:cTn dur="1000" id="47"/>
                                        <p:tgtEl>
                                          <p:spTgt spid="31"/>
                                        </p:tgtEl>
                                      </p:cBhvr>
                                    </p:animEffect>
                                  </p:childTnLst>
                                </p:cTn>
                              </p:par>
                            </p:childTnLst>
                          </p:cTn>
                        </p:par>
                        <p:par>
                          <p:cTn fill="hold" id="48">
                            <p:stCondLst>
                              <p:cond delay="1000"/>
                            </p:stCondLst>
                            <p:childTnLst>
                              <p:par>
                                <p:cTn fill="hold" id="49" nodeType="afterEffect" presetClass="exit" presetID="22" presetSubtype="4" repeatCount="indefinite">
                                  <p:stCondLst>
                                    <p:cond delay="0"/>
                                  </p:stCondLst>
                                  <p:childTnLst>
                                    <p:animEffect filter="wipe(down)" transition="out">
                                      <p:cBhvr>
                                        <p:cTn dur="1000" id="50"/>
                                        <p:tgtEl>
                                          <p:spTgt spid="33"/>
                                        </p:tgtEl>
                                      </p:cBhvr>
                                    </p:animEffect>
                                    <p:set>
                                      <p:cBhvr>
                                        <p:cTn dur="1" fill="hold" id="51">
                                          <p:stCondLst>
                                            <p:cond delay="999"/>
                                          </p:stCondLst>
                                        </p:cTn>
                                        <p:tgtEl>
                                          <p:spTgt spid="33"/>
                                        </p:tgtEl>
                                        <p:attrNameLst>
                                          <p:attrName>style.visibility</p:attrName>
                                        </p:attrNameLst>
                                      </p:cBhvr>
                                      <p:to>
                                        <p:strVal val="hidden"/>
                                      </p:to>
                                    </p:set>
                                  </p:childTnLst>
                                </p:cTn>
                              </p:par>
                              <p:par>
                                <p:cTn fill="hold" id="52" nodeType="withEffect" presetClass="exit" presetID="22" presetSubtype="4" repeatCount="indefinite">
                                  <p:stCondLst>
                                    <p:cond delay="0"/>
                                  </p:stCondLst>
                                  <p:childTnLst>
                                    <p:animEffect filter="wipe(down)" transition="out">
                                      <p:cBhvr>
                                        <p:cTn dur="1000" id="53"/>
                                        <p:tgtEl>
                                          <p:spTgt spid="31"/>
                                        </p:tgtEl>
                                      </p:cBhvr>
                                    </p:animEffect>
                                    <p:set>
                                      <p:cBhvr>
                                        <p:cTn dur="1" fill="hold" id="54">
                                          <p:stCondLst>
                                            <p:cond delay="999"/>
                                          </p:stCondLst>
                                        </p:cTn>
                                        <p:tgtEl>
                                          <p:spTgt spid="31"/>
                                        </p:tgtEl>
                                        <p:attrNameLst>
                                          <p:attrName>style.visibility</p:attrName>
                                        </p:attrNameLst>
                                      </p:cBhvr>
                                      <p:to>
                                        <p:strVal val="hidden"/>
                                      </p:to>
                                    </p:set>
                                  </p:childTnLst>
                                </p:cTn>
                              </p:par>
                              <p:par>
                                <p:cTn fill="hold" id="55" nodeType="withEffect" presetClass="exit" presetID="22" presetSubtype="2" repeatCount="indefinite">
                                  <p:stCondLst>
                                    <p:cond delay="0"/>
                                  </p:stCondLst>
                                  <p:childTnLst>
                                    <p:animEffect filter="wipe(right)" transition="out">
                                      <p:cBhvr>
                                        <p:cTn dur="1000" id="56"/>
                                        <p:tgtEl>
                                          <p:spTgt spid="32"/>
                                        </p:tgtEl>
                                      </p:cBhvr>
                                    </p:animEffect>
                                    <p:set>
                                      <p:cBhvr>
                                        <p:cTn dur="1" fill="hold" id="57">
                                          <p:stCondLst>
                                            <p:cond delay="999"/>
                                          </p:stCondLst>
                                        </p:cTn>
                                        <p:tgtEl>
                                          <p:spTgt spid="32"/>
                                        </p:tgtEl>
                                        <p:attrNameLst>
                                          <p:attrName>style.visibility</p:attrName>
                                        </p:attrNameLst>
                                      </p:cBhvr>
                                      <p:to>
                                        <p:strVal val="hidden"/>
                                      </p:to>
                                    </p:set>
                                  </p:childTnLst>
                                </p:cTn>
                              </p:par>
                            </p:childTnLst>
                          </p:cTn>
                        </p:par>
                      </p:childTnLst>
                    </p:cTn>
                  </p:par>
                </p:childTnLst>
              </p:cTn>
              <p:nextCondLst>
                <p:cond delay="0" evt="onClick">
                  <p:tgtEl>
                    <p:spTgt spid="2"/>
                  </p:tgtEl>
                </p:cond>
              </p:nextCondLst>
            </p:seq>
          </p:childTnLst>
        </p:cTn>
      </p:par>
    </p:tnLst>
    <p:bldLst>
      <p:bldP grpId="0" spid="3"/>
      <p:bldP grpId="0" spid="35"/>
      <p:bldP grpId="0" spid="36"/>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5fbedb39707f4dc48a12da5640306c13">
            <a:r>
              <a:rPr dirty="0" lang="en-GB"/>
              <a:t>Évolution de DHIS2</a:t>
            </a:r>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Database outline" id="15" name="Graphic 11">
            <a:extLst>
              <a:ext uri="{FF2B5EF4-FFF2-40B4-BE49-F238E27FC236}">
                <a16:creationId xmlns:a16="http://schemas.microsoft.com/office/drawing/2014/main" id="{E6DFC245-4F58-43E0-BBF5-37E673CE6103}"/>
              </a:ext>
            </a:extLst>
          </p:cNvPr>
          <p:cNvGrpSpPr/>
          <p:nvPr/>
        </p:nvGrpSpPr>
        <p:grpSpPr>
          <a:xfrm>
            <a:off x="-10690119" y="3786702"/>
            <a:ext cx="854390" cy="1149007"/>
            <a:chOff x="4187022" y="3310752"/>
            <a:chExt cx="854390" cy="1149007"/>
          </a:xfrm>
          <a:solidFill>
            <a:schemeClr val="accent1"/>
          </a:solidFill>
        </p:grpSpPr>
        <p:sp>
          <p:nvSpPr>
            <p:cNvPr descr="Database outline" id="16" name="Graphic 11">
              <a:extLst>
                <a:ext uri="{FF2B5EF4-FFF2-40B4-BE49-F238E27FC236}">
                  <a16:creationId xmlns:a16="http://schemas.microsoft.com/office/drawing/2014/main" id="{4A034C58-2E60-4011-ADC8-B5291F1007C4}"/>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17" name="Graphic 11">
              <a:extLst>
                <a:ext uri="{FF2B5EF4-FFF2-40B4-BE49-F238E27FC236}">
                  <a16:creationId xmlns:a16="http://schemas.microsoft.com/office/drawing/2014/main" id="{729BE9CA-BC80-46C4-B5B7-52A8D72BAF67}"/>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8" name="Graphic 11">
              <a:extLst>
                <a:ext uri="{FF2B5EF4-FFF2-40B4-BE49-F238E27FC236}">
                  <a16:creationId xmlns:a16="http://schemas.microsoft.com/office/drawing/2014/main" id="{6B01A09E-805C-4009-9BD5-B01AA566B9E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9" name="Graphic 11">
              <a:extLst>
                <a:ext uri="{FF2B5EF4-FFF2-40B4-BE49-F238E27FC236}">
                  <a16:creationId xmlns:a16="http://schemas.microsoft.com/office/drawing/2014/main" id="{0CD765E6-1F8F-47BC-B919-E5597A35D3B6}"/>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0" name="Graphic 11">
            <a:extLst>
              <a:ext uri="{FF2B5EF4-FFF2-40B4-BE49-F238E27FC236}">
                <a16:creationId xmlns:a16="http://schemas.microsoft.com/office/drawing/2014/main" id="{BEA44969-A73D-4891-A58F-496CC27CEAA2}"/>
              </a:ext>
            </a:extLst>
          </p:cNvPr>
          <p:cNvGrpSpPr/>
          <p:nvPr/>
        </p:nvGrpSpPr>
        <p:grpSpPr>
          <a:xfrm>
            <a:off x="-9161919" y="3786703"/>
            <a:ext cx="854390" cy="1149007"/>
            <a:chOff x="4187022" y="3310752"/>
            <a:chExt cx="854390" cy="1149007"/>
          </a:xfrm>
          <a:solidFill>
            <a:schemeClr val="accent1"/>
          </a:solidFill>
        </p:grpSpPr>
        <p:sp>
          <p:nvSpPr>
            <p:cNvPr descr="Database outline" id="21" name="Graphic 11">
              <a:extLst>
                <a:ext uri="{FF2B5EF4-FFF2-40B4-BE49-F238E27FC236}">
                  <a16:creationId xmlns:a16="http://schemas.microsoft.com/office/drawing/2014/main" id="{FCE19EA9-DDED-493A-9C9F-072844698F7A}"/>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2" name="Graphic 11">
              <a:extLst>
                <a:ext uri="{FF2B5EF4-FFF2-40B4-BE49-F238E27FC236}">
                  <a16:creationId xmlns:a16="http://schemas.microsoft.com/office/drawing/2014/main" id="{2052E67D-CBCB-4C42-8665-3949DC348612}"/>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3" name="Graphic 11">
              <a:extLst>
                <a:ext uri="{FF2B5EF4-FFF2-40B4-BE49-F238E27FC236}">
                  <a16:creationId xmlns:a16="http://schemas.microsoft.com/office/drawing/2014/main" id="{8CD32EB5-34DE-4902-AEA5-B6DEDD3DA87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4" name="Graphic 11">
              <a:extLst>
                <a:ext uri="{FF2B5EF4-FFF2-40B4-BE49-F238E27FC236}">
                  <a16:creationId xmlns:a16="http://schemas.microsoft.com/office/drawing/2014/main" id="{D1818DA1-800E-4D4F-B2D5-CD2A5EF5D464}"/>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5" name="Graphic 11">
            <a:extLst>
              <a:ext uri="{FF2B5EF4-FFF2-40B4-BE49-F238E27FC236}">
                <a16:creationId xmlns:a16="http://schemas.microsoft.com/office/drawing/2014/main" id="{29C90B14-58F7-4A15-87DF-1D994B7A06B5}"/>
              </a:ext>
            </a:extLst>
          </p:cNvPr>
          <p:cNvGrpSpPr/>
          <p:nvPr/>
        </p:nvGrpSpPr>
        <p:grpSpPr>
          <a:xfrm>
            <a:off x="-7633719" y="3786702"/>
            <a:ext cx="854390" cy="1149007"/>
            <a:chOff x="4187022" y="3310752"/>
            <a:chExt cx="854390" cy="1149007"/>
          </a:xfrm>
          <a:solidFill>
            <a:schemeClr val="accent1"/>
          </a:solidFill>
        </p:grpSpPr>
        <p:sp>
          <p:nvSpPr>
            <p:cNvPr descr="Database outline" id="26" name="Graphic 11">
              <a:extLst>
                <a:ext uri="{FF2B5EF4-FFF2-40B4-BE49-F238E27FC236}">
                  <a16:creationId xmlns:a16="http://schemas.microsoft.com/office/drawing/2014/main" id="{1E8E373D-E38E-44FF-BF64-CC2C464DF20F}"/>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7" name="Graphic 11">
              <a:extLst>
                <a:ext uri="{FF2B5EF4-FFF2-40B4-BE49-F238E27FC236}">
                  <a16:creationId xmlns:a16="http://schemas.microsoft.com/office/drawing/2014/main" id="{335DBD44-92EC-4B9D-B03A-1DE38DB8CFE9}"/>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8" name="Graphic 11">
              <a:extLst>
                <a:ext uri="{FF2B5EF4-FFF2-40B4-BE49-F238E27FC236}">
                  <a16:creationId xmlns:a16="http://schemas.microsoft.com/office/drawing/2014/main" id="{45F40FD0-2A7C-492F-8D16-B0A7284868CD}"/>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9" name="Graphic 11">
              <a:extLst>
                <a:ext uri="{FF2B5EF4-FFF2-40B4-BE49-F238E27FC236}">
                  <a16:creationId xmlns:a16="http://schemas.microsoft.com/office/drawing/2014/main" id="{77A7349F-C1E5-44E2-A104-69CAD77EECDE}"/>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cxnSp>
        <p:nvCxnSpPr>
          <p:cNvPr id="31" name="Straight Arrow Connector 30">
            <a:extLst>
              <a:ext uri="{FF2B5EF4-FFF2-40B4-BE49-F238E27FC236}">
                <a16:creationId xmlns:a16="http://schemas.microsoft.com/office/drawing/2014/main" id="{3B92C9FE-D5A4-43CD-9C49-B8F86823637C}"/>
              </a:ext>
            </a:extLst>
          </p:cNvPr>
          <p:cNvCxnSpPr/>
          <p:nvPr/>
        </p:nvCxnSpPr>
        <p:spPr>
          <a:xfrm>
            <a:off x="-8164983" y="442815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C453B5-CC4C-4521-8170-75E3321EAD30}"/>
              </a:ext>
            </a:extLst>
          </p:cNvPr>
          <p:cNvCxnSpPr/>
          <p:nvPr/>
        </p:nvCxnSpPr>
        <p:spPr>
          <a:xfrm>
            <a:off x="-9666844" y="442815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DF2A0F-CC06-42DB-B6ED-4F0A19EEA9CE}"/>
              </a:ext>
            </a:extLst>
          </p:cNvPr>
          <p:cNvCxnSpPr>
            <a:cxnSpLocks/>
          </p:cNvCxnSpPr>
          <p:nvPr/>
        </p:nvCxnSpPr>
        <p:spPr>
          <a:xfrm flipV="1">
            <a:off x="-8707335" y="3225430"/>
            <a:ext cx="0" cy="33775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FA52DFB-69E8-469F-84A4-4387005AA6E4}"/>
              </a:ext>
            </a:extLst>
          </p:cNvPr>
          <p:cNvSpPr/>
          <p:nvPr/>
        </p:nvSpPr>
        <p:spPr>
          <a:xfrm>
            <a:off x="-10882713" y="1866900"/>
            <a:ext cx="4154930" cy="1195199"/>
          </a:xfrm>
          <a:prstGeom prst="roundRect">
            <a:avLst/>
          </a:prstGeom>
          <a:solidFill>
            <a:schemeClr val="tx2"/>
          </a:solidFill>
          <a:ln/>
        </p:spPr>
        <p:style>
          <a:lnRef idx="1">
            <a:schemeClr val="accent3"/>
          </a:lnRef>
          <a:fillRef idx="3">
            <a:schemeClr val="accent3"/>
          </a:fillRef>
          <a:effectRef idx="2">
            <a:schemeClr val="accent3"/>
          </a:effectRef>
          <a:fontRef idx="minor">
            <a:schemeClr val="lt1"/>
          </a:fontRef>
        </p:style>
        <p:txBody>
          <a:bodyPr anchor="ctr" rtlCol="0"/>
          <a:lstStyle/>
          <a:p txid="90fa98ae6fdeaa31c8bfcb619b11e208">
            <a:pPr algn="ctr"/>
            <a:r>
              <a:rPr dirty="0" lang="en-GB" sz="5400"/>
              <a:t>DHIS</a:t>
            </a:r>
          </a:p>
        </p:txBody>
      </p:sp>
      <p:grpSp>
        <p:nvGrpSpPr>
          <p:cNvPr id="34" name="Group 33">
            <a:extLst>
              <a:ext uri="{FF2B5EF4-FFF2-40B4-BE49-F238E27FC236}">
                <a16:creationId xmlns:a16="http://schemas.microsoft.com/office/drawing/2014/main" id="{0C0C5551-AA99-4389-8E10-557CC5095CF3}"/>
              </a:ext>
            </a:extLst>
          </p:cNvPr>
          <p:cNvGrpSpPr/>
          <p:nvPr/>
        </p:nvGrpSpPr>
        <p:grpSpPr>
          <a:xfrm>
            <a:off x="-7891556" y="1898202"/>
            <a:ext cx="1042119" cy="1042119"/>
            <a:chOff x="8759051" y="3911456"/>
            <a:chExt cx="1042119" cy="1042119"/>
          </a:xfrm>
        </p:grpSpPr>
        <p:pic>
          <p:nvPicPr>
            <p:cNvPr descr="Wireless with solid fill" id="11" name="Graphic 10">
              <a:extLst>
                <a:ext uri="{FF2B5EF4-FFF2-40B4-BE49-F238E27FC236}">
                  <a16:creationId xmlns:a16="http://schemas.microsoft.com/office/drawing/2014/main" id="{7A62550B-9B40-4B0B-8EC9-A3552D012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8759051" y="3911456"/>
              <a:ext cx="1042119" cy="1042119"/>
            </a:xfrm>
            <a:prstGeom prst="rect">
              <a:avLst/>
            </a:prstGeom>
          </p:spPr>
        </p:pic>
        <p:cxnSp>
          <p:nvCxnSpPr>
            <p:cNvPr id="13" name="Straight Connector 12">
              <a:extLst>
                <a:ext uri="{FF2B5EF4-FFF2-40B4-BE49-F238E27FC236}">
                  <a16:creationId xmlns:a16="http://schemas.microsoft.com/office/drawing/2014/main" id="{7F9C0555-2AA5-4DFE-A933-EE5BE7BEC4F7}"/>
                </a:ext>
              </a:extLst>
            </p:cNvPr>
            <p:cNvCxnSpPr>
              <a:cxnSpLocks/>
              <a:stCxn id="11" idx="3"/>
              <a:endCxn id="11" idx="1"/>
            </p:cNvCxnSpPr>
            <p:nvPr/>
          </p:nvCxnSpPr>
          <p:spPr>
            <a:xfrm flipH="1" flipV="1">
              <a:off x="8905895" y="4069934"/>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BCF382E-AAAD-4461-B6D0-D382C8479293}"/>
              </a:ext>
            </a:extLst>
          </p:cNvPr>
          <p:cNvSpPr txBox="1"/>
          <p:nvPr/>
        </p:nvSpPr>
        <p:spPr>
          <a:xfrm>
            <a:off x="-6410368" y="2340884"/>
            <a:ext cx="3646273" cy="464005"/>
          </a:xfrm>
          <a:prstGeom prst="rect">
            <a:avLst/>
          </a:prstGeom>
          <a:noFill/>
        </p:spPr>
        <p:txBody>
          <a:bodyPr rtlCol="0" wrap="square">
            <a:spAutoFit/>
          </a:bodyPr>
          <a:lstStyle/>
          <a:p txid="164d57c7fe398e3f77b7da0a97ea6129">
            <a:pPr algn="l" indent="-342900" marL="342900">
              <a:buClr>
                <a:srgbClr val="008CCF"/>
              </a:buClr>
              <a:buFont charset="-79" pitchFamily="2" typeface="Rubik"/>
              <a:buChar char="•"/>
            </a:pPr>
            <a:r>
              <a:rPr dirty="0" lang="en-GB" sz="2400"/>
              <a:t>Agrégation de données</a:t>
            </a:r>
          </a:p>
        </p:txBody>
      </p:sp>
      <p:sp>
        <p:nvSpPr>
          <p:cNvPr id="35" name="TextBox 34">
            <a:extLst>
              <a:ext uri="{FF2B5EF4-FFF2-40B4-BE49-F238E27FC236}">
                <a16:creationId xmlns:a16="http://schemas.microsoft.com/office/drawing/2014/main" id="{C70F5A5F-F840-4B1A-BFBF-3CC1AD7CB4B0}"/>
              </a:ext>
            </a:extLst>
          </p:cNvPr>
          <p:cNvSpPr txBox="1"/>
          <p:nvPr/>
        </p:nvSpPr>
        <p:spPr>
          <a:xfrm>
            <a:off x="-6412813" y="3443224"/>
            <a:ext cx="3646273" cy="464005"/>
          </a:xfrm>
          <a:prstGeom prst="rect">
            <a:avLst/>
          </a:prstGeom>
          <a:noFill/>
        </p:spPr>
        <p:txBody>
          <a:bodyPr rtlCol="0" wrap="square">
            <a:spAutoFit/>
          </a:bodyPr>
          <a:lstStyle/>
          <a:p txid="ba44c46c7e9fd9dcaff3533cb4bc7e84">
            <a:pPr algn="l" indent="-342900" marL="342900">
              <a:buClr>
                <a:srgbClr val="008CCF"/>
              </a:buClr>
              <a:buFont charset="-79" pitchFamily="2" typeface="Rubik"/>
              <a:buChar char="•"/>
            </a:pPr>
            <a:r>
              <a:rPr dirty="0" lang="en-GB" sz="2400"/>
              <a:t>Partage de données</a:t>
            </a:r>
          </a:p>
        </p:txBody>
      </p:sp>
      <p:sp>
        <p:nvSpPr>
          <p:cNvPr id="36" name="TextBox 35">
            <a:extLst>
              <a:ext uri="{FF2B5EF4-FFF2-40B4-BE49-F238E27FC236}">
                <a16:creationId xmlns:a16="http://schemas.microsoft.com/office/drawing/2014/main" id="{9CF56E0C-D3F8-46E4-A010-B919418F1892}"/>
              </a:ext>
            </a:extLst>
          </p:cNvPr>
          <p:cNvSpPr txBox="1"/>
          <p:nvPr/>
        </p:nvSpPr>
        <p:spPr>
          <a:xfrm>
            <a:off x="-6410368" y="4549676"/>
            <a:ext cx="3646273" cy="464005"/>
          </a:xfrm>
          <a:prstGeom prst="rect">
            <a:avLst/>
          </a:prstGeom>
          <a:noFill/>
        </p:spPr>
        <p:txBody>
          <a:bodyPr rtlCol="0" wrap="square">
            <a:spAutoFit/>
          </a:bodyPr>
          <a:lstStyle/>
          <a:p txid="dad1510bc9863c2eb47093077fca8877">
            <a:pPr algn="l" indent="-342900" marL="342900">
              <a:buClr>
                <a:srgbClr val="008CCF"/>
              </a:buClr>
              <a:buFont charset="-79" pitchFamily="2" typeface="Rubik"/>
              <a:buChar char="•"/>
            </a:pPr>
            <a:r>
              <a:rPr dirty="0" lang="en-GB" sz="2400"/>
              <a:t>Mise à l'échelle</a:t>
            </a:r>
          </a:p>
        </p:txBody>
      </p:sp>
      <p:cxnSp>
        <p:nvCxnSpPr>
          <p:cNvPr id="14" name="Straight Connector 13">
            <a:extLst>
              <a:ext uri="{FF2B5EF4-FFF2-40B4-BE49-F238E27FC236}">
                <a16:creationId xmlns:a16="http://schemas.microsoft.com/office/drawing/2014/main" id="{CF8B7F12-96E1-4A7A-A0A2-11E2E30F0F9E}"/>
              </a:ext>
            </a:extLst>
          </p:cNvPr>
          <p:cNvCxnSpPr>
            <a:stCxn id="3" idx="3"/>
            <a:endCxn id="3" idx="1"/>
          </p:cNvCxnSpPr>
          <p:nvPr/>
        </p:nvCxnSpPr>
        <p:spPr>
          <a:xfrm flipH="1">
            <a:off x="-6410368" y="2572887"/>
            <a:ext cx="3646273"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588F13-091E-4A75-9E03-622DEC11E69E}"/>
              </a:ext>
            </a:extLst>
          </p:cNvPr>
          <p:cNvCxnSpPr/>
          <p:nvPr/>
        </p:nvCxnSpPr>
        <p:spPr>
          <a:xfrm flipH="1">
            <a:off x="-6412814" y="3682220"/>
            <a:ext cx="3646273"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83C277-0233-4532-BE11-737DDDADA597}"/>
              </a:ext>
            </a:extLst>
          </p:cNvPr>
          <p:cNvCxnSpPr/>
          <p:nvPr/>
        </p:nvCxnSpPr>
        <p:spPr>
          <a:xfrm flipH="1">
            <a:off x="-6412815" y="4788400"/>
            <a:ext cx="3646273"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descr="Ethernet outline" id="12" name="Graphic 7">
            <a:extLst>
              <a:ext uri="{FF2B5EF4-FFF2-40B4-BE49-F238E27FC236}">
                <a16:creationId xmlns:a16="http://schemas.microsoft.com/office/drawing/2014/main" id="{F512496E-CD9E-404E-B896-137508CDB716}"/>
              </a:ext>
            </a:extLst>
          </p:cNvPr>
          <p:cNvSpPr/>
          <p:nvPr/>
        </p:nvSpPr>
        <p:spPr>
          <a:xfrm>
            <a:off x="6665497" y="2887082"/>
            <a:ext cx="803332" cy="1503964"/>
          </a:xfrm>
          <a:custGeom>
            <a:avLst/>
            <a:gdLst>
              <a:gd fmla="*/ 51350 w 803332" name="connsiteX0"/>
              <a:gd fmla="*/ 1503964 h 1503964" name="connsiteY0"/>
              <a:gd fmla="*/ 0 w 803332" name="connsiteX1"/>
              <a:gd fmla="*/ 1452614 h 1503964" name="connsiteY1"/>
              <a:gd fmla="*/ 700632 w 803332" name="connsiteX2"/>
              <a:gd fmla="*/ 751982 h 1503964" name="connsiteY2"/>
              <a:gd fmla="*/ 0 w 803332" name="connsiteX3"/>
              <a:gd fmla="*/ 51350 h 1503964" name="connsiteY3"/>
              <a:gd fmla="*/ 51350 w 803332" name="connsiteX4"/>
              <a:gd fmla="*/ 0 h 1503964" name="connsiteY4"/>
              <a:gd fmla="*/ 803332 w 803332" name="connsiteX5"/>
              <a:gd fmla="*/ 751982 h 1503964" name="connsiteY5"/>
              <a:gd fmla="*/ 51350 w 803332"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2">
                <a:moveTo>
                  <a:pt x="51350" y="1503964"/>
                </a:moveTo>
                <a:lnTo>
                  <a:pt x="0" y="1452614"/>
                </a:lnTo>
                <a:lnTo>
                  <a:pt x="700632" y="751982"/>
                </a:lnTo>
                <a:lnTo>
                  <a:pt x="0" y="51350"/>
                </a:lnTo>
                <a:lnTo>
                  <a:pt x="51350" y="0"/>
                </a:lnTo>
                <a:lnTo>
                  <a:pt x="803332" y="751982"/>
                </a:lnTo>
                <a:lnTo>
                  <a:pt x="51350" y="1503964"/>
                </a:lnTo>
                <a:close/>
              </a:path>
            </a:pathLst>
          </a:custGeom>
          <a:solidFill>
            <a:schemeClr val="tx2"/>
          </a:solidFill>
          <a:ln cap="flat" w="36314">
            <a:noFill/>
            <a:prstDash val="solid"/>
            <a:miter/>
          </a:ln>
        </p:spPr>
        <p:txBody>
          <a:bodyPr anchor="ctr" rtlCol="0"/>
          <a:lstStyle/>
          <a:p>
            <a:endParaRPr lang="en-GB"/>
          </a:p>
        </p:txBody>
      </p:sp>
      <p:sp>
        <p:nvSpPr>
          <p:cNvPr descr="Ethernet outline" id="30" name="Graphic 7">
            <a:extLst>
              <a:ext uri="{FF2B5EF4-FFF2-40B4-BE49-F238E27FC236}">
                <a16:creationId xmlns:a16="http://schemas.microsoft.com/office/drawing/2014/main" id="{2C6C3711-01FB-417E-96BF-BA6D95E62103}"/>
              </a:ext>
            </a:extLst>
          </p:cNvPr>
          <p:cNvSpPr/>
          <p:nvPr/>
        </p:nvSpPr>
        <p:spPr>
          <a:xfrm>
            <a:off x="6582226" y="3530118"/>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descr="Ethernet outline" id="44" name="Graphic 7">
            <a:extLst>
              <a:ext uri="{FF2B5EF4-FFF2-40B4-BE49-F238E27FC236}">
                <a16:creationId xmlns:a16="http://schemas.microsoft.com/office/drawing/2014/main" id="{B631BBE1-A645-483E-BB2B-A07C7FE88A25}"/>
              </a:ext>
            </a:extLst>
          </p:cNvPr>
          <p:cNvSpPr/>
          <p:nvPr/>
        </p:nvSpPr>
        <p:spPr>
          <a:xfrm>
            <a:off x="6001180" y="3530118"/>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2"/>
          </a:solidFill>
          <a:ln cap="flat" w="36314">
            <a:noFill/>
            <a:prstDash val="solid"/>
            <a:miter/>
          </a:ln>
        </p:spPr>
        <p:txBody>
          <a:bodyPr anchor="ctr" rtlCol="0"/>
          <a:lstStyle/>
          <a:p>
            <a:endParaRPr lang="en-GB"/>
          </a:p>
        </p:txBody>
      </p:sp>
      <p:sp>
        <p:nvSpPr>
          <p:cNvPr descr="Ethernet outline" id="45" name="Graphic 7">
            <a:extLst>
              <a:ext uri="{FF2B5EF4-FFF2-40B4-BE49-F238E27FC236}">
                <a16:creationId xmlns:a16="http://schemas.microsoft.com/office/drawing/2014/main" id="{2B816A75-7C90-45B7-B972-0732DC34B19C}"/>
              </a:ext>
            </a:extLst>
          </p:cNvPr>
          <p:cNvSpPr/>
          <p:nvPr/>
        </p:nvSpPr>
        <p:spPr>
          <a:xfrm>
            <a:off x="4751424" y="2887082"/>
            <a:ext cx="803331" cy="1503964"/>
          </a:xfrm>
          <a:custGeom>
            <a:avLst/>
            <a:gdLst>
              <a:gd fmla="*/ 751982 w 803331" name="connsiteX0"/>
              <a:gd fmla="*/ 1503964 h 1503964" name="connsiteY0"/>
              <a:gd fmla="*/ 0 w 803331" name="connsiteX1"/>
              <a:gd fmla="*/ 751982 h 1503964" name="connsiteY1"/>
              <a:gd fmla="*/ 751982 w 803331" name="connsiteX2"/>
              <a:gd fmla="*/ 0 h 1503964" name="connsiteY2"/>
              <a:gd fmla="*/ 803332 w 803331" name="connsiteX3"/>
              <a:gd fmla="*/ 51350 h 1503964" name="connsiteY3"/>
              <a:gd fmla="*/ 102700 w 803331" name="connsiteX4"/>
              <a:gd fmla="*/ 751982 h 1503964" name="connsiteY4"/>
              <a:gd fmla="*/ 803332 w 803331" name="connsiteX5"/>
              <a:gd fmla="*/ 1452614 h 1503964" name="connsiteY5"/>
              <a:gd fmla="*/ 751982 w 803331"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1">
                <a:moveTo>
                  <a:pt x="751982" y="1503964"/>
                </a:moveTo>
                <a:lnTo>
                  <a:pt x="0" y="751982"/>
                </a:lnTo>
                <a:lnTo>
                  <a:pt x="751982" y="0"/>
                </a:lnTo>
                <a:lnTo>
                  <a:pt x="803332" y="51350"/>
                </a:lnTo>
                <a:lnTo>
                  <a:pt x="102700" y="751982"/>
                </a:lnTo>
                <a:lnTo>
                  <a:pt x="803332" y="1452614"/>
                </a:lnTo>
                <a:lnTo>
                  <a:pt x="751982" y="1503964"/>
                </a:lnTo>
                <a:close/>
              </a:path>
            </a:pathLst>
          </a:custGeom>
          <a:solidFill>
            <a:schemeClr val="tx2"/>
          </a:solidFill>
          <a:ln cap="flat" w="36314">
            <a:noFill/>
            <a:prstDash val="solid"/>
            <a:miter/>
          </a:ln>
        </p:spPr>
        <p:txBody>
          <a:bodyPr anchor="ctr" rtlCol="0"/>
          <a:lstStyle/>
          <a:p>
            <a:endParaRPr lang="en-GB"/>
          </a:p>
        </p:txBody>
      </p:sp>
      <p:sp>
        <p:nvSpPr>
          <p:cNvPr descr="Ethernet outline" id="46" name="Graphic 7">
            <a:extLst>
              <a:ext uri="{FF2B5EF4-FFF2-40B4-BE49-F238E27FC236}">
                <a16:creationId xmlns:a16="http://schemas.microsoft.com/office/drawing/2014/main" id="{190686C8-4088-4FCD-9E1E-5DA3C9B8FBEE}"/>
              </a:ext>
            </a:extLst>
          </p:cNvPr>
          <p:cNvSpPr/>
          <p:nvPr/>
        </p:nvSpPr>
        <p:spPr>
          <a:xfrm>
            <a:off x="5420135" y="3530118"/>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id="47" name="Rectangle: Rounded Corners 46">
            <a:extLst>
              <a:ext uri="{FF2B5EF4-FFF2-40B4-BE49-F238E27FC236}">
                <a16:creationId xmlns:a16="http://schemas.microsoft.com/office/drawing/2014/main" id="{CB08FC66-57CA-446E-BBC1-0DB76FF465BB}"/>
              </a:ext>
            </a:extLst>
          </p:cNvPr>
          <p:cNvSpPr/>
          <p:nvPr/>
        </p:nvSpPr>
        <p:spPr>
          <a:xfrm>
            <a:off x="3925265" y="4719214"/>
            <a:ext cx="4374292" cy="718822"/>
          </a:xfrm>
          <a:prstGeom prst="roundRect">
            <a:avLst/>
          </a:prstGeom>
          <a:noFill/>
          <a:ln>
            <a:noFill/>
          </a:ln>
        </p:spPr>
        <p:style>
          <a:lnRef idx="0">
            <a:scrgbClr b="0" g="0" r="0"/>
          </a:lnRef>
          <a:fillRef idx="0">
            <a:scrgbClr b="0" g="0" r="0"/>
          </a:fillRef>
          <a:effectRef idx="0">
            <a:scrgbClr b="0" g="0" r="0"/>
          </a:effectRef>
          <a:fontRef idx="minor">
            <a:schemeClr val="dk1"/>
          </a:fontRef>
        </p:style>
        <p:txBody>
          <a:bodyPr anchor="ctr" rtlCol="0"/>
          <a:lstStyle/>
          <a:p txid="8f7edb8e35c617e71d59b8d4850ebb6a">
            <a:pPr algn="ctr"/>
            <a:r>
              <a:rPr dirty="0" lang="en-GB" sz="2400"/>
              <a:t>Début du développement de DHIS2</a:t>
            </a:r>
          </a:p>
        </p:txBody>
      </p:sp>
      <p:sp>
        <p:nvSpPr>
          <p:cNvPr id="48" name="Oval 47">
            <a:extLst>
              <a:ext uri="{FF2B5EF4-FFF2-40B4-BE49-F238E27FC236}">
                <a16:creationId xmlns:a16="http://schemas.microsoft.com/office/drawing/2014/main" id="{FBE1C4A1-1C43-48D1-9759-B951D365A2F6}"/>
              </a:ext>
            </a:extLst>
          </p:cNvPr>
          <p:cNvSpPr/>
          <p:nvPr/>
        </p:nvSpPr>
        <p:spPr>
          <a:xfrm>
            <a:off x="612047" y="5166833"/>
            <a:ext cx="1485927" cy="148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501da776d911cb3dd53c41f3b476608">
            <a:pPr algn="ctr"/>
            <a:r>
              <a:rPr dirty="0" lang="en-GB" sz="2400">
                <a:latin typeface="+mj-lt"/>
              </a:rPr>
              <a:t>2004</a:t>
            </a:r>
          </a:p>
        </p:txBody>
      </p:sp>
    </p:spTree>
    <p:custDataLst>
      <p:tags r:id="rId1"/>
    </p:custDataLst>
    <p:extLst>
      <p:ext uri="{BB962C8B-B14F-4D97-AF65-F5344CB8AC3E}">
        <p14:creationId xmlns:p14="http://schemas.microsoft.com/office/powerpoint/2010/main" val="1756670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9284" p14:dur="552" spd="med">
        <p159:morph option="byObject"/>
      </p:transition>
    </mc:Choice>
    <mc:Fallback>
      <p:transition advTm="928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48"/>
                                        </p:tgtEl>
                                        <p:attrNameLst>
                                          <p:attrName>style.visibility</p:attrName>
                                        </p:attrNameLst>
                                      </p:cBhvr>
                                      <p:to>
                                        <p:strVal val="visible"/>
                                      </p:to>
                                    </p:set>
                                    <p:anim calcmode="lin" valueType="num">
                                      <p:cBhvr additive="base">
                                        <p:cTn dur="500" fill="hold" id="7"/>
                                        <p:tgtEl>
                                          <p:spTgt spid="48"/>
                                        </p:tgtEl>
                                        <p:attrNameLst>
                                          <p:attrName>ppt_x</p:attrName>
                                        </p:attrNameLst>
                                      </p:cBhvr>
                                      <p:tavLst>
                                        <p:tav tm="0">
                                          <p:val>
                                            <p:strVal val="1+#ppt_w/2"/>
                                          </p:val>
                                        </p:tav>
                                        <p:tav tm="100000">
                                          <p:val>
                                            <p:strVal val="#ppt_x"/>
                                          </p:val>
                                        </p:tav>
                                      </p:tavLst>
                                    </p:anim>
                                    <p:anim calcmode="lin" valueType="num">
                                      <p:cBhvr additive="base">
                                        <p:cTn dur="500" fill="hold" id="8"/>
                                        <p:tgtEl>
                                          <p:spTgt spid="48"/>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grpId="0" id="10" nodeType="afterEffect" presetClass="entr" presetID="42" presetSubtype="0">
                                  <p:stCondLst>
                                    <p:cond delay="0"/>
                                  </p:stCondLst>
                                  <p:childTnLst>
                                    <p:set>
                                      <p:cBhvr>
                                        <p:cTn dur="1" fill="hold" id="11">
                                          <p:stCondLst>
                                            <p:cond delay="0"/>
                                          </p:stCondLst>
                                        </p:cTn>
                                        <p:tgtEl>
                                          <p:spTgt spid="47"/>
                                        </p:tgtEl>
                                        <p:attrNameLst>
                                          <p:attrName>style.visibility</p:attrName>
                                        </p:attrNameLst>
                                      </p:cBhvr>
                                      <p:to>
                                        <p:strVal val="visible"/>
                                      </p:to>
                                    </p:set>
                                    <p:animEffect filter="fade" transition="in">
                                      <p:cBhvr>
                                        <p:cTn dur="500" id="12"/>
                                        <p:tgtEl>
                                          <p:spTgt spid="47"/>
                                        </p:tgtEl>
                                      </p:cBhvr>
                                    </p:animEffect>
                                    <p:anim calcmode="lin" valueType="num">
                                      <p:cBhvr>
                                        <p:cTn dur="500" fill="hold" id="13"/>
                                        <p:tgtEl>
                                          <p:spTgt spid="47"/>
                                        </p:tgtEl>
                                        <p:attrNameLst>
                                          <p:attrName>ppt_x</p:attrName>
                                        </p:attrNameLst>
                                      </p:cBhvr>
                                      <p:tavLst>
                                        <p:tav tm="0">
                                          <p:val>
                                            <p:strVal val="#ppt_x"/>
                                          </p:val>
                                        </p:tav>
                                        <p:tav tm="100000">
                                          <p:val>
                                            <p:strVal val="#ppt_x"/>
                                          </p:val>
                                        </p:tav>
                                      </p:tavLst>
                                    </p:anim>
                                    <p:anim calcmode="lin" valueType="num">
                                      <p:cBhvr>
                                        <p:cTn dur="500" fill="hold" id="14"/>
                                        <p:tgtEl>
                                          <p:spTgt spid="47"/>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12"/>
                                        </p:tgtEl>
                                        <p:attrNameLst>
                                          <p:attrName>style.visibility</p:attrName>
                                        </p:attrNameLst>
                                      </p:cBhvr>
                                      <p:to>
                                        <p:strVal val="visible"/>
                                      </p:to>
                                    </p:set>
                                    <p:animEffect filter="fade" transition="in">
                                      <p:cBhvr>
                                        <p:cTn dur="500" id="17"/>
                                        <p:tgtEl>
                                          <p:spTgt spid="12"/>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45"/>
                                        </p:tgtEl>
                                        <p:attrNameLst>
                                          <p:attrName>style.visibility</p:attrName>
                                        </p:attrNameLst>
                                      </p:cBhvr>
                                      <p:to>
                                        <p:strVal val="visible"/>
                                      </p:to>
                                    </p:set>
                                    <p:animEffect filter="fade" transition="in">
                                      <p:cBhvr>
                                        <p:cTn dur="500" id="20"/>
                                        <p:tgtEl>
                                          <p:spTgt spid="45"/>
                                        </p:tgtEl>
                                      </p:cBhvr>
                                    </p:animEffect>
                                  </p:childTnLst>
                                </p:cTn>
                              </p:par>
                            </p:childTnLst>
                          </p:cTn>
                        </p:par>
                        <p:par>
                          <p:cTn fill="hold" id="21">
                            <p:stCondLst>
                              <p:cond delay="1000"/>
                            </p:stCondLst>
                            <p:childTnLst>
                              <p:par>
                                <p:cTn fill="hold" grpId="0" id="22" nodeType="afterEffect" presetClass="entr" presetID="10" presetSubtype="0" repeatCount="indefinite">
                                  <p:stCondLst>
                                    <p:cond delay="0"/>
                                  </p:stCondLst>
                                  <p:childTnLst>
                                    <p:set>
                                      <p:cBhvr>
                                        <p:cTn dur="1" fill="hold" id="23">
                                          <p:stCondLst>
                                            <p:cond delay="0"/>
                                          </p:stCondLst>
                                        </p:cTn>
                                        <p:tgtEl>
                                          <p:spTgt spid="46"/>
                                        </p:tgtEl>
                                        <p:attrNameLst>
                                          <p:attrName>style.visibility</p:attrName>
                                        </p:attrNameLst>
                                      </p:cBhvr>
                                      <p:to>
                                        <p:strVal val="visible"/>
                                      </p:to>
                                    </p:set>
                                    <p:animEffect filter="fade" transition="in">
                                      <p:cBhvr>
                                        <p:cTn dur="1500" id="24"/>
                                        <p:tgtEl>
                                          <p:spTgt spid="46"/>
                                        </p:tgtEl>
                                      </p:cBhvr>
                                    </p:animEffect>
                                  </p:childTnLst>
                                </p:cTn>
                              </p:par>
                              <p:par>
                                <p:cTn fill="hold" grpId="0" id="25" nodeType="withEffect" presetClass="entr" presetID="10" presetSubtype="0" repeatCount="indefinite">
                                  <p:stCondLst>
                                    <p:cond delay="1500"/>
                                  </p:stCondLst>
                                  <p:childTnLst>
                                    <p:set>
                                      <p:cBhvr>
                                        <p:cTn dur="1" fill="hold" id="26">
                                          <p:stCondLst>
                                            <p:cond delay="0"/>
                                          </p:stCondLst>
                                        </p:cTn>
                                        <p:tgtEl>
                                          <p:spTgt spid="44"/>
                                        </p:tgtEl>
                                        <p:attrNameLst>
                                          <p:attrName>style.visibility</p:attrName>
                                        </p:attrNameLst>
                                      </p:cBhvr>
                                      <p:to>
                                        <p:strVal val="visible"/>
                                      </p:to>
                                    </p:set>
                                    <p:animEffect filter="fade" transition="in">
                                      <p:cBhvr>
                                        <p:cTn dur="1500" id="27"/>
                                        <p:tgtEl>
                                          <p:spTgt spid="44"/>
                                        </p:tgtEl>
                                      </p:cBhvr>
                                    </p:animEffect>
                                  </p:childTnLst>
                                </p:cTn>
                              </p:par>
                              <p:par>
                                <p:cTn fill="hold" grpId="0" id="28" nodeType="withEffect" presetClass="entr" presetID="10" presetSubtype="0" repeatCount="indefinite">
                                  <p:stCondLst>
                                    <p:cond delay="3000"/>
                                  </p:stCondLst>
                                  <p:childTnLst>
                                    <p:set>
                                      <p:cBhvr>
                                        <p:cTn dur="1" fill="hold" id="29">
                                          <p:stCondLst>
                                            <p:cond delay="0"/>
                                          </p:stCondLst>
                                        </p:cTn>
                                        <p:tgtEl>
                                          <p:spTgt spid="30"/>
                                        </p:tgtEl>
                                        <p:attrNameLst>
                                          <p:attrName>style.visibility</p:attrName>
                                        </p:attrNameLst>
                                      </p:cBhvr>
                                      <p:to>
                                        <p:strVal val="visible"/>
                                      </p:to>
                                    </p:set>
                                    <p:animEffect filter="fade" transition="in">
                                      <p:cBhvr>
                                        <p:cTn dur="1500" id="30"/>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30"/>
      <p:bldP animBg="1" grpId="0" spid="44"/>
      <p:bldP animBg="1" grpId="0" spid="45"/>
      <p:bldP animBg="1" grpId="0" spid="46"/>
      <p:bldP animBg="1" grpId="0" spid="47"/>
      <p:bldP animBg="1" grpId="0" spid="48"/>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descr="Ethernet outline" id="12" name="Graphic 7">
            <a:extLst>
              <a:ext uri="{FF2B5EF4-FFF2-40B4-BE49-F238E27FC236}">
                <a16:creationId xmlns:a16="http://schemas.microsoft.com/office/drawing/2014/main" id="{F512496E-CD9E-404E-B896-137508CDB716}"/>
              </a:ext>
            </a:extLst>
          </p:cNvPr>
          <p:cNvSpPr/>
          <p:nvPr/>
        </p:nvSpPr>
        <p:spPr>
          <a:xfrm>
            <a:off x="-8197984" y="2897347"/>
            <a:ext cx="803332" cy="1503964"/>
          </a:xfrm>
          <a:custGeom>
            <a:avLst/>
            <a:gdLst>
              <a:gd fmla="*/ 51350 w 803332" name="connsiteX0"/>
              <a:gd fmla="*/ 1503964 h 1503964" name="connsiteY0"/>
              <a:gd fmla="*/ 0 w 803332" name="connsiteX1"/>
              <a:gd fmla="*/ 1452614 h 1503964" name="connsiteY1"/>
              <a:gd fmla="*/ 700632 w 803332" name="connsiteX2"/>
              <a:gd fmla="*/ 751982 h 1503964" name="connsiteY2"/>
              <a:gd fmla="*/ 0 w 803332" name="connsiteX3"/>
              <a:gd fmla="*/ 51350 h 1503964" name="connsiteY3"/>
              <a:gd fmla="*/ 51350 w 803332" name="connsiteX4"/>
              <a:gd fmla="*/ 0 h 1503964" name="connsiteY4"/>
              <a:gd fmla="*/ 803332 w 803332" name="connsiteX5"/>
              <a:gd fmla="*/ 751982 h 1503964" name="connsiteY5"/>
              <a:gd fmla="*/ 51350 w 803332"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2">
                <a:moveTo>
                  <a:pt x="51350" y="1503964"/>
                </a:moveTo>
                <a:lnTo>
                  <a:pt x="0" y="1452614"/>
                </a:lnTo>
                <a:lnTo>
                  <a:pt x="700632" y="751982"/>
                </a:lnTo>
                <a:lnTo>
                  <a:pt x="0" y="51350"/>
                </a:lnTo>
                <a:lnTo>
                  <a:pt x="51350" y="0"/>
                </a:lnTo>
                <a:lnTo>
                  <a:pt x="803332" y="751982"/>
                </a:lnTo>
                <a:lnTo>
                  <a:pt x="51350" y="1503964"/>
                </a:lnTo>
                <a:close/>
              </a:path>
            </a:pathLst>
          </a:custGeom>
          <a:solidFill>
            <a:schemeClr val="tx2"/>
          </a:solidFill>
          <a:ln cap="flat" w="36314">
            <a:noFill/>
            <a:prstDash val="solid"/>
            <a:miter/>
          </a:ln>
        </p:spPr>
        <p:txBody>
          <a:bodyPr anchor="ctr" rtlCol="0"/>
          <a:lstStyle/>
          <a:p>
            <a:endParaRPr lang="en-GB"/>
          </a:p>
        </p:txBody>
      </p:sp>
      <p:sp>
        <p:nvSpPr>
          <p:cNvPr descr="Ethernet outline" id="30" name="Graphic 7">
            <a:extLst>
              <a:ext uri="{FF2B5EF4-FFF2-40B4-BE49-F238E27FC236}">
                <a16:creationId xmlns:a16="http://schemas.microsoft.com/office/drawing/2014/main" id="{2C6C3711-01FB-417E-96BF-BA6D95E62103}"/>
              </a:ext>
            </a:extLst>
          </p:cNvPr>
          <p:cNvSpPr/>
          <p:nvPr/>
        </p:nvSpPr>
        <p:spPr>
          <a:xfrm>
            <a:off x="-8281255"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descr="Ethernet outline" id="44" name="Graphic 7">
            <a:extLst>
              <a:ext uri="{FF2B5EF4-FFF2-40B4-BE49-F238E27FC236}">
                <a16:creationId xmlns:a16="http://schemas.microsoft.com/office/drawing/2014/main" id="{B631BBE1-A645-483E-BB2B-A07C7FE88A25}"/>
              </a:ext>
            </a:extLst>
          </p:cNvPr>
          <p:cNvSpPr/>
          <p:nvPr/>
        </p:nvSpPr>
        <p:spPr>
          <a:xfrm>
            <a:off x="-8862301"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2"/>
          </a:solidFill>
          <a:ln cap="flat" w="36314">
            <a:noFill/>
            <a:prstDash val="solid"/>
            <a:miter/>
          </a:ln>
        </p:spPr>
        <p:txBody>
          <a:bodyPr anchor="ctr" rtlCol="0"/>
          <a:lstStyle/>
          <a:p>
            <a:endParaRPr lang="en-GB"/>
          </a:p>
        </p:txBody>
      </p:sp>
      <p:sp>
        <p:nvSpPr>
          <p:cNvPr descr="Ethernet outline" id="45" name="Graphic 7">
            <a:extLst>
              <a:ext uri="{FF2B5EF4-FFF2-40B4-BE49-F238E27FC236}">
                <a16:creationId xmlns:a16="http://schemas.microsoft.com/office/drawing/2014/main" id="{2B816A75-7C90-45B7-B972-0732DC34B19C}"/>
              </a:ext>
            </a:extLst>
          </p:cNvPr>
          <p:cNvSpPr/>
          <p:nvPr/>
        </p:nvSpPr>
        <p:spPr>
          <a:xfrm>
            <a:off x="-10112057" y="2897347"/>
            <a:ext cx="803331" cy="1503964"/>
          </a:xfrm>
          <a:custGeom>
            <a:avLst/>
            <a:gdLst>
              <a:gd fmla="*/ 751982 w 803331" name="connsiteX0"/>
              <a:gd fmla="*/ 1503964 h 1503964" name="connsiteY0"/>
              <a:gd fmla="*/ 0 w 803331" name="connsiteX1"/>
              <a:gd fmla="*/ 751982 h 1503964" name="connsiteY1"/>
              <a:gd fmla="*/ 751982 w 803331" name="connsiteX2"/>
              <a:gd fmla="*/ 0 h 1503964" name="connsiteY2"/>
              <a:gd fmla="*/ 803332 w 803331" name="connsiteX3"/>
              <a:gd fmla="*/ 51350 h 1503964" name="connsiteY3"/>
              <a:gd fmla="*/ 102700 w 803331" name="connsiteX4"/>
              <a:gd fmla="*/ 751982 h 1503964" name="connsiteY4"/>
              <a:gd fmla="*/ 803332 w 803331" name="connsiteX5"/>
              <a:gd fmla="*/ 1452614 h 1503964" name="connsiteY5"/>
              <a:gd fmla="*/ 751982 w 803331"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1">
                <a:moveTo>
                  <a:pt x="751982" y="1503964"/>
                </a:moveTo>
                <a:lnTo>
                  <a:pt x="0" y="751982"/>
                </a:lnTo>
                <a:lnTo>
                  <a:pt x="751982" y="0"/>
                </a:lnTo>
                <a:lnTo>
                  <a:pt x="803332" y="51350"/>
                </a:lnTo>
                <a:lnTo>
                  <a:pt x="102700" y="751982"/>
                </a:lnTo>
                <a:lnTo>
                  <a:pt x="803332" y="1452614"/>
                </a:lnTo>
                <a:lnTo>
                  <a:pt x="751982" y="1503964"/>
                </a:lnTo>
                <a:close/>
              </a:path>
            </a:pathLst>
          </a:custGeom>
          <a:solidFill>
            <a:schemeClr val="tx2"/>
          </a:solidFill>
          <a:ln cap="flat" w="36314">
            <a:noFill/>
            <a:prstDash val="solid"/>
            <a:miter/>
          </a:ln>
        </p:spPr>
        <p:txBody>
          <a:bodyPr anchor="ctr" rtlCol="0"/>
          <a:lstStyle/>
          <a:p>
            <a:endParaRPr lang="en-GB"/>
          </a:p>
        </p:txBody>
      </p:sp>
      <p:sp>
        <p:nvSpPr>
          <p:cNvPr descr="Ethernet outline" id="46" name="Graphic 7">
            <a:extLst>
              <a:ext uri="{FF2B5EF4-FFF2-40B4-BE49-F238E27FC236}">
                <a16:creationId xmlns:a16="http://schemas.microsoft.com/office/drawing/2014/main" id="{190686C8-4088-4FCD-9E1E-5DA3C9B8FBEE}"/>
              </a:ext>
            </a:extLst>
          </p:cNvPr>
          <p:cNvSpPr/>
          <p:nvPr/>
        </p:nvSpPr>
        <p:spPr>
          <a:xfrm>
            <a:off x="-9443346"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id="47" name="Rectangle: Rounded Corners 46">
            <a:extLst>
              <a:ext uri="{FF2B5EF4-FFF2-40B4-BE49-F238E27FC236}">
                <a16:creationId xmlns:a16="http://schemas.microsoft.com/office/drawing/2014/main" id="{CB08FC66-57CA-446E-BBC1-0DB76FF465BB}"/>
              </a:ext>
            </a:extLst>
          </p:cNvPr>
          <p:cNvSpPr/>
          <p:nvPr/>
        </p:nvSpPr>
        <p:spPr>
          <a:xfrm>
            <a:off x="-10938216" y="4729479"/>
            <a:ext cx="4374292" cy="7188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f7edb8e35c617e71d59b8d4850ebb6a">
            <a:pPr algn="ctr"/>
            <a:r>
              <a:rPr dirty="0" lang="en-GB" sz="2400"/>
              <a:t>Début du développement de DHIS2</a:t>
            </a:r>
          </a:p>
        </p:txBody>
      </p:sp>
      <p:pic>
        <p:nvPicPr>
          <p:cNvPr descr="Icon  Description automatically generated" id="8" name="Picture 7">
            <a:extLst>
              <a:ext uri="{FF2B5EF4-FFF2-40B4-BE49-F238E27FC236}">
                <a16:creationId xmlns:a16="http://schemas.microsoft.com/office/drawing/2014/main" id="{68421203-9197-4491-938D-504149EB4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228" y="2325015"/>
            <a:ext cx="2665170" cy="2665170"/>
          </a:xfrm>
          <a:prstGeom prst="rect">
            <a:avLst/>
          </a:prstGeom>
        </p:spPr>
      </p:pic>
      <p:grpSp>
        <p:nvGrpSpPr>
          <p:cNvPr descr="Web design outline" id="54" name="Graphic 5">
            <a:extLst>
              <a:ext uri="{FF2B5EF4-FFF2-40B4-BE49-F238E27FC236}">
                <a16:creationId xmlns:a16="http://schemas.microsoft.com/office/drawing/2014/main" id="{013CEE37-21ED-4846-98AE-4AF94A1EE1F2}"/>
              </a:ext>
            </a:extLst>
          </p:cNvPr>
          <p:cNvGrpSpPr/>
          <p:nvPr/>
        </p:nvGrpSpPr>
        <p:grpSpPr>
          <a:xfrm>
            <a:off x="2367679" y="3023967"/>
            <a:ext cx="1611690" cy="1249059"/>
            <a:chOff x="2310191" y="3023967"/>
            <a:chExt cx="1611690" cy="1249059"/>
          </a:xfrm>
          <a:solidFill>
            <a:schemeClr val="tx2"/>
          </a:solidFill>
        </p:grpSpPr>
        <p:sp>
          <p:nvSpPr>
            <p:cNvPr descr="Web design outline" id="55" name="Graphic 5">
              <a:extLst>
                <a:ext uri="{FF2B5EF4-FFF2-40B4-BE49-F238E27FC236}">
                  <a16:creationId xmlns:a16="http://schemas.microsoft.com/office/drawing/2014/main" id="{C104388B-CDD8-41BA-A58F-52E86FDD6F60}"/>
                </a:ext>
              </a:extLst>
            </p:cNvPr>
            <p:cNvSpPr/>
            <p:nvPr/>
          </p:nvSpPr>
          <p:spPr>
            <a:xfrm>
              <a:off x="2644334" y="3533523"/>
              <a:ext cx="244191" cy="431409"/>
            </a:xfrm>
            <a:custGeom>
              <a:avLst/>
              <a:gdLst>
                <a:gd fmla="*/ 215705 w 244191" name="connsiteX0"/>
                <a:gd fmla="*/ 0 h 431409" name="connsiteY0"/>
                <a:gd fmla="*/ 0 w 244191" name="connsiteX1"/>
                <a:gd fmla="*/ 215705 h 431409" name="connsiteY1"/>
                <a:gd fmla="*/ 215705 w 244191" name="connsiteX2"/>
                <a:gd fmla="*/ 431409 h 431409" name="connsiteY2"/>
                <a:gd fmla="*/ 244191 w 244191" name="connsiteX3"/>
                <a:gd fmla="*/ 402923 h 431409" name="connsiteY3"/>
                <a:gd fmla="*/ 56973 w 244191" name="connsiteX4"/>
                <a:gd fmla="*/ 215705 h 431409" name="connsiteY4"/>
                <a:gd fmla="*/ 244191 w 244191" name="connsiteX5"/>
                <a:gd fmla="*/ 28487 h 431409" name="connsiteY5"/>
                <a:gd fmla="*/ 215705 w 244191" name="connsiteX6"/>
                <a:gd fmla="*/ 0 h 43140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31409" w="244191">
                  <a:moveTo>
                    <a:pt x="215705" y="0"/>
                  </a:moveTo>
                  <a:lnTo>
                    <a:pt x="0" y="215705"/>
                  </a:lnTo>
                  <a:lnTo>
                    <a:pt x="215705" y="431409"/>
                  </a:lnTo>
                  <a:lnTo>
                    <a:pt x="244191" y="402923"/>
                  </a:lnTo>
                  <a:lnTo>
                    <a:pt x="56973" y="215705"/>
                  </a:lnTo>
                  <a:lnTo>
                    <a:pt x="244191" y="28487"/>
                  </a:lnTo>
                  <a:lnTo>
                    <a:pt x="215705" y="0"/>
                  </a:lnTo>
                  <a:close/>
                </a:path>
              </a:pathLst>
            </a:custGeom>
            <a:solidFill>
              <a:schemeClr val="accent1"/>
            </a:solidFill>
            <a:ln cap="flat" w="20141">
              <a:noFill/>
              <a:prstDash val="solid"/>
              <a:miter/>
            </a:ln>
          </p:spPr>
          <p:txBody>
            <a:bodyPr anchor="ctr" rtlCol="0"/>
            <a:lstStyle/>
            <a:p>
              <a:endParaRPr lang="en-GB"/>
            </a:p>
          </p:txBody>
        </p:sp>
        <p:sp>
          <p:nvSpPr>
            <p:cNvPr descr="Web design outline" id="56" name="Graphic 5">
              <a:extLst>
                <a:ext uri="{FF2B5EF4-FFF2-40B4-BE49-F238E27FC236}">
                  <a16:creationId xmlns:a16="http://schemas.microsoft.com/office/drawing/2014/main" id="{557C1601-AE2D-4332-A945-B039439D60E9}"/>
                </a:ext>
              </a:extLst>
            </p:cNvPr>
            <p:cNvSpPr/>
            <p:nvPr/>
          </p:nvSpPr>
          <p:spPr>
            <a:xfrm>
              <a:off x="3343546" y="3533523"/>
              <a:ext cx="244191" cy="431409"/>
            </a:xfrm>
            <a:custGeom>
              <a:avLst/>
              <a:gdLst>
                <a:gd fmla="*/ 0 w 244191" name="connsiteX0"/>
                <a:gd fmla="*/ 28487 h 431409" name="connsiteY0"/>
                <a:gd fmla="*/ 187218 w 244191" name="connsiteX1"/>
                <a:gd fmla="*/ 215705 h 431409" name="connsiteY1"/>
                <a:gd fmla="*/ 0 w 244191" name="connsiteX2"/>
                <a:gd fmla="*/ 402923 h 431409" name="connsiteY2"/>
                <a:gd fmla="*/ 28487 w 244191" name="connsiteX3"/>
                <a:gd fmla="*/ 431409 h 431409" name="connsiteY3"/>
                <a:gd fmla="*/ 244191 w 244191" name="connsiteX4"/>
                <a:gd fmla="*/ 215705 h 431409" name="connsiteY4"/>
                <a:gd fmla="*/ 28487 w 244191" name="connsiteX5"/>
                <a:gd fmla="*/ 0 h 431409" name="connsiteY5"/>
                <a:gd fmla="*/ 0 w 244191" name="connsiteX6"/>
                <a:gd fmla="*/ 28487 h 43140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31409" w="244191">
                  <a:moveTo>
                    <a:pt x="0" y="28487"/>
                  </a:moveTo>
                  <a:lnTo>
                    <a:pt x="187218" y="215705"/>
                  </a:lnTo>
                  <a:lnTo>
                    <a:pt x="0" y="402923"/>
                  </a:lnTo>
                  <a:lnTo>
                    <a:pt x="28487" y="431409"/>
                  </a:lnTo>
                  <a:lnTo>
                    <a:pt x="244191" y="215705"/>
                  </a:lnTo>
                  <a:lnTo>
                    <a:pt x="28487" y="0"/>
                  </a:lnTo>
                  <a:lnTo>
                    <a:pt x="0" y="28487"/>
                  </a:lnTo>
                  <a:close/>
                </a:path>
              </a:pathLst>
            </a:custGeom>
            <a:solidFill>
              <a:schemeClr val="accent1"/>
            </a:solidFill>
            <a:ln cap="flat" w="20141">
              <a:noFill/>
              <a:prstDash val="solid"/>
              <a:miter/>
            </a:ln>
          </p:spPr>
          <p:txBody>
            <a:bodyPr anchor="ctr" rtlCol="0"/>
            <a:lstStyle/>
            <a:p>
              <a:endParaRPr lang="en-GB"/>
            </a:p>
          </p:txBody>
        </p:sp>
        <p:sp>
          <p:nvSpPr>
            <p:cNvPr descr="Web design outline" id="57" name="Graphic 5">
              <a:extLst>
                <a:ext uri="{FF2B5EF4-FFF2-40B4-BE49-F238E27FC236}">
                  <a16:creationId xmlns:a16="http://schemas.microsoft.com/office/drawing/2014/main" id="{142E3FFF-9BBC-4A0C-8B39-E86FAE055A2B}"/>
                </a:ext>
              </a:extLst>
            </p:cNvPr>
            <p:cNvSpPr/>
            <p:nvPr/>
          </p:nvSpPr>
          <p:spPr>
            <a:xfrm rot="-3990120">
              <a:off x="2863401" y="3739150"/>
              <a:ext cx="505264" cy="40292"/>
            </a:xfrm>
            <a:custGeom>
              <a:avLst/>
              <a:gdLst>
                <a:gd fmla="*/ 0 w 505264" name="connsiteX0"/>
                <a:gd fmla="*/ 0 h 40292" name="connsiteY0"/>
                <a:gd fmla="*/ 505265 w 505264" name="connsiteX1"/>
                <a:gd fmla="*/ 0 h 40292" name="connsiteY1"/>
                <a:gd fmla="*/ 505265 w 505264" name="connsiteX2"/>
                <a:gd fmla="*/ 40292 h 40292" name="connsiteY2"/>
                <a:gd fmla="*/ 0 w 505264" name="connsiteX3"/>
                <a:gd fmla="*/ 40292 h 40292" name="connsiteY3"/>
              </a:gdLst>
              <a:ahLst/>
              <a:cxnLst>
                <a:cxn ang="0">
                  <a:pos x="connsiteX0" y="connsiteY0"/>
                </a:cxn>
                <a:cxn ang="0">
                  <a:pos x="connsiteX1" y="connsiteY1"/>
                </a:cxn>
                <a:cxn ang="0">
                  <a:pos x="connsiteX2" y="connsiteY2"/>
                </a:cxn>
                <a:cxn ang="0">
                  <a:pos x="connsiteX3" y="connsiteY3"/>
                </a:cxn>
              </a:cxnLst>
              <a:rect b="b" l="l" r="r" t="t"/>
              <a:pathLst>
                <a:path h="40292" w="505264">
                  <a:moveTo>
                    <a:pt x="0" y="0"/>
                  </a:moveTo>
                  <a:lnTo>
                    <a:pt x="505265" y="0"/>
                  </a:lnTo>
                  <a:lnTo>
                    <a:pt x="505265" y="40292"/>
                  </a:lnTo>
                  <a:lnTo>
                    <a:pt x="0" y="40292"/>
                  </a:lnTo>
                  <a:close/>
                </a:path>
              </a:pathLst>
            </a:custGeom>
            <a:solidFill>
              <a:schemeClr val="tx2"/>
            </a:solidFill>
            <a:ln cap="flat" w="20141">
              <a:noFill/>
              <a:prstDash val="solid"/>
              <a:miter/>
            </a:ln>
          </p:spPr>
          <p:txBody>
            <a:bodyPr anchor="ctr" rtlCol="0"/>
            <a:lstStyle/>
            <a:p>
              <a:endParaRPr dirty="0" lang="en-GB"/>
            </a:p>
          </p:txBody>
        </p:sp>
        <p:sp>
          <p:nvSpPr>
            <p:cNvPr descr="Web design outline" id="58" name="Graphic 5">
              <a:extLst>
                <a:ext uri="{FF2B5EF4-FFF2-40B4-BE49-F238E27FC236}">
                  <a16:creationId xmlns:a16="http://schemas.microsoft.com/office/drawing/2014/main" id="{C138658C-522E-4FD6-BD49-E29E6B54E27F}"/>
                </a:ext>
              </a:extLst>
            </p:cNvPr>
            <p:cNvSpPr/>
            <p:nvPr/>
          </p:nvSpPr>
          <p:spPr>
            <a:xfrm>
              <a:off x="2310191" y="3023967"/>
              <a:ext cx="1611690" cy="1249059"/>
            </a:xfrm>
            <a:custGeom>
              <a:avLst/>
              <a:gdLst>
                <a:gd fmla="*/ 0 w 1611690" name="connsiteX0"/>
                <a:gd fmla="*/ 1249060 h 1249059" name="connsiteY0"/>
                <a:gd fmla="*/ 1611690 w 1611690" name="connsiteX1"/>
                <a:gd fmla="*/ 1249060 h 1249059" name="connsiteY1"/>
                <a:gd fmla="*/ 1611690 w 1611690" name="connsiteX2"/>
                <a:gd fmla="*/ 0 h 1249059" name="connsiteY2"/>
                <a:gd fmla="*/ 0 w 1611690" name="connsiteX3"/>
                <a:gd fmla="*/ 0 h 1249059" name="connsiteY3"/>
                <a:gd fmla="*/ 40292 w 1611690" name="connsiteX4"/>
                <a:gd fmla="*/ 1208768 h 1249059" name="connsiteY4"/>
                <a:gd fmla="*/ 40292 w 1611690" name="connsiteX5"/>
                <a:gd fmla="*/ 322338 h 1249059" name="connsiteY5"/>
                <a:gd fmla="*/ 1571398 w 1611690" name="connsiteX6"/>
                <a:gd fmla="*/ 322338 h 1249059" name="connsiteY6"/>
                <a:gd fmla="*/ 1571398 w 1611690" name="connsiteX7"/>
                <a:gd fmla="*/ 1208768 h 1249059" name="connsiteY7"/>
                <a:gd fmla="*/ 1571398 w 1611690" name="connsiteX8"/>
                <a:gd fmla="*/ 40292 h 1249059" name="connsiteY8"/>
                <a:gd fmla="*/ 1571398 w 1611690" name="connsiteX9"/>
                <a:gd fmla="*/ 282046 h 1249059" name="connsiteY9"/>
                <a:gd fmla="*/ 40292 w 1611690" name="connsiteX10"/>
                <a:gd fmla="*/ 282046 h 1249059" name="connsiteY10"/>
                <a:gd fmla="*/ 40292 w 1611690" name="connsiteX11"/>
                <a:gd fmla="*/ 40292 h 12490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49059" w="1611690">
                  <a:moveTo>
                    <a:pt x="0" y="1249060"/>
                  </a:moveTo>
                  <a:lnTo>
                    <a:pt x="1611690" y="1249060"/>
                  </a:lnTo>
                  <a:lnTo>
                    <a:pt x="1611690" y="0"/>
                  </a:lnTo>
                  <a:lnTo>
                    <a:pt x="0" y="0"/>
                  </a:lnTo>
                  <a:close/>
                  <a:moveTo>
                    <a:pt x="40292" y="1208768"/>
                  </a:moveTo>
                  <a:lnTo>
                    <a:pt x="40292" y="322338"/>
                  </a:lnTo>
                  <a:lnTo>
                    <a:pt x="1571398" y="322338"/>
                  </a:lnTo>
                  <a:lnTo>
                    <a:pt x="1571398" y="1208768"/>
                  </a:lnTo>
                  <a:close/>
                  <a:moveTo>
                    <a:pt x="1571398" y="40292"/>
                  </a:moveTo>
                  <a:lnTo>
                    <a:pt x="1571398" y="282046"/>
                  </a:lnTo>
                  <a:lnTo>
                    <a:pt x="40292" y="282046"/>
                  </a:lnTo>
                  <a:lnTo>
                    <a:pt x="40292" y="40292"/>
                  </a:lnTo>
                  <a:close/>
                </a:path>
              </a:pathLst>
            </a:custGeom>
            <a:solidFill>
              <a:schemeClr val="tx2"/>
            </a:solidFill>
            <a:ln cap="flat" w="20141">
              <a:noFill/>
              <a:prstDash val="solid"/>
              <a:miter/>
            </a:ln>
          </p:spPr>
          <p:txBody>
            <a:bodyPr anchor="ctr" rtlCol="0"/>
            <a:lstStyle/>
            <a:p>
              <a:endParaRPr lang="en-GB"/>
            </a:p>
          </p:txBody>
        </p:sp>
        <p:sp>
          <p:nvSpPr>
            <p:cNvPr descr="Web design outline" id="59" name="Graphic 5">
              <a:extLst>
                <a:ext uri="{FF2B5EF4-FFF2-40B4-BE49-F238E27FC236}">
                  <a16:creationId xmlns:a16="http://schemas.microsoft.com/office/drawing/2014/main" id="{B3D671C8-0C16-4F53-9CFC-5160C30817D9}"/>
                </a:ext>
              </a:extLst>
            </p:cNvPr>
            <p:cNvSpPr/>
            <p:nvPr/>
          </p:nvSpPr>
          <p:spPr>
            <a:xfrm>
              <a:off x="3377935" y="3144843"/>
              <a:ext cx="80584" cy="80584"/>
            </a:xfrm>
            <a:custGeom>
              <a:avLst/>
              <a:gdLst>
                <a:gd fmla="*/ 80585 w 80584" name="connsiteX0"/>
                <a:gd fmla="*/ 40292 h 80584" name="connsiteY0"/>
                <a:gd fmla="*/ 40292 w 80584" name="connsiteX1"/>
                <a:gd fmla="*/ 80585 h 80584" name="connsiteY1"/>
                <a:gd fmla="*/ 0 w 80584" name="connsiteX2"/>
                <a:gd fmla="*/ 40292 h 80584" name="connsiteY2"/>
                <a:gd fmla="*/ 40292 w 80584" name="connsiteX3"/>
                <a:gd fmla="*/ 0 h 80584" name="connsiteY3"/>
                <a:gd fmla="*/ 80585 w 80584" name="connsiteX4"/>
                <a:gd fmla="*/ 40292 h 805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584" w="80584">
                  <a:moveTo>
                    <a:pt x="80585" y="40292"/>
                  </a:moveTo>
                  <a:cubicBezTo>
                    <a:pt x="80585" y="62545"/>
                    <a:pt x="62545" y="80585"/>
                    <a:pt x="40292" y="80585"/>
                  </a:cubicBezTo>
                  <a:cubicBezTo>
                    <a:pt x="18039" y="80585"/>
                    <a:pt x="0" y="62545"/>
                    <a:pt x="0" y="40292"/>
                  </a:cubicBezTo>
                  <a:cubicBezTo>
                    <a:pt x="0" y="18039"/>
                    <a:pt x="18039" y="0"/>
                    <a:pt x="40292" y="0"/>
                  </a:cubicBezTo>
                  <a:cubicBezTo>
                    <a:pt x="62545" y="0"/>
                    <a:pt x="80585" y="18039"/>
                    <a:pt x="80585" y="40292"/>
                  </a:cubicBezTo>
                  <a:close/>
                </a:path>
              </a:pathLst>
            </a:custGeom>
            <a:solidFill>
              <a:schemeClr val="accent2"/>
            </a:solidFill>
            <a:ln cap="flat" w="20141">
              <a:noFill/>
              <a:prstDash val="solid"/>
              <a:miter/>
            </a:ln>
          </p:spPr>
          <p:txBody>
            <a:bodyPr anchor="ctr" rtlCol="0"/>
            <a:lstStyle/>
            <a:p>
              <a:endParaRPr lang="en-GB"/>
            </a:p>
          </p:txBody>
        </p:sp>
        <p:sp>
          <p:nvSpPr>
            <p:cNvPr descr="Web design outline" id="60" name="Graphic 5">
              <a:extLst>
                <a:ext uri="{FF2B5EF4-FFF2-40B4-BE49-F238E27FC236}">
                  <a16:creationId xmlns:a16="http://schemas.microsoft.com/office/drawing/2014/main" id="{0EE2E592-DF44-400E-AED6-58A028890D16}"/>
                </a:ext>
              </a:extLst>
            </p:cNvPr>
            <p:cNvSpPr/>
            <p:nvPr/>
          </p:nvSpPr>
          <p:spPr>
            <a:xfrm>
              <a:off x="3518958" y="3144843"/>
              <a:ext cx="80584" cy="80584"/>
            </a:xfrm>
            <a:custGeom>
              <a:avLst/>
              <a:gdLst>
                <a:gd fmla="*/ 80585 w 80584" name="connsiteX0"/>
                <a:gd fmla="*/ 40292 h 80584" name="connsiteY0"/>
                <a:gd fmla="*/ 40292 w 80584" name="connsiteX1"/>
                <a:gd fmla="*/ 80585 h 80584" name="connsiteY1"/>
                <a:gd fmla="*/ 0 w 80584" name="connsiteX2"/>
                <a:gd fmla="*/ 40292 h 80584" name="connsiteY2"/>
                <a:gd fmla="*/ 40292 w 80584" name="connsiteX3"/>
                <a:gd fmla="*/ 0 h 80584" name="connsiteY3"/>
                <a:gd fmla="*/ 80585 w 80584" name="connsiteX4"/>
                <a:gd fmla="*/ 40292 h 805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584" w="80584">
                  <a:moveTo>
                    <a:pt x="80585" y="40292"/>
                  </a:moveTo>
                  <a:cubicBezTo>
                    <a:pt x="80585" y="62545"/>
                    <a:pt x="62545" y="80585"/>
                    <a:pt x="40292" y="80585"/>
                  </a:cubicBezTo>
                  <a:cubicBezTo>
                    <a:pt x="18039" y="80585"/>
                    <a:pt x="0" y="62545"/>
                    <a:pt x="0" y="40292"/>
                  </a:cubicBezTo>
                  <a:cubicBezTo>
                    <a:pt x="0" y="18039"/>
                    <a:pt x="18039" y="0"/>
                    <a:pt x="40292" y="0"/>
                  </a:cubicBezTo>
                  <a:cubicBezTo>
                    <a:pt x="62545" y="0"/>
                    <a:pt x="80585" y="18039"/>
                    <a:pt x="80585" y="40292"/>
                  </a:cubicBezTo>
                  <a:close/>
                </a:path>
              </a:pathLst>
            </a:custGeom>
            <a:solidFill>
              <a:schemeClr val="accent2"/>
            </a:solidFill>
            <a:ln cap="flat" w="20141">
              <a:noFill/>
              <a:prstDash val="solid"/>
              <a:miter/>
            </a:ln>
          </p:spPr>
          <p:txBody>
            <a:bodyPr anchor="ctr" rtlCol="0"/>
            <a:lstStyle/>
            <a:p>
              <a:endParaRPr lang="en-GB"/>
            </a:p>
          </p:txBody>
        </p:sp>
        <p:sp>
          <p:nvSpPr>
            <p:cNvPr descr="Web design outline" id="61" name="Graphic 5">
              <a:extLst>
                <a:ext uri="{FF2B5EF4-FFF2-40B4-BE49-F238E27FC236}">
                  <a16:creationId xmlns:a16="http://schemas.microsoft.com/office/drawing/2014/main" id="{A4C7F1C0-3B19-4459-815E-292ECEF08948}"/>
                </a:ext>
              </a:extLst>
            </p:cNvPr>
            <p:cNvSpPr/>
            <p:nvPr/>
          </p:nvSpPr>
          <p:spPr>
            <a:xfrm>
              <a:off x="3659981" y="3144843"/>
              <a:ext cx="80584" cy="80584"/>
            </a:xfrm>
            <a:custGeom>
              <a:avLst/>
              <a:gdLst>
                <a:gd fmla="*/ 80585 w 80584" name="connsiteX0"/>
                <a:gd fmla="*/ 40292 h 80584" name="connsiteY0"/>
                <a:gd fmla="*/ 40292 w 80584" name="connsiteX1"/>
                <a:gd fmla="*/ 80585 h 80584" name="connsiteY1"/>
                <a:gd fmla="*/ 0 w 80584" name="connsiteX2"/>
                <a:gd fmla="*/ 40292 h 80584" name="connsiteY2"/>
                <a:gd fmla="*/ 40292 w 80584" name="connsiteX3"/>
                <a:gd fmla="*/ 0 h 80584" name="connsiteY3"/>
                <a:gd fmla="*/ 80585 w 80584" name="connsiteX4"/>
                <a:gd fmla="*/ 40292 h 805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584" w="80584">
                  <a:moveTo>
                    <a:pt x="80585" y="40292"/>
                  </a:moveTo>
                  <a:cubicBezTo>
                    <a:pt x="80585" y="62545"/>
                    <a:pt x="62545" y="80585"/>
                    <a:pt x="40292" y="80585"/>
                  </a:cubicBezTo>
                  <a:cubicBezTo>
                    <a:pt x="18039" y="80585"/>
                    <a:pt x="0" y="62545"/>
                    <a:pt x="0" y="40292"/>
                  </a:cubicBezTo>
                  <a:cubicBezTo>
                    <a:pt x="0" y="18039"/>
                    <a:pt x="18039" y="0"/>
                    <a:pt x="40292" y="0"/>
                  </a:cubicBezTo>
                  <a:cubicBezTo>
                    <a:pt x="62545" y="0"/>
                    <a:pt x="80585" y="18039"/>
                    <a:pt x="80585" y="40292"/>
                  </a:cubicBezTo>
                  <a:close/>
                </a:path>
              </a:pathLst>
            </a:custGeom>
            <a:solidFill>
              <a:schemeClr val="accent2"/>
            </a:solidFill>
            <a:ln cap="flat" w="20141">
              <a:noFill/>
              <a:prstDash val="solid"/>
              <a:miter/>
            </a:ln>
          </p:spPr>
          <p:txBody>
            <a:bodyPr anchor="ctr" rtlCol="0"/>
            <a:lstStyle/>
            <a:p>
              <a:endParaRPr lang="en-GB"/>
            </a:p>
          </p:txBody>
        </p:sp>
      </p:grpSp>
      <p:sp>
        <p:nvSpPr>
          <p:cNvPr descr="Upload outline" id="62" name="Graphic 52">
            <a:extLst>
              <a:ext uri="{FF2B5EF4-FFF2-40B4-BE49-F238E27FC236}">
                <a16:creationId xmlns:a16="http://schemas.microsoft.com/office/drawing/2014/main" id="{268E0765-9755-4657-9DD1-7EDA7587285C}"/>
              </a:ext>
            </a:extLst>
          </p:cNvPr>
          <p:cNvSpPr/>
          <p:nvPr/>
        </p:nvSpPr>
        <p:spPr>
          <a:xfrm>
            <a:off x="8257233" y="2955465"/>
            <a:ext cx="1880208" cy="1144053"/>
          </a:xfrm>
          <a:custGeom>
            <a:avLst/>
            <a:gdLst>
              <a:gd fmla="*/ 1605775 w 1880208" name="connsiteX0"/>
              <a:gd fmla="*/ 508511 h 1144053" name="connsiteY0"/>
              <a:gd fmla="*/ 1452554 w 1880208" name="connsiteX1"/>
              <a:gd fmla="*/ 259271 h 1144053" name="connsiteY1"/>
              <a:gd fmla="*/ 1160412 w 1880208" name="connsiteX2"/>
              <a:gd fmla="*/ 197983 h 1144053" name="connsiteY2"/>
              <a:gd fmla="*/ 796602 w 1880208" name="connsiteX3"/>
              <a:gd fmla="*/ 0 h 1144053" name="connsiteY3"/>
              <a:gd fmla="*/ 696620 w 1880208" name="connsiteX4"/>
              <a:gd fmla="*/ 11890 h 1144053" name="connsiteY4"/>
              <a:gd fmla="*/ 365662 w 1880208" name="connsiteX5"/>
              <a:gd fmla="*/ 379744 h 1144053" name="connsiteY5"/>
              <a:gd fmla="*/ 73520 w 1880208" name="connsiteX6"/>
              <a:gd fmla="*/ 530923 h 1144053" name="connsiteY6"/>
              <a:gd fmla="*/ 34663 w 1880208" name="connsiteX7"/>
              <a:gd fmla="*/ 923415 h 1144053" name="connsiteY7"/>
              <a:gd fmla="*/ 355406 w 1880208" name="connsiteX8"/>
              <a:gd fmla="*/ 1142011 h 1144053" name="connsiteY8"/>
              <a:gd fmla="*/ 504542 w 1880208" name="connsiteX9"/>
              <a:gd fmla="*/ 1142011 h 1144053" name="connsiteY9"/>
              <a:gd fmla="*/ 755948 w 1880208" name="connsiteX10"/>
              <a:gd fmla="*/ 1142624 h 1144053" name="connsiteY10"/>
              <a:gd fmla="*/ 755948 w 1880208" name="connsiteX11"/>
              <a:gd fmla="*/ 1101765 h 1144053" name="connsiteY11"/>
              <a:gd fmla="*/ 504562 w 1880208" name="connsiteX12"/>
              <a:gd fmla="*/ 1101152 h 1144053" name="connsiteY12"/>
              <a:gd fmla="*/ 356673 w 1880208" name="connsiteX13"/>
              <a:gd fmla="*/ 1101152 h 1144053" name="connsiteY13"/>
              <a:gd fmla="*/ 72008 w 1880208" name="connsiteX14"/>
              <a:gd fmla="*/ 906765 h 1144053" name="connsiteY14"/>
              <a:gd fmla="*/ 106411 w 1880208" name="connsiteX15"/>
              <a:gd fmla="*/ 555193 h 1144053" name="connsiteY15"/>
              <a:gd fmla="*/ 367092 w 1880208" name="connsiteX16"/>
              <a:gd fmla="*/ 420603 h 1144053" name="connsiteY16"/>
              <a:gd fmla="*/ 401025 w 1880208" name="connsiteX17"/>
              <a:gd fmla="*/ 419398 h 1144053" name="connsiteY17"/>
              <a:gd fmla="*/ 406051 w 1880208" name="connsiteX18"/>
              <a:gd fmla="*/ 385812 h 1144053" name="connsiteY18"/>
              <a:gd fmla="*/ 706202 w 1880208" name="connsiteX19"/>
              <a:gd fmla="*/ 51666 h 1144053" name="connsiteY19"/>
              <a:gd fmla="*/ 796602 w 1880208" name="connsiteX20"/>
              <a:gd fmla="*/ 40859 h 1144053" name="connsiteY20"/>
              <a:gd fmla="*/ 1126172 w 1880208" name="connsiteX21"/>
              <a:gd fmla="*/ 220210 h 1144053" name="connsiteY21"/>
              <a:gd fmla="*/ 1141290 w 1880208" name="connsiteX22"/>
              <a:gd fmla="*/ 243357 h 1144053" name="connsiteY22"/>
              <a:gd fmla="*/ 1168399 w 1880208" name="connsiteX23"/>
              <a:gd fmla="*/ 237922 h 1144053" name="connsiteY23"/>
              <a:gd fmla="*/ 1428549 w 1880208" name="connsiteX24"/>
              <a:gd fmla="*/ 292244 h 1144053" name="connsiteY24"/>
              <a:gd fmla="*/ 1565427 w 1880208" name="connsiteX25"/>
              <a:gd fmla="*/ 515069 h 1144053" name="connsiteY25"/>
              <a:gd fmla="*/ 1570228 w 1880208" name="connsiteX26"/>
              <a:gd fmla="*/ 544467 h 1144053" name="connsiteY26"/>
              <a:gd fmla="*/ 1599687 w 1880208" name="connsiteX27"/>
              <a:gd fmla="*/ 548880 h 1144053" name="connsiteY27"/>
              <a:gd fmla="*/ 1836707 w 1880208" name="connsiteX28"/>
              <a:gd fmla="*/ 863573 h 1144053" name="connsiteY28"/>
              <a:gd fmla="*/ 1569002 w 1880208" name="connsiteX29"/>
              <a:gd fmla="*/ 1103195 h 1144053" name="connsiteY29"/>
              <a:gd fmla="*/ 1352449 w 1880208" name="connsiteX30"/>
              <a:gd fmla="*/ 1103195 h 1144053" name="connsiteY30"/>
              <a:gd fmla="*/ 1123638 w 1880208" name="connsiteX31"/>
              <a:gd fmla="*/ 1102643 h 1144053" name="connsiteY31"/>
              <a:gd fmla="*/ 1123638 w 1880208" name="connsiteX32"/>
              <a:gd fmla="*/ 1143502 h 1144053" name="connsiteY32"/>
              <a:gd fmla="*/ 1352449 w 1880208" name="connsiteX33"/>
              <a:gd fmla="*/ 1144054 h 1144053" name="connsiteY33"/>
              <a:gd fmla="*/ 1569002 w 1880208" name="connsiteX34"/>
              <a:gd fmla="*/ 1144054 h 1144053" name="connsiteY34"/>
              <a:gd fmla="*/ 1880101 w 1880208" name="connsiteX35"/>
              <a:gd fmla="*/ 816532 h 1144053" name="connsiteY35"/>
              <a:gd fmla="*/ 1605775 w 1880208" name="connsiteX36"/>
              <a:gd fmla="*/ 508511 h 1144053"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1144053" w="1880208">
                <a:moveTo>
                  <a:pt x="1605775" y="508511"/>
                </a:moveTo>
                <a:cubicBezTo>
                  <a:pt x="1589520" y="408495"/>
                  <a:pt x="1534458" y="318930"/>
                  <a:pt x="1452554" y="259271"/>
                </a:cubicBezTo>
                <a:cubicBezTo>
                  <a:pt x="1367636" y="199784"/>
                  <a:pt x="1262075" y="177639"/>
                  <a:pt x="1160412" y="197983"/>
                </a:cubicBezTo>
                <a:cubicBezTo>
                  <a:pt x="1080250" y="74901"/>
                  <a:pt x="943487" y="474"/>
                  <a:pt x="796602" y="0"/>
                </a:cubicBezTo>
                <a:cubicBezTo>
                  <a:pt x="762922" y="-6"/>
                  <a:pt x="729361" y="3984"/>
                  <a:pt x="696620" y="11890"/>
                </a:cubicBezTo>
                <a:cubicBezTo>
                  <a:pt x="522587" y="57162"/>
                  <a:pt x="392355" y="201911"/>
                  <a:pt x="365662" y="379744"/>
                </a:cubicBezTo>
                <a:cubicBezTo>
                  <a:pt x="250537" y="383777"/>
                  <a:pt x="143301" y="439270"/>
                  <a:pt x="73520" y="530923"/>
                </a:cubicBezTo>
                <a:cubicBezTo>
                  <a:pt x="-8060" y="645628"/>
                  <a:pt x="-22842" y="794940"/>
                  <a:pt x="34663" y="923415"/>
                </a:cubicBezTo>
                <a:cubicBezTo>
                  <a:pt x="93234" y="1049727"/>
                  <a:pt x="216424" y="1133686"/>
                  <a:pt x="355406" y="1142011"/>
                </a:cubicBezTo>
                <a:lnTo>
                  <a:pt x="504542" y="1142011"/>
                </a:lnTo>
                <a:lnTo>
                  <a:pt x="755948" y="1142624"/>
                </a:lnTo>
                <a:lnTo>
                  <a:pt x="755948" y="1101765"/>
                </a:lnTo>
                <a:lnTo>
                  <a:pt x="504562" y="1101152"/>
                </a:lnTo>
                <a:lnTo>
                  <a:pt x="356673" y="1101152"/>
                </a:lnTo>
                <a:cubicBezTo>
                  <a:pt x="233375" y="1093297"/>
                  <a:pt x="124202" y="1018747"/>
                  <a:pt x="72008" y="906765"/>
                </a:cubicBezTo>
                <a:cubicBezTo>
                  <a:pt x="20823" y="791683"/>
                  <a:pt x="33888" y="658168"/>
                  <a:pt x="106411" y="555193"/>
                </a:cubicBezTo>
                <a:cubicBezTo>
                  <a:pt x="168975" y="473808"/>
                  <a:pt x="264511" y="424483"/>
                  <a:pt x="367092" y="420603"/>
                </a:cubicBezTo>
                <a:lnTo>
                  <a:pt x="401025" y="419398"/>
                </a:lnTo>
                <a:lnTo>
                  <a:pt x="406051" y="385812"/>
                </a:lnTo>
                <a:cubicBezTo>
                  <a:pt x="429907" y="224255"/>
                  <a:pt x="548120" y="92654"/>
                  <a:pt x="706202" y="51666"/>
                </a:cubicBezTo>
                <a:cubicBezTo>
                  <a:pt x="735802" y="44504"/>
                  <a:pt x="766148" y="40877"/>
                  <a:pt x="796602" y="40859"/>
                </a:cubicBezTo>
                <a:cubicBezTo>
                  <a:pt x="929754" y="40929"/>
                  <a:pt x="1053808" y="108440"/>
                  <a:pt x="1126172" y="220210"/>
                </a:cubicBezTo>
                <a:lnTo>
                  <a:pt x="1141290" y="243357"/>
                </a:lnTo>
                <a:lnTo>
                  <a:pt x="1168399" y="237922"/>
                </a:lnTo>
                <a:cubicBezTo>
                  <a:pt x="1258896" y="219820"/>
                  <a:pt x="1352860" y="239440"/>
                  <a:pt x="1428549" y="292244"/>
                </a:cubicBezTo>
                <a:cubicBezTo>
                  <a:pt x="1501585" y="345737"/>
                  <a:pt x="1550728" y="425741"/>
                  <a:pt x="1565427" y="515069"/>
                </a:cubicBezTo>
                <a:lnTo>
                  <a:pt x="1570228" y="544467"/>
                </a:lnTo>
                <a:lnTo>
                  <a:pt x="1599687" y="548880"/>
                </a:lnTo>
                <a:cubicBezTo>
                  <a:pt x="1752039" y="570329"/>
                  <a:pt x="1858156" y="711221"/>
                  <a:pt x="1836707" y="863573"/>
                </a:cubicBezTo>
                <a:cubicBezTo>
                  <a:pt x="1817781" y="998007"/>
                  <a:pt x="1704703" y="1099221"/>
                  <a:pt x="1569002" y="1103195"/>
                </a:cubicBezTo>
                <a:lnTo>
                  <a:pt x="1352449" y="1103195"/>
                </a:lnTo>
                <a:lnTo>
                  <a:pt x="1123638" y="1102643"/>
                </a:lnTo>
                <a:lnTo>
                  <a:pt x="1123638" y="1143502"/>
                </a:lnTo>
                <a:lnTo>
                  <a:pt x="1352449" y="1144054"/>
                </a:lnTo>
                <a:lnTo>
                  <a:pt x="1569002" y="1144054"/>
                </a:lnTo>
                <a:cubicBezTo>
                  <a:pt x="1745352" y="1139518"/>
                  <a:pt x="1884636" y="992881"/>
                  <a:pt x="1880101" y="816532"/>
                </a:cubicBezTo>
                <a:cubicBezTo>
                  <a:pt x="1876093" y="660667"/>
                  <a:pt x="1760139" y="530469"/>
                  <a:pt x="1605775" y="508511"/>
                </a:cubicBezTo>
                <a:close/>
              </a:path>
            </a:pathLst>
          </a:custGeom>
          <a:solidFill>
            <a:schemeClr val="accent1"/>
          </a:solidFill>
          <a:ln cap="flat" w="20340">
            <a:noFill/>
            <a:prstDash val="solid"/>
            <a:miter/>
          </a:ln>
        </p:spPr>
        <p:txBody>
          <a:bodyPr anchor="ctr" rtlCol="0"/>
          <a:lstStyle/>
          <a:p>
            <a:endParaRPr lang="en-GB"/>
          </a:p>
        </p:txBody>
      </p:sp>
      <p:sp>
        <p:nvSpPr>
          <p:cNvPr descr="Upload outline" id="63" name="Graphic 52">
            <a:extLst>
              <a:ext uri="{FF2B5EF4-FFF2-40B4-BE49-F238E27FC236}">
                <a16:creationId xmlns:a16="http://schemas.microsoft.com/office/drawing/2014/main" id="{268E0765-9755-4657-9DD1-7EDA7587285C}"/>
              </a:ext>
            </a:extLst>
          </p:cNvPr>
          <p:cNvSpPr/>
          <p:nvPr/>
        </p:nvSpPr>
        <p:spPr>
          <a:xfrm>
            <a:off x="8777865" y="3498605"/>
            <a:ext cx="641773" cy="886927"/>
          </a:xfrm>
          <a:custGeom>
            <a:avLst/>
            <a:gdLst>
              <a:gd fmla="*/ 341316 w 641773" name="connsiteX0"/>
              <a:gd fmla="*/ 886928 h 886927" name="connsiteY0"/>
              <a:gd fmla="*/ 341316 w 641773" name="connsiteX1"/>
              <a:gd fmla="*/ 78695 h 886927" name="connsiteY1"/>
              <a:gd fmla="*/ 341523 w 641773" name="connsiteX2"/>
              <a:gd fmla="*/ 78492 h 886927" name="connsiteY2"/>
              <a:gd fmla="*/ 341663 w 641773" name="connsiteX3"/>
              <a:gd fmla="*/ 78552 h 886927" name="connsiteY3"/>
              <a:gd fmla="*/ 612886 w 641773" name="connsiteX4"/>
              <a:gd fmla="*/ 349774 h 886927" name="connsiteY4"/>
              <a:gd fmla="*/ 641773 w 641773" name="connsiteX5"/>
              <a:gd fmla="*/ 320887 h 886927" name="connsiteY5"/>
              <a:gd fmla="*/ 320887 w 641773" name="connsiteX6"/>
              <a:gd fmla="*/ 0 h 886927" name="connsiteY6"/>
              <a:gd fmla="*/ 0 w 641773" name="connsiteX7"/>
              <a:gd fmla="*/ 320887 h 886927" name="connsiteY7"/>
              <a:gd fmla="*/ 28887 w 641773" name="connsiteX8"/>
              <a:gd fmla="*/ 349774 h 886927" name="connsiteY8"/>
              <a:gd fmla="*/ 300110 w 641773" name="connsiteX9"/>
              <a:gd fmla="*/ 78552 h 886927" name="connsiteY9"/>
              <a:gd fmla="*/ 300398 w 641773" name="connsiteX10"/>
              <a:gd fmla="*/ 78554 h 886927" name="connsiteY10"/>
              <a:gd fmla="*/ 300457 w 641773" name="connsiteX11"/>
              <a:gd fmla="*/ 78695 h 886927" name="connsiteY11"/>
              <a:gd fmla="*/ 300457 w 641773" name="connsiteX12"/>
              <a:gd fmla="*/ 886928 h 88692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86927" w="641773">
                <a:moveTo>
                  <a:pt x="341316" y="886928"/>
                </a:moveTo>
                <a:lnTo>
                  <a:pt x="341316" y="78695"/>
                </a:lnTo>
                <a:cubicBezTo>
                  <a:pt x="341318" y="78582"/>
                  <a:pt x="341410" y="78492"/>
                  <a:pt x="341523" y="78492"/>
                </a:cubicBezTo>
                <a:cubicBezTo>
                  <a:pt x="341576" y="78494"/>
                  <a:pt x="341627" y="78515"/>
                  <a:pt x="341663" y="78552"/>
                </a:cubicBezTo>
                <a:lnTo>
                  <a:pt x="612886" y="349774"/>
                </a:lnTo>
                <a:lnTo>
                  <a:pt x="641773" y="320887"/>
                </a:lnTo>
                <a:lnTo>
                  <a:pt x="320887" y="0"/>
                </a:lnTo>
                <a:lnTo>
                  <a:pt x="0" y="320887"/>
                </a:lnTo>
                <a:lnTo>
                  <a:pt x="28887" y="349774"/>
                </a:lnTo>
                <a:lnTo>
                  <a:pt x="300110" y="78552"/>
                </a:lnTo>
                <a:cubicBezTo>
                  <a:pt x="300190" y="78472"/>
                  <a:pt x="300320" y="78474"/>
                  <a:pt x="300398" y="78554"/>
                </a:cubicBezTo>
                <a:cubicBezTo>
                  <a:pt x="300435" y="78592"/>
                  <a:pt x="300457" y="78641"/>
                  <a:pt x="300457" y="78695"/>
                </a:cubicBezTo>
                <a:lnTo>
                  <a:pt x="300457" y="886928"/>
                </a:lnTo>
                <a:close/>
              </a:path>
            </a:pathLst>
          </a:custGeom>
          <a:solidFill>
            <a:schemeClr val="tx2"/>
          </a:solidFill>
          <a:ln cap="flat" w="20340">
            <a:noFill/>
            <a:prstDash val="solid"/>
            <a:miter/>
          </a:ln>
        </p:spPr>
        <p:txBody>
          <a:bodyPr anchor="ctr" rtlCol="0"/>
          <a:lstStyle/>
          <a:p>
            <a:endParaRPr lang="en-GB"/>
          </a:p>
        </p:txBody>
      </p:sp>
      <p:pic>
        <p:nvPicPr>
          <p:cNvPr descr="Wireless with solid fill" id="65" name="Graphic 64">
            <a:extLst>
              <a:ext uri="{FF2B5EF4-FFF2-40B4-BE49-F238E27FC236}">
                <a16:creationId xmlns:a16="http://schemas.microsoft.com/office/drawing/2014/main" id="{4B213A37-1E2E-4234-A408-6BCC45DAF3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657550">
            <a:off x="6451066" y="2204819"/>
            <a:ext cx="914400" cy="914400"/>
          </a:xfrm>
          <a:prstGeom prst="rect">
            <a:avLst/>
          </a:prstGeom>
        </p:spPr>
      </p:pic>
      <p:sp>
        <p:nvSpPr>
          <p:cNvPr id="27" name="Oval 26">
            <a:extLst>
              <a:ext uri="{FF2B5EF4-FFF2-40B4-BE49-F238E27FC236}">
                <a16:creationId xmlns:a16="http://schemas.microsoft.com/office/drawing/2014/main" id="{F143C02B-B3C5-4F5A-A38D-92FB8BF0BE69}"/>
              </a:ext>
            </a:extLst>
          </p:cNvPr>
          <p:cNvSpPr/>
          <p:nvPr/>
        </p:nvSpPr>
        <p:spPr>
          <a:xfrm>
            <a:off x="-12989653" y="5238736"/>
            <a:ext cx="1485927" cy="148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501da776d911cb3dd53c41f3b476608">
            <a:pPr algn="ctr"/>
            <a:r>
              <a:rPr dirty="0" lang="en-GB" sz="2400">
                <a:latin typeface="+mj-lt"/>
              </a:rPr>
              <a:t>2004</a:t>
            </a:r>
          </a:p>
        </p:txBody>
      </p:sp>
      <p:sp>
        <p:nvSpPr>
          <p:cNvPr id="3" name="TextBox 2">
            <a:extLst>
              <a:ext uri="{FF2B5EF4-FFF2-40B4-BE49-F238E27FC236}">
                <a16:creationId xmlns:a16="http://schemas.microsoft.com/office/drawing/2014/main" id="{9455B061-C2BB-4801-8FE3-85766FBDD473}"/>
              </a:ext>
            </a:extLst>
          </p:cNvPr>
          <p:cNvSpPr txBox="1"/>
          <p:nvPr/>
        </p:nvSpPr>
        <p:spPr>
          <a:xfrm>
            <a:off x="2367679" y="2263711"/>
            <a:ext cx="1740262" cy="461665"/>
          </a:xfrm>
          <a:prstGeom prst="rect">
            <a:avLst/>
          </a:prstGeom>
          <a:noFill/>
        </p:spPr>
        <p:txBody>
          <a:bodyPr lIns="0" rIns="0" rtlCol="0" wrap="square">
            <a:spAutoFit/>
          </a:bodyPr>
          <a:lstStyle/>
          <a:p txid="07eb3a0ecb38cb12e7bb6b4af4f27188">
            <a:pPr algn="ctr">
              <a:buClr>
                <a:srgbClr val="008CCF"/>
              </a:buClr>
            </a:pPr>
            <a:r>
              <a:rPr lang="es-ES" sz="2400"/>
              <a:t>Web</a:t>
            </a:r>
          </a:p>
        </p:txBody>
      </p:sp>
      <p:sp>
        <p:nvSpPr>
          <p:cNvPr id="24" name="TextBox 23">
            <a:extLst>
              <a:ext uri="{FF2B5EF4-FFF2-40B4-BE49-F238E27FC236}">
                <a16:creationId xmlns:a16="http://schemas.microsoft.com/office/drawing/2014/main" id="{9146A83D-44D8-4DAA-BBC7-05E372DE885A}"/>
              </a:ext>
            </a:extLst>
          </p:cNvPr>
          <p:cNvSpPr txBox="1"/>
          <p:nvPr/>
        </p:nvSpPr>
        <p:spPr>
          <a:xfrm>
            <a:off x="4665723" y="4638571"/>
            <a:ext cx="2842180" cy="1200329"/>
          </a:xfrm>
          <a:prstGeom prst="rect">
            <a:avLst/>
          </a:prstGeom>
          <a:noFill/>
        </p:spPr>
        <p:txBody>
          <a:bodyPr rtlCol="0" wrap="square">
            <a:spAutoFit/>
          </a:bodyPr>
          <a:lstStyle/>
          <a:p txid="3e68c2882e8f63788480dafc2ac9e763">
            <a:pPr algn="ctr">
              <a:buClr>
                <a:srgbClr val="008CCF"/>
              </a:buClr>
            </a:pPr>
            <a:r>
              <a:rPr lang="es-ES" sz="2400"/>
              <a:t>Les utilisateurs peuvent saisir et accéder à leurs données où qu'ils se trouvent</a:t>
            </a:r>
          </a:p>
        </p:txBody>
      </p:sp>
      <p:sp>
        <p:nvSpPr>
          <p:cNvPr id="25" name="TextBox 24">
            <a:extLst>
              <a:ext uri="{FF2B5EF4-FFF2-40B4-BE49-F238E27FC236}">
                <a16:creationId xmlns:a16="http://schemas.microsoft.com/office/drawing/2014/main" id="{1C8657FE-5293-4039-AA59-46F085A525E7}"/>
              </a:ext>
            </a:extLst>
          </p:cNvPr>
          <p:cNvSpPr txBox="1"/>
          <p:nvPr/>
        </p:nvSpPr>
        <p:spPr>
          <a:xfrm>
            <a:off x="8101812" y="2079045"/>
            <a:ext cx="2191050" cy="830997"/>
          </a:xfrm>
          <a:prstGeom prst="rect">
            <a:avLst/>
          </a:prstGeom>
          <a:noFill/>
        </p:spPr>
        <p:txBody>
          <a:bodyPr rtlCol="0" wrap="square">
            <a:spAutoFit/>
          </a:bodyPr>
          <a:lstStyle/>
          <a:p txid="0da6dc8a51d54a963d2b5794c5fd4f0e">
            <a:pPr algn="ctr">
              <a:buClr>
                <a:srgbClr val="008CCF"/>
              </a:buClr>
            </a:pPr>
            <a:r>
              <a:rPr lang="es-ES" sz="2400"/>
              <a:t>Les dernières technologies</a:t>
            </a:r>
          </a:p>
        </p:txBody>
      </p:sp>
    </p:spTree>
    <p:custDataLst>
      <p:tags r:id="rId1"/>
    </p:custDataLst>
    <p:extLst>
      <p:ext uri="{BB962C8B-B14F-4D97-AF65-F5344CB8AC3E}">
        <p14:creationId xmlns:p14="http://schemas.microsoft.com/office/powerpoint/2010/main" val="1704921796"/>
      </p:ext>
    </p:extLst>
  </p:cSld>
  <p:clrMapOvr>
    <a:masterClrMapping/>
  </p:clrMapOvr>
  <mc:AlternateContent xmlns:mc="http://schemas.openxmlformats.org/markup-compatibility/2006">
    <mc:Choice xmlns:p14="http://schemas.microsoft.com/office/powerpoint/2010/main" Requires="p14">
      <p:transition advTm="24483" p14:dur="700" spd="med">
        <p:fade/>
      </p:transition>
    </mc:Choice>
    <mc:Fallback>
      <p:transition advTm="24483"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4"/>
                                        </p:tgtEl>
                                        <p:attrNameLst>
                                          <p:attrName>style.visibility</p:attrName>
                                        </p:attrNameLst>
                                      </p:cBhvr>
                                      <p:to>
                                        <p:strVal val="visible"/>
                                      </p:to>
                                    </p:set>
                                    <p:animEffect filter="fade" transition="in">
                                      <p:cBhvr>
                                        <p:cTn dur="500" id="7"/>
                                        <p:tgtEl>
                                          <p:spTgt spid="5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
                                        </p:tgtEl>
                                        <p:attrNameLst>
                                          <p:attrName>style.visibility</p:attrName>
                                        </p:attrNameLst>
                                      </p:cBhvr>
                                      <p:to>
                                        <p:strVal val="visible"/>
                                      </p:to>
                                    </p:set>
                                    <p:animEffect filter="fade" transition="in">
                                      <p:cBhvr>
                                        <p:cTn dur="500" id="10"/>
                                        <p:tgtEl>
                                          <p:spTgt spid="3"/>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8"/>
                                        </p:tgtEl>
                                        <p:attrNameLst>
                                          <p:attrName>style.visibility</p:attrName>
                                        </p:attrNameLst>
                                      </p:cBhvr>
                                      <p:to>
                                        <p:strVal val="visible"/>
                                      </p:to>
                                    </p:set>
                                    <p:animEffect filter="fade" transition="in">
                                      <p:cBhvr>
                                        <p:cTn dur="500" id="15"/>
                                        <p:tgtEl>
                                          <p:spTgt spid="8"/>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2" presetSubtype="4">
                                  <p:stCondLst>
                                    <p:cond delay="0"/>
                                  </p:stCondLst>
                                  <p:childTnLst>
                                    <p:set>
                                      <p:cBhvr>
                                        <p:cTn dur="1" fill="hold" id="22">
                                          <p:stCondLst>
                                            <p:cond delay="0"/>
                                          </p:stCondLst>
                                        </p:cTn>
                                        <p:tgtEl>
                                          <p:spTgt spid="65"/>
                                        </p:tgtEl>
                                        <p:attrNameLst>
                                          <p:attrName>style.visibility</p:attrName>
                                        </p:attrNameLst>
                                      </p:cBhvr>
                                      <p:to>
                                        <p:strVal val="visible"/>
                                      </p:to>
                                    </p:set>
                                    <p:animEffect filter="wipe(down)" transition="in">
                                      <p:cBhvr>
                                        <p:cTn dur="750" id="23"/>
                                        <p:tgtEl>
                                          <p:spTgt spid="65"/>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62"/>
                                        </p:tgtEl>
                                        <p:attrNameLst>
                                          <p:attrName>style.visibility</p:attrName>
                                        </p:attrNameLst>
                                      </p:cBhvr>
                                      <p:to>
                                        <p:strVal val="visible"/>
                                      </p:to>
                                    </p:set>
                                    <p:animEffect filter="fade" transition="in">
                                      <p:cBhvr>
                                        <p:cTn dur="500" id="28"/>
                                        <p:tgtEl>
                                          <p:spTgt spid="62"/>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25"/>
                                        </p:tgtEl>
                                        <p:attrNameLst>
                                          <p:attrName>style.visibility</p:attrName>
                                        </p:attrNameLst>
                                      </p:cBhvr>
                                      <p:to>
                                        <p:strVal val="visible"/>
                                      </p:to>
                                    </p:set>
                                    <p:animEffect filter="fade" transition="in">
                                      <p:cBhvr>
                                        <p:cTn dur="500" id="31"/>
                                        <p:tgtEl>
                                          <p:spTgt spid="25"/>
                                        </p:tgtEl>
                                      </p:cBhvr>
                                    </p:animEffect>
                                  </p:childTnLst>
                                </p:cTn>
                              </p:par>
                            </p:childTnLst>
                          </p:cTn>
                        </p:par>
                        <p:par>
                          <p:cTn fill="hold" id="32">
                            <p:stCondLst>
                              <p:cond delay="500"/>
                            </p:stCondLst>
                            <p:childTnLst>
                              <p:par>
                                <p:cTn fill="hold" grpId="0" id="33" nodeType="afterEffect" presetClass="entr" presetID="42" presetSubtype="0">
                                  <p:stCondLst>
                                    <p:cond delay="0"/>
                                  </p:stCondLst>
                                  <p:childTnLst>
                                    <p:set>
                                      <p:cBhvr>
                                        <p:cTn dur="1" fill="hold" id="34">
                                          <p:stCondLst>
                                            <p:cond delay="0"/>
                                          </p:stCondLst>
                                        </p:cTn>
                                        <p:tgtEl>
                                          <p:spTgt spid="63"/>
                                        </p:tgtEl>
                                        <p:attrNameLst>
                                          <p:attrName>style.visibility</p:attrName>
                                        </p:attrNameLst>
                                      </p:cBhvr>
                                      <p:to>
                                        <p:strVal val="visible"/>
                                      </p:to>
                                    </p:set>
                                    <p:animEffect filter="fade" transition="in">
                                      <p:cBhvr>
                                        <p:cTn dur="500" id="35"/>
                                        <p:tgtEl>
                                          <p:spTgt spid="63"/>
                                        </p:tgtEl>
                                      </p:cBhvr>
                                    </p:animEffect>
                                    <p:anim calcmode="lin" valueType="num">
                                      <p:cBhvr>
                                        <p:cTn dur="500" fill="hold" id="36"/>
                                        <p:tgtEl>
                                          <p:spTgt spid="63"/>
                                        </p:tgtEl>
                                        <p:attrNameLst>
                                          <p:attrName>ppt_x</p:attrName>
                                        </p:attrNameLst>
                                      </p:cBhvr>
                                      <p:tavLst>
                                        <p:tav tm="0">
                                          <p:val>
                                            <p:strVal val="#ppt_x"/>
                                          </p:val>
                                        </p:tav>
                                        <p:tav tm="100000">
                                          <p:val>
                                            <p:strVal val="#ppt_x"/>
                                          </p:val>
                                        </p:tav>
                                      </p:tavLst>
                                    </p:anim>
                                    <p:anim calcmode="lin" valueType="num">
                                      <p:cBhvr>
                                        <p:cTn dur="500" fill="hold" id="37"/>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3"/>
      <p:bldP grpId="0" spid="3"/>
      <p:bldP grpId="0" spid="24"/>
      <p:bldP grpId="0" spid="25"/>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67D8B528-0896-4884-8FE0-AC2872BEA66C}"/>
              </a:ext>
            </a:extLst>
          </p:cNvPr>
          <p:cNvGrpSpPr/>
          <p:nvPr/>
        </p:nvGrpSpPr>
        <p:grpSpPr>
          <a:xfrm>
            <a:off x="-12711595" y="4363392"/>
            <a:ext cx="1176016" cy="1692761"/>
            <a:chOff x="797927" y="4232633"/>
            <a:chExt cx="1176016" cy="1692761"/>
          </a:xfrm>
        </p:grpSpPr>
        <p:grpSp>
          <p:nvGrpSpPr>
            <p:cNvPr id="40" name="Group 39">
              <a:extLst>
                <a:ext uri="{FF2B5EF4-FFF2-40B4-BE49-F238E27FC236}">
                  <a16:creationId xmlns:a16="http://schemas.microsoft.com/office/drawing/2014/main" id="{64DA75A1-47D5-46F4-9126-638D52E1F394}"/>
                </a:ext>
              </a:extLst>
            </p:cNvPr>
            <p:cNvGrpSpPr/>
            <p:nvPr/>
          </p:nvGrpSpPr>
          <p:grpSpPr>
            <a:xfrm>
              <a:off x="812440" y="4232633"/>
              <a:ext cx="1042119" cy="1692761"/>
              <a:chOff x="812440" y="4232633"/>
              <a:chExt cx="1042119" cy="1692761"/>
            </a:xfrm>
          </p:grpSpPr>
          <p:sp>
            <p:nvSpPr>
              <p:cNvPr descr="Marker with solid fill" id="42" name="Graphic 6">
                <a:extLst>
                  <a:ext uri="{FF2B5EF4-FFF2-40B4-BE49-F238E27FC236}">
                    <a16:creationId xmlns:a16="http://schemas.microsoft.com/office/drawing/2014/main" id="{0705F0C2-98C3-4214-B352-1185D6B73942}"/>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43" name="Oval 42">
                <a:extLst>
                  <a:ext uri="{FF2B5EF4-FFF2-40B4-BE49-F238E27FC236}">
                    <a16:creationId xmlns:a16="http://schemas.microsoft.com/office/drawing/2014/main" id="{C1CDBA61-DB2A-4C31-A2CD-51C3B6B5626E}"/>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41" name="TextBox 40">
              <a:extLst>
                <a:ext uri="{FF2B5EF4-FFF2-40B4-BE49-F238E27FC236}">
                  <a16:creationId xmlns:a16="http://schemas.microsoft.com/office/drawing/2014/main" id="{121130C2-AF66-4CDA-A876-5B621881E92F}"/>
                </a:ext>
              </a:extLst>
            </p:cNvPr>
            <p:cNvSpPr txBox="1"/>
            <p:nvPr/>
          </p:nvSpPr>
          <p:spPr>
            <a:xfrm>
              <a:off x="797927" y="4522571"/>
              <a:ext cx="1176016" cy="523220"/>
            </a:xfrm>
            <a:prstGeom prst="rect">
              <a:avLst/>
            </a:prstGeom>
            <a:noFill/>
          </p:spPr>
          <p:txBody>
            <a:bodyPr rtlCol="0" wrap="square">
              <a:spAutoFit/>
            </a:bodyPr>
            <a:lstStyle/>
            <a:p txid="8501da776d911cb3dd53c41f3b476608">
              <a:pPr algn="l">
                <a:buClr>
                  <a:srgbClr val="008CCF"/>
                </a:buClr>
              </a:pPr>
              <a:r>
                <a:rPr dirty="0" lang="en-GB" sz="2800">
                  <a:solidFill>
                    <a:schemeClr val="bg1"/>
                  </a:solidFill>
                  <a:latin typeface="+mj-lt"/>
                </a:rPr>
                <a:t>2004</a:t>
              </a:r>
            </a:p>
          </p:txBody>
        </p:sp>
      </p:grpSp>
      <p:sp>
        <p:nvSpPr>
          <p:cNvPr descr="Ethernet outline" id="12" name="Graphic 7">
            <a:extLst>
              <a:ext uri="{FF2B5EF4-FFF2-40B4-BE49-F238E27FC236}">
                <a16:creationId xmlns:a16="http://schemas.microsoft.com/office/drawing/2014/main" id="{F512496E-CD9E-404E-B896-137508CDB716}"/>
              </a:ext>
            </a:extLst>
          </p:cNvPr>
          <p:cNvSpPr/>
          <p:nvPr/>
        </p:nvSpPr>
        <p:spPr>
          <a:xfrm>
            <a:off x="-8197984" y="2897347"/>
            <a:ext cx="803332" cy="1503964"/>
          </a:xfrm>
          <a:custGeom>
            <a:avLst/>
            <a:gdLst>
              <a:gd fmla="*/ 51350 w 803332" name="connsiteX0"/>
              <a:gd fmla="*/ 1503964 h 1503964" name="connsiteY0"/>
              <a:gd fmla="*/ 0 w 803332" name="connsiteX1"/>
              <a:gd fmla="*/ 1452614 h 1503964" name="connsiteY1"/>
              <a:gd fmla="*/ 700632 w 803332" name="connsiteX2"/>
              <a:gd fmla="*/ 751982 h 1503964" name="connsiteY2"/>
              <a:gd fmla="*/ 0 w 803332" name="connsiteX3"/>
              <a:gd fmla="*/ 51350 h 1503964" name="connsiteY3"/>
              <a:gd fmla="*/ 51350 w 803332" name="connsiteX4"/>
              <a:gd fmla="*/ 0 h 1503964" name="connsiteY4"/>
              <a:gd fmla="*/ 803332 w 803332" name="connsiteX5"/>
              <a:gd fmla="*/ 751982 h 1503964" name="connsiteY5"/>
              <a:gd fmla="*/ 51350 w 803332"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2">
                <a:moveTo>
                  <a:pt x="51350" y="1503964"/>
                </a:moveTo>
                <a:lnTo>
                  <a:pt x="0" y="1452614"/>
                </a:lnTo>
                <a:lnTo>
                  <a:pt x="700632" y="751982"/>
                </a:lnTo>
                <a:lnTo>
                  <a:pt x="0" y="51350"/>
                </a:lnTo>
                <a:lnTo>
                  <a:pt x="51350" y="0"/>
                </a:lnTo>
                <a:lnTo>
                  <a:pt x="803332" y="751982"/>
                </a:lnTo>
                <a:lnTo>
                  <a:pt x="51350" y="1503964"/>
                </a:lnTo>
                <a:close/>
              </a:path>
            </a:pathLst>
          </a:custGeom>
          <a:solidFill>
            <a:schemeClr val="tx2"/>
          </a:solidFill>
          <a:ln cap="flat" w="36314">
            <a:noFill/>
            <a:prstDash val="solid"/>
            <a:miter/>
          </a:ln>
        </p:spPr>
        <p:txBody>
          <a:bodyPr anchor="ctr" rtlCol="0"/>
          <a:lstStyle/>
          <a:p>
            <a:endParaRPr lang="en-GB"/>
          </a:p>
        </p:txBody>
      </p:sp>
      <p:sp>
        <p:nvSpPr>
          <p:cNvPr descr="Ethernet outline" id="30" name="Graphic 7">
            <a:extLst>
              <a:ext uri="{FF2B5EF4-FFF2-40B4-BE49-F238E27FC236}">
                <a16:creationId xmlns:a16="http://schemas.microsoft.com/office/drawing/2014/main" id="{2C6C3711-01FB-417E-96BF-BA6D95E62103}"/>
              </a:ext>
            </a:extLst>
          </p:cNvPr>
          <p:cNvSpPr/>
          <p:nvPr/>
        </p:nvSpPr>
        <p:spPr>
          <a:xfrm>
            <a:off x="-8281255"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descr="Ethernet outline" id="44" name="Graphic 7">
            <a:extLst>
              <a:ext uri="{FF2B5EF4-FFF2-40B4-BE49-F238E27FC236}">
                <a16:creationId xmlns:a16="http://schemas.microsoft.com/office/drawing/2014/main" id="{B631BBE1-A645-483E-BB2B-A07C7FE88A25}"/>
              </a:ext>
            </a:extLst>
          </p:cNvPr>
          <p:cNvSpPr/>
          <p:nvPr/>
        </p:nvSpPr>
        <p:spPr>
          <a:xfrm>
            <a:off x="-8862301"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2"/>
          </a:solidFill>
          <a:ln cap="flat" w="36314">
            <a:noFill/>
            <a:prstDash val="solid"/>
            <a:miter/>
          </a:ln>
        </p:spPr>
        <p:txBody>
          <a:bodyPr anchor="ctr" rtlCol="0"/>
          <a:lstStyle/>
          <a:p>
            <a:endParaRPr lang="en-GB"/>
          </a:p>
        </p:txBody>
      </p:sp>
      <p:sp>
        <p:nvSpPr>
          <p:cNvPr descr="Ethernet outline" id="45" name="Graphic 7">
            <a:extLst>
              <a:ext uri="{FF2B5EF4-FFF2-40B4-BE49-F238E27FC236}">
                <a16:creationId xmlns:a16="http://schemas.microsoft.com/office/drawing/2014/main" id="{2B816A75-7C90-45B7-B972-0732DC34B19C}"/>
              </a:ext>
            </a:extLst>
          </p:cNvPr>
          <p:cNvSpPr/>
          <p:nvPr/>
        </p:nvSpPr>
        <p:spPr>
          <a:xfrm>
            <a:off x="-10112057" y="2897347"/>
            <a:ext cx="803331" cy="1503964"/>
          </a:xfrm>
          <a:custGeom>
            <a:avLst/>
            <a:gdLst>
              <a:gd fmla="*/ 751982 w 803331" name="connsiteX0"/>
              <a:gd fmla="*/ 1503964 h 1503964" name="connsiteY0"/>
              <a:gd fmla="*/ 0 w 803331" name="connsiteX1"/>
              <a:gd fmla="*/ 751982 h 1503964" name="connsiteY1"/>
              <a:gd fmla="*/ 751982 w 803331" name="connsiteX2"/>
              <a:gd fmla="*/ 0 h 1503964" name="connsiteY2"/>
              <a:gd fmla="*/ 803332 w 803331" name="connsiteX3"/>
              <a:gd fmla="*/ 51350 h 1503964" name="connsiteY3"/>
              <a:gd fmla="*/ 102700 w 803331" name="connsiteX4"/>
              <a:gd fmla="*/ 751982 h 1503964" name="connsiteY4"/>
              <a:gd fmla="*/ 803332 w 803331" name="connsiteX5"/>
              <a:gd fmla="*/ 1452614 h 1503964" name="connsiteY5"/>
              <a:gd fmla="*/ 751982 w 803331"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1">
                <a:moveTo>
                  <a:pt x="751982" y="1503964"/>
                </a:moveTo>
                <a:lnTo>
                  <a:pt x="0" y="751982"/>
                </a:lnTo>
                <a:lnTo>
                  <a:pt x="751982" y="0"/>
                </a:lnTo>
                <a:lnTo>
                  <a:pt x="803332" y="51350"/>
                </a:lnTo>
                <a:lnTo>
                  <a:pt x="102700" y="751982"/>
                </a:lnTo>
                <a:lnTo>
                  <a:pt x="803332" y="1452614"/>
                </a:lnTo>
                <a:lnTo>
                  <a:pt x="751982" y="1503964"/>
                </a:lnTo>
                <a:close/>
              </a:path>
            </a:pathLst>
          </a:custGeom>
          <a:solidFill>
            <a:schemeClr val="tx2"/>
          </a:solidFill>
          <a:ln cap="flat" w="36314">
            <a:noFill/>
            <a:prstDash val="solid"/>
            <a:miter/>
          </a:ln>
        </p:spPr>
        <p:txBody>
          <a:bodyPr anchor="ctr" rtlCol="0"/>
          <a:lstStyle/>
          <a:p>
            <a:endParaRPr lang="en-GB"/>
          </a:p>
        </p:txBody>
      </p:sp>
      <p:sp>
        <p:nvSpPr>
          <p:cNvPr descr="Ethernet outline" id="46" name="Graphic 7">
            <a:extLst>
              <a:ext uri="{FF2B5EF4-FFF2-40B4-BE49-F238E27FC236}">
                <a16:creationId xmlns:a16="http://schemas.microsoft.com/office/drawing/2014/main" id="{190686C8-4088-4FCD-9E1E-5DA3C9B8FBEE}"/>
              </a:ext>
            </a:extLst>
          </p:cNvPr>
          <p:cNvSpPr/>
          <p:nvPr/>
        </p:nvSpPr>
        <p:spPr>
          <a:xfrm>
            <a:off x="-9443346"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id="47" name="Rectangle: Rounded Corners 46">
            <a:extLst>
              <a:ext uri="{FF2B5EF4-FFF2-40B4-BE49-F238E27FC236}">
                <a16:creationId xmlns:a16="http://schemas.microsoft.com/office/drawing/2014/main" id="{CB08FC66-57CA-446E-BBC1-0DB76FF465BB}"/>
              </a:ext>
            </a:extLst>
          </p:cNvPr>
          <p:cNvSpPr/>
          <p:nvPr/>
        </p:nvSpPr>
        <p:spPr>
          <a:xfrm>
            <a:off x="-10938216" y="4729479"/>
            <a:ext cx="4374292" cy="7188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f7edb8e35c617e71d59b8d4850ebb6a">
            <a:pPr algn="ctr"/>
            <a:r>
              <a:rPr dirty="0" lang="en-GB" sz="2400"/>
              <a:t>Début du développement de DHIS2</a:t>
            </a:r>
          </a:p>
        </p:txBody>
      </p:sp>
      <p:grpSp>
        <p:nvGrpSpPr>
          <p:cNvPr id="31" name="Group 30">
            <a:extLst>
              <a:ext uri="{FF2B5EF4-FFF2-40B4-BE49-F238E27FC236}">
                <a16:creationId xmlns:a16="http://schemas.microsoft.com/office/drawing/2014/main" id="{F518D0CA-BE3E-41C2-A7E2-9BF40317AD3B}"/>
              </a:ext>
            </a:extLst>
          </p:cNvPr>
          <p:cNvGrpSpPr/>
          <p:nvPr/>
        </p:nvGrpSpPr>
        <p:grpSpPr>
          <a:xfrm>
            <a:off x="2684778" y="2266195"/>
            <a:ext cx="2819400" cy="2804160"/>
            <a:chOff x="8759051" y="3911456"/>
            <a:chExt cx="1042119" cy="1042119"/>
          </a:xfrm>
        </p:grpSpPr>
        <p:pic>
          <p:nvPicPr>
            <p:cNvPr descr="Wireless with solid fill" id="32" name="Graphic 31">
              <a:extLst>
                <a:ext uri="{FF2B5EF4-FFF2-40B4-BE49-F238E27FC236}">
                  <a16:creationId xmlns:a16="http://schemas.microsoft.com/office/drawing/2014/main" id="{5F33430C-93C2-476B-B932-A23E0084A4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8759051" y="3911456"/>
              <a:ext cx="1042119" cy="1042119"/>
            </a:xfrm>
            <a:prstGeom prst="rect">
              <a:avLst/>
            </a:prstGeom>
          </p:spPr>
        </p:pic>
        <p:cxnSp>
          <p:nvCxnSpPr>
            <p:cNvPr id="33" name="Straight Connector 32">
              <a:extLst>
                <a:ext uri="{FF2B5EF4-FFF2-40B4-BE49-F238E27FC236}">
                  <a16:creationId xmlns:a16="http://schemas.microsoft.com/office/drawing/2014/main" id="{4C3A1B43-402F-40C4-A12D-ADE3259C9091}"/>
                </a:ext>
              </a:extLst>
            </p:cNvPr>
            <p:cNvCxnSpPr>
              <a:cxnSpLocks/>
              <a:stCxn id="32" idx="3"/>
              <a:endCxn id="32" idx="1"/>
            </p:cNvCxnSpPr>
            <p:nvPr/>
          </p:nvCxnSpPr>
          <p:spPr>
            <a:xfrm flipH="1" flipV="1">
              <a:off x="8905895" y="4069934"/>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8C2F29D3-04D6-432A-8BE3-7570E57A87BF}"/>
              </a:ext>
            </a:extLst>
          </p:cNvPr>
          <p:cNvSpPr txBox="1"/>
          <p:nvPr/>
        </p:nvSpPr>
        <p:spPr>
          <a:xfrm>
            <a:off x="6461632" y="3077182"/>
            <a:ext cx="3340100" cy="461665"/>
          </a:xfrm>
          <a:prstGeom prst="rect">
            <a:avLst/>
          </a:prstGeom>
          <a:noFill/>
        </p:spPr>
        <p:txBody>
          <a:bodyPr rtlCol="0" wrap="square">
            <a:spAutoFit/>
          </a:bodyPr>
          <a:lstStyle/>
          <a:p txid="b03289ac7ac16e922ba03588c915518b">
            <a:pPr algn="l" indent="-342900" marL="342900">
              <a:buClr>
                <a:srgbClr val="008CCF"/>
              </a:buClr>
              <a:buFont charset="-79" pitchFamily="2" typeface="Rubik"/>
              <a:buChar char="•"/>
            </a:pPr>
            <a:r>
              <a:rPr dirty="0" lang="en-GB" sz="2400"/>
              <a:t>Saisie de données en mode hors ligne</a:t>
            </a:r>
          </a:p>
        </p:txBody>
      </p:sp>
      <p:sp>
        <p:nvSpPr>
          <p:cNvPr id="34" name="TextBox 33">
            <a:extLst>
              <a:ext uri="{FF2B5EF4-FFF2-40B4-BE49-F238E27FC236}">
                <a16:creationId xmlns:a16="http://schemas.microsoft.com/office/drawing/2014/main" id="{2818F1BD-4E60-43AB-BEC1-FBCEDE15C27F}"/>
              </a:ext>
            </a:extLst>
          </p:cNvPr>
          <p:cNvSpPr txBox="1"/>
          <p:nvPr/>
        </p:nvSpPr>
        <p:spPr>
          <a:xfrm>
            <a:off x="6461632" y="3808070"/>
            <a:ext cx="3340100" cy="461665"/>
          </a:xfrm>
          <a:prstGeom prst="rect">
            <a:avLst/>
          </a:prstGeom>
          <a:noFill/>
        </p:spPr>
        <p:txBody>
          <a:bodyPr rtlCol="0" wrap="square">
            <a:spAutoFit/>
          </a:bodyPr>
          <a:lstStyle/>
          <a:p txid="636dcf7b0d5ab25f806e0b670bcdc388">
            <a:pPr algn="l" indent="-342900" marL="342900">
              <a:buClr>
                <a:srgbClr val="008CCF"/>
              </a:buClr>
              <a:buFont charset="-79" pitchFamily="2" typeface="Rubik"/>
              <a:buChar char="•"/>
            </a:pPr>
            <a:r>
              <a:rPr dirty="0" lang="en-GB" sz="2400"/>
              <a:t>Application mobile</a:t>
            </a:r>
          </a:p>
        </p:txBody>
      </p:sp>
      <p:grpSp>
        <p:nvGrpSpPr>
          <p:cNvPr id="20" name="Group 19">
            <a:extLst>
              <a:ext uri="{FF2B5EF4-FFF2-40B4-BE49-F238E27FC236}">
                <a16:creationId xmlns:a16="http://schemas.microsoft.com/office/drawing/2014/main" id="{4AD4E223-274B-4D5D-8FD2-373AE9815D8A}"/>
              </a:ext>
            </a:extLst>
          </p:cNvPr>
          <p:cNvGrpSpPr/>
          <p:nvPr/>
        </p:nvGrpSpPr>
        <p:grpSpPr>
          <a:xfrm>
            <a:off x="3326985" y="2283309"/>
            <a:ext cx="1559704" cy="2745860"/>
            <a:chOff x="7153189" y="300371"/>
            <a:chExt cx="1559704" cy="2745860"/>
          </a:xfrm>
        </p:grpSpPr>
        <p:sp>
          <p:nvSpPr>
            <p:cNvPr descr="Internet outline" id="15" name="Graphic 8">
              <a:extLst>
                <a:ext uri="{FF2B5EF4-FFF2-40B4-BE49-F238E27FC236}">
                  <a16:creationId xmlns:a16="http://schemas.microsoft.com/office/drawing/2014/main" id="{74AB8577-2BE9-4F13-9FE5-886BBCED529D}"/>
                </a:ext>
              </a:extLst>
            </p:cNvPr>
            <p:cNvSpPr/>
            <p:nvPr/>
          </p:nvSpPr>
          <p:spPr>
            <a:xfrm>
              <a:off x="7532277" y="1192400"/>
              <a:ext cx="801525" cy="801525"/>
            </a:xfrm>
            <a:custGeom>
              <a:avLst/>
              <a:gdLst>
                <a:gd fmla="*/ 400763 w 801525" name="connsiteX0"/>
                <a:gd fmla="*/ 0 h 801525" name="connsiteY0"/>
                <a:gd fmla="*/ 0 w 801525" name="connsiteX1"/>
                <a:gd fmla="*/ 400763 h 801525" name="connsiteY1"/>
                <a:gd fmla="*/ 400763 w 801525" name="connsiteX2"/>
                <a:gd fmla="*/ 801525 h 801525" name="connsiteY2"/>
                <a:gd fmla="*/ 801525 w 801525" name="connsiteX3"/>
                <a:gd fmla="*/ 400763 h 801525" name="connsiteY3"/>
                <a:gd fmla="*/ 400763 w 801525" name="connsiteX4"/>
                <a:gd fmla="*/ 0 h 801525" name="connsiteY4"/>
                <a:gd fmla="*/ 738306 w 801525" name="connsiteX5"/>
                <a:gd fmla="*/ 369935 h 801525" name="connsiteY5"/>
                <a:gd fmla="*/ 629841 w 801525" name="connsiteX6"/>
                <a:gd fmla="*/ 369935 h 801525" name="connsiteY6"/>
                <a:gd fmla="*/ 501104 w 801525" name="connsiteX7"/>
                <a:gd fmla="*/ 76829 h 801525" name="connsiteY7"/>
                <a:gd fmla="*/ 738306 w 801525" name="connsiteX8"/>
                <a:gd fmla="*/ 369935 h 801525" name="connsiteY8"/>
                <a:gd fmla="*/ 369935 w 801525" name="connsiteX9"/>
                <a:gd fmla="*/ 99438 h 801525" name="connsiteY9"/>
                <a:gd fmla="*/ 369935 w 801525" name="connsiteX10"/>
                <a:gd fmla="*/ 369935 h 801525" name="connsiteY10"/>
                <a:gd fmla="*/ 233497 w 801525" name="connsiteX11"/>
                <a:gd fmla="*/ 369935 h 801525" name="connsiteY11"/>
                <a:gd fmla="*/ 369935 w 801525" name="connsiteX12"/>
                <a:gd fmla="*/ 99438 h 801525" name="connsiteY12"/>
                <a:gd fmla="*/ 369935 w 801525" name="connsiteX13"/>
                <a:gd fmla="*/ 431590 h 801525" name="connsiteY13"/>
                <a:gd fmla="*/ 369935 w 801525" name="connsiteX14"/>
                <a:gd fmla="*/ 702117 h 801525" name="connsiteY14"/>
                <a:gd fmla="*/ 233521 w 801525" name="connsiteX15"/>
                <a:gd fmla="*/ 431590 h 801525" name="connsiteY15"/>
                <a:gd fmla="*/ 431590 w 801525" name="connsiteX16"/>
                <a:gd fmla="*/ 702065 h 801525" name="connsiteY16"/>
                <a:gd fmla="*/ 431590 w 801525" name="connsiteX17"/>
                <a:gd fmla="*/ 431590 h 801525" name="connsiteY17"/>
                <a:gd fmla="*/ 568004 w 801525" name="connsiteX18"/>
                <a:gd fmla="*/ 431590 h 801525" name="connsiteY18"/>
                <a:gd fmla="*/ 431590 w 801525" name="connsiteX19"/>
                <a:gd fmla="*/ 702065 h 801525" name="connsiteY19"/>
                <a:gd fmla="*/ 431590 w 801525" name="connsiteX20"/>
                <a:gd fmla="*/ 369935 h 801525" name="connsiteY20"/>
                <a:gd fmla="*/ 431590 w 801525" name="connsiteX21"/>
                <a:gd fmla="*/ 99485 h 801525" name="connsiteY21"/>
                <a:gd fmla="*/ 568004 w 801525" name="connsiteX22"/>
                <a:gd fmla="*/ 369935 h 801525" name="connsiteY22"/>
                <a:gd fmla="*/ 299854 w 801525" name="connsiteX23"/>
                <a:gd fmla="*/ 76996 h 801525" name="connsiteY23"/>
                <a:gd fmla="*/ 171690 w 801525" name="connsiteX24"/>
                <a:gd fmla="*/ 369935 h 801525" name="connsiteY24"/>
                <a:gd fmla="*/ 63219 w 801525" name="connsiteX25"/>
                <a:gd fmla="*/ 369935 h 801525" name="connsiteY25"/>
                <a:gd fmla="*/ 299854 w 801525" name="connsiteX26"/>
                <a:gd fmla="*/ 76996 h 801525" name="connsiteY26"/>
                <a:gd fmla="*/ 63219 w 801525" name="connsiteX27"/>
                <a:gd fmla="*/ 431590 h 801525" name="connsiteY27"/>
                <a:gd fmla="*/ 171684 w 801525" name="connsiteX28"/>
                <a:gd fmla="*/ 431590 h 801525" name="connsiteY28"/>
                <a:gd fmla="*/ 300310 w 801525" name="connsiteX29"/>
                <a:gd fmla="*/ 724665 h 801525" name="connsiteY29"/>
                <a:gd fmla="*/ 63219 w 801525" name="connsiteX30"/>
                <a:gd fmla="*/ 431590 h 801525" name="connsiteY30"/>
                <a:gd fmla="*/ 501135 w 801525" name="connsiteX31"/>
                <a:gd fmla="*/ 724690 h 801525" name="connsiteY31"/>
                <a:gd fmla="*/ 629841 w 801525" name="connsiteX32"/>
                <a:gd fmla="*/ 431590 h 801525" name="connsiteY32"/>
                <a:gd fmla="*/ 738306 w 801525" name="connsiteX33"/>
                <a:gd fmla="*/ 431590 h 801525" name="connsiteY33"/>
                <a:gd fmla="*/ 501135 w 801525" name="connsiteX34"/>
                <a:gd fmla="*/ 724690 h 80152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801525" w="801525">
                  <a:moveTo>
                    <a:pt x="400763" y="0"/>
                  </a:moveTo>
                  <a:cubicBezTo>
                    <a:pt x="179428" y="0"/>
                    <a:pt x="0" y="179428"/>
                    <a:pt x="0" y="400763"/>
                  </a:cubicBezTo>
                  <a:cubicBezTo>
                    <a:pt x="0" y="622097"/>
                    <a:pt x="179428" y="801525"/>
                    <a:pt x="400763" y="801525"/>
                  </a:cubicBezTo>
                  <a:cubicBezTo>
                    <a:pt x="622097" y="801525"/>
                    <a:pt x="801525" y="622097"/>
                    <a:pt x="801525" y="400763"/>
                  </a:cubicBezTo>
                  <a:cubicBezTo>
                    <a:pt x="801272" y="179532"/>
                    <a:pt x="621993" y="253"/>
                    <a:pt x="400763" y="0"/>
                  </a:cubicBezTo>
                  <a:close/>
                  <a:moveTo>
                    <a:pt x="738306" y="369935"/>
                  </a:moveTo>
                  <a:lnTo>
                    <a:pt x="629841" y="369935"/>
                  </a:lnTo>
                  <a:cubicBezTo>
                    <a:pt x="625578" y="259460"/>
                    <a:pt x="579570" y="154713"/>
                    <a:pt x="501104" y="76829"/>
                  </a:cubicBezTo>
                  <a:cubicBezTo>
                    <a:pt x="632098" y="117679"/>
                    <a:pt x="725667" y="233302"/>
                    <a:pt x="738306" y="369935"/>
                  </a:cubicBezTo>
                  <a:close/>
                  <a:moveTo>
                    <a:pt x="369935" y="99438"/>
                  </a:moveTo>
                  <a:lnTo>
                    <a:pt x="369935" y="369935"/>
                  </a:lnTo>
                  <a:lnTo>
                    <a:pt x="233497" y="369935"/>
                  </a:lnTo>
                  <a:cubicBezTo>
                    <a:pt x="241324" y="253677"/>
                    <a:pt x="292967" y="152290"/>
                    <a:pt x="369935" y="99438"/>
                  </a:cubicBezTo>
                  <a:close/>
                  <a:moveTo>
                    <a:pt x="369935" y="431590"/>
                  </a:moveTo>
                  <a:lnTo>
                    <a:pt x="369935" y="702117"/>
                  </a:lnTo>
                  <a:cubicBezTo>
                    <a:pt x="293053" y="649183"/>
                    <a:pt x="241382" y="547457"/>
                    <a:pt x="233521" y="431590"/>
                  </a:cubicBezTo>
                  <a:close/>
                  <a:moveTo>
                    <a:pt x="431590" y="702065"/>
                  </a:moveTo>
                  <a:lnTo>
                    <a:pt x="431590" y="431590"/>
                  </a:lnTo>
                  <a:lnTo>
                    <a:pt x="568004" y="431590"/>
                  </a:lnTo>
                  <a:cubicBezTo>
                    <a:pt x="560143" y="547331"/>
                    <a:pt x="508435" y="649103"/>
                    <a:pt x="431590" y="702065"/>
                  </a:cubicBezTo>
                  <a:close/>
                  <a:moveTo>
                    <a:pt x="431590" y="369935"/>
                  </a:moveTo>
                  <a:lnTo>
                    <a:pt x="431590" y="99485"/>
                  </a:lnTo>
                  <a:cubicBezTo>
                    <a:pt x="508426" y="152447"/>
                    <a:pt x="560143" y="254201"/>
                    <a:pt x="568004" y="369935"/>
                  </a:cubicBezTo>
                  <a:close/>
                  <a:moveTo>
                    <a:pt x="299854" y="76996"/>
                  </a:moveTo>
                  <a:cubicBezTo>
                    <a:pt x="221529" y="154855"/>
                    <a:pt x="175716" y="259568"/>
                    <a:pt x="171690" y="369935"/>
                  </a:cubicBezTo>
                  <a:lnTo>
                    <a:pt x="63219" y="369935"/>
                  </a:lnTo>
                  <a:cubicBezTo>
                    <a:pt x="75837" y="233515"/>
                    <a:pt x="169137" y="118015"/>
                    <a:pt x="299854" y="76996"/>
                  </a:cubicBezTo>
                  <a:close/>
                  <a:moveTo>
                    <a:pt x="63219" y="431590"/>
                  </a:moveTo>
                  <a:lnTo>
                    <a:pt x="171684" y="431590"/>
                  </a:lnTo>
                  <a:cubicBezTo>
                    <a:pt x="175895" y="542047"/>
                    <a:pt x="221865" y="646788"/>
                    <a:pt x="300310" y="724665"/>
                  </a:cubicBezTo>
                  <a:cubicBezTo>
                    <a:pt x="169371" y="683778"/>
                    <a:pt x="75855" y="568179"/>
                    <a:pt x="63219" y="431590"/>
                  </a:cubicBezTo>
                  <a:close/>
                  <a:moveTo>
                    <a:pt x="501135" y="724690"/>
                  </a:moveTo>
                  <a:cubicBezTo>
                    <a:pt x="579586" y="646800"/>
                    <a:pt x="625581" y="542059"/>
                    <a:pt x="629841" y="431590"/>
                  </a:cubicBezTo>
                  <a:lnTo>
                    <a:pt x="738306" y="431590"/>
                  </a:lnTo>
                  <a:cubicBezTo>
                    <a:pt x="725667" y="568210"/>
                    <a:pt x="632114" y="683827"/>
                    <a:pt x="501135" y="724690"/>
                  </a:cubicBezTo>
                  <a:close/>
                </a:path>
              </a:pathLst>
            </a:custGeom>
            <a:solidFill>
              <a:schemeClr val="accent1"/>
            </a:solidFill>
            <a:ln cap="flat" w="30758">
              <a:noFill/>
              <a:prstDash val="solid"/>
              <a:miter/>
            </a:ln>
          </p:spPr>
          <p:txBody>
            <a:bodyPr anchor="ctr" rtlCol="0"/>
            <a:lstStyle/>
            <a:p>
              <a:endParaRPr dirty="0" lang="en-GB"/>
            </a:p>
          </p:txBody>
        </p:sp>
        <p:grpSp>
          <p:nvGrpSpPr>
            <p:cNvPr descr="Ecommerce outline" id="16" name="Graphic 5">
              <a:extLst>
                <a:ext uri="{FF2B5EF4-FFF2-40B4-BE49-F238E27FC236}">
                  <a16:creationId xmlns:a16="http://schemas.microsoft.com/office/drawing/2014/main" id="{75E2D90C-39A2-45B0-A094-EB779AE2D515}"/>
                </a:ext>
              </a:extLst>
            </p:cNvPr>
            <p:cNvGrpSpPr/>
            <p:nvPr/>
          </p:nvGrpSpPr>
          <p:grpSpPr>
            <a:xfrm>
              <a:off x="7153189" y="300371"/>
              <a:ext cx="1559704" cy="2745860"/>
              <a:chOff x="7181764" y="311551"/>
              <a:chExt cx="1559704" cy="2745860"/>
            </a:xfrm>
            <a:solidFill>
              <a:srgbClr val="000000"/>
            </a:solidFill>
          </p:grpSpPr>
          <p:sp>
            <p:nvSpPr>
              <p:cNvPr descr="Ecommerce outline" id="17" name="Graphic 5">
                <a:extLst>
                  <a:ext uri="{FF2B5EF4-FFF2-40B4-BE49-F238E27FC236}">
                    <a16:creationId xmlns:a16="http://schemas.microsoft.com/office/drawing/2014/main" id="{DF8BF094-A0F4-4659-8721-478D7A88E617}"/>
                  </a:ext>
                </a:extLst>
              </p:cNvPr>
              <p:cNvSpPr/>
              <p:nvPr/>
            </p:nvSpPr>
            <p:spPr>
              <a:xfrm>
                <a:off x="7181764" y="311551"/>
                <a:ext cx="1559704" cy="2745860"/>
              </a:xfrm>
              <a:custGeom>
                <a:avLst/>
                <a:gdLst>
                  <a:gd fmla="*/ 1497317 w 1559704" name="connsiteX0"/>
                  <a:gd fmla="*/ 0 h 2745860" name="connsiteY0"/>
                  <a:gd fmla="*/ 62388 w 1559704" name="connsiteX1"/>
                  <a:gd fmla="*/ 0 h 2745860" name="connsiteY1"/>
                  <a:gd fmla="*/ 0 w 1559704" name="connsiteX2"/>
                  <a:gd fmla="*/ 62388 h 2745860" name="connsiteY2"/>
                  <a:gd fmla="*/ 0 w 1559704" name="connsiteX3"/>
                  <a:gd fmla="*/ 2683472 h 2745860" name="connsiteY3"/>
                  <a:gd fmla="*/ 62388 w 1559704" name="connsiteX4"/>
                  <a:gd fmla="*/ 2745860 h 2745860" name="connsiteY4"/>
                  <a:gd fmla="*/ 1497317 w 1559704" name="connsiteX5"/>
                  <a:gd fmla="*/ 2745860 h 2745860" name="connsiteY5"/>
                  <a:gd fmla="*/ 1559705 w 1559704" name="connsiteX6"/>
                  <a:gd fmla="*/ 2683472 h 2745860" name="connsiteY6"/>
                  <a:gd fmla="*/ 1559705 w 1559704" name="connsiteX7"/>
                  <a:gd fmla="*/ 62419 h 2745860" name="connsiteY7"/>
                  <a:gd fmla="*/ 1497317 w 1559704" name="connsiteX8"/>
                  <a:gd fmla="*/ 0 h 2745860" name="connsiteY8"/>
                  <a:gd fmla="*/ 1497317 w 1559704" name="connsiteX9"/>
                  <a:gd fmla="*/ 62388 h 2745860" name="connsiteY9"/>
                  <a:gd fmla="*/ 1497317 w 1559704" name="connsiteX10"/>
                  <a:gd fmla="*/ 62388 h 2745860" name="connsiteY10"/>
                  <a:gd fmla="*/ 1497317 w 1559704" name="connsiteX11"/>
                  <a:gd fmla="*/ 311941 h 2745860" name="connsiteY11"/>
                  <a:gd fmla="*/ 62388 w 1559704" name="connsiteX12"/>
                  <a:gd fmla="*/ 311941 h 2745860" name="connsiteY12"/>
                  <a:gd fmla="*/ 62388 w 1559704" name="connsiteX13"/>
                  <a:gd fmla="*/ 62388 h 2745860" name="connsiteY13"/>
                  <a:gd fmla="*/ 1497317 w 1559704" name="connsiteX14"/>
                  <a:gd fmla="*/ 374329 h 2745860" name="connsiteY14"/>
                  <a:gd fmla="*/ 1497317 w 1559704" name="connsiteX15"/>
                  <a:gd fmla="*/ 2370751 h 2745860" name="connsiteY15"/>
                  <a:gd fmla="*/ 62388 w 1559704" name="connsiteX16"/>
                  <a:gd fmla="*/ 2370751 h 2745860" name="connsiteY16"/>
                  <a:gd fmla="*/ 62388 w 1559704" name="connsiteX17"/>
                  <a:gd fmla="*/ 374329 h 2745860" name="connsiteY17"/>
                  <a:gd fmla="*/ 62388 w 1559704" name="connsiteX18"/>
                  <a:gd fmla="*/ 2683472 h 2745860" name="connsiteY18"/>
                  <a:gd fmla="*/ 62388 w 1559704" name="connsiteX19"/>
                  <a:gd fmla="*/ 2433108 h 2745860" name="connsiteY19"/>
                  <a:gd fmla="*/ 1497317 w 1559704" name="connsiteX20"/>
                  <a:gd fmla="*/ 2433108 h 2745860" name="connsiteY20"/>
                  <a:gd fmla="*/ 1497317 w 1559704" name="connsiteX21"/>
                  <a:gd fmla="*/ 2683472 h 2745860"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745860" w="1559704">
                    <a:moveTo>
                      <a:pt x="1497317" y="0"/>
                    </a:moveTo>
                    <a:lnTo>
                      <a:pt x="62388" y="0"/>
                    </a:lnTo>
                    <a:cubicBezTo>
                      <a:pt x="27981" y="120"/>
                      <a:pt x="119" y="27982"/>
                      <a:pt x="0" y="62388"/>
                    </a:cubicBezTo>
                    <a:lnTo>
                      <a:pt x="0" y="2683472"/>
                    </a:lnTo>
                    <a:cubicBezTo>
                      <a:pt x="103" y="2717885"/>
                      <a:pt x="27975" y="2745757"/>
                      <a:pt x="62388" y="2745860"/>
                    </a:cubicBezTo>
                    <a:lnTo>
                      <a:pt x="1497317" y="2745860"/>
                    </a:lnTo>
                    <a:cubicBezTo>
                      <a:pt x="1531724" y="2745742"/>
                      <a:pt x="1559586" y="2717879"/>
                      <a:pt x="1559705" y="2683472"/>
                    </a:cubicBezTo>
                    <a:lnTo>
                      <a:pt x="1559705" y="62419"/>
                    </a:lnTo>
                    <a:cubicBezTo>
                      <a:pt x="1559586" y="28008"/>
                      <a:pt x="1531727" y="137"/>
                      <a:pt x="1497317" y="0"/>
                    </a:cubicBezTo>
                    <a:close/>
                    <a:moveTo>
                      <a:pt x="1497317" y="62388"/>
                    </a:moveTo>
                    <a:lnTo>
                      <a:pt x="1497317" y="62388"/>
                    </a:lnTo>
                    <a:lnTo>
                      <a:pt x="1497317" y="311941"/>
                    </a:lnTo>
                    <a:lnTo>
                      <a:pt x="62388" y="311941"/>
                    </a:lnTo>
                    <a:lnTo>
                      <a:pt x="62388" y="62388"/>
                    </a:lnTo>
                    <a:close/>
                    <a:moveTo>
                      <a:pt x="1497317" y="374329"/>
                    </a:moveTo>
                    <a:lnTo>
                      <a:pt x="1497317" y="2370751"/>
                    </a:lnTo>
                    <a:lnTo>
                      <a:pt x="62388" y="2370751"/>
                    </a:lnTo>
                    <a:lnTo>
                      <a:pt x="62388" y="374329"/>
                    </a:lnTo>
                    <a:close/>
                    <a:moveTo>
                      <a:pt x="62388" y="2683472"/>
                    </a:moveTo>
                    <a:lnTo>
                      <a:pt x="62388" y="2433108"/>
                    </a:lnTo>
                    <a:lnTo>
                      <a:pt x="1497317" y="2433108"/>
                    </a:lnTo>
                    <a:lnTo>
                      <a:pt x="1497317" y="2683472"/>
                    </a:lnTo>
                    <a:close/>
                  </a:path>
                </a:pathLst>
              </a:custGeom>
              <a:solidFill>
                <a:schemeClr val="tx2"/>
              </a:solidFill>
              <a:ln cap="flat" w="31155">
                <a:noFill/>
                <a:prstDash val="solid"/>
                <a:miter/>
              </a:ln>
            </p:spPr>
            <p:txBody>
              <a:bodyPr anchor="ctr" rtlCol="0"/>
              <a:lstStyle/>
              <a:p>
                <a:endParaRPr lang="en-GB"/>
              </a:p>
            </p:txBody>
          </p:sp>
          <p:sp>
            <p:nvSpPr>
              <p:cNvPr descr="Ecommerce outline" id="18" name="Graphic 5">
                <a:extLst>
                  <a:ext uri="{FF2B5EF4-FFF2-40B4-BE49-F238E27FC236}">
                    <a16:creationId xmlns:a16="http://schemas.microsoft.com/office/drawing/2014/main" id="{164FD9C1-5E88-4B38-93B1-442DC5E2F63D}"/>
                  </a:ext>
                </a:extLst>
              </p:cNvPr>
              <p:cNvSpPr/>
              <p:nvPr/>
            </p:nvSpPr>
            <p:spPr>
              <a:xfrm>
                <a:off x="7774451" y="467490"/>
                <a:ext cx="374329" cy="62388"/>
              </a:xfrm>
              <a:custGeom>
                <a:avLst/>
                <a:gdLst>
                  <a:gd fmla="*/ 31194 w 374329" name="connsiteX0"/>
                  <a:gd fmla="*/ 62388 h 62388" name="connsiteY0"/>
                  <a:gd fmla="*/ 343135 w 374329" name="connsiteX1"/>
                  <a:gd fmla="*/ 62388 h 62388" name="connsiteY1"/>
                  <a:gd fmla="*/ 374329 w 374329" name="connsiteX2"/>
                  <a:gd fmla="*/ 31194 h 62388" name="connsiteY2"/>
                  <a:gd fmla="*/ 343135 w 374329" name="connsiteX3"/>
                  <a:gd fmla="*/ 0 h 62388" name="connsiteY3"/>
                  <a:gd fmla="*/ 31194 w 374329" name="connsiteX4"/>
                  <a:gd fmla="*/ 0 h 62388" name="connsiteY4"/>
                  <a:gd fmla="*/ 0 w 374329" name="connsiteX5"/>
                  <a:gd fmla="*/ 31194 h 62388" name="connsiteY5"/>
                  <a:gd fmla="*/ 31194 w 374329" name="connsiteX6"/>
                  <a:gd fmla="*/ 62388 h 6238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2388" w="374329">
                    <a:moveTo>
                      <a:pt x="31194" y="62388"/>
                    </a:moveTo>
                    <a:lnTo>
                      <a:pt x="343135" y="62388"/>
                    </a:lnTo>
                    <a:cubicBezTo>
                      <a:pt x="360364" y="62388"/>
                      <a:pt x="374329" y="48423"/>
                      <a:pt x="374329" y="31194"/>
                    </a:cubicBezTo>
                    <a:cubicBezTo>
                      <a:pt x="374329" y="13966"/>
                      <a:pt x="360364" y="0"/>
                      <a:pt x="343135" y="0"/>
                    </a:cubicBezTo>
                    <a:lnTo>
                      <a:pt x="31194" y="0"/>
                    </a:lnTo>
                    <a:cubicBezTo>
                      <a:pt x="13966" y="0"/>
                      <a:pt x="0" y="13966"/>
                      <a:pt x="0" y="31194"/>
                    </a:cubicBezTo>
                    <a:cubicBezTo>
                      <a:pt x="0" y="48423"/>
                      <a:pt x="13966" y="62388"/>
                      <a:pt x="31194" y="62388"/>
                    </a:cubicBezTo>
                    <a:close/>
                  </a:path>
                </a:pathLst>
              </a:custGeom>
              <a:solidFill>
                <a:srgbClr val="000000"/>
              </a:solidFill>
              <a:ln cap="flat" w="31155">
                <a:noFill/>
                <a:prstDash val="solid"/>
                <a:miter/>
              </a:ln>
            </p:spPr>
            <p:txBody>
              <a:bodyPr anchor="ctr" rtlCol="0"/>
              <a:lstStyle/>
              <a:p>
                <a:endParaRPr lang="en-GB"/>
              </a:p>
            </p:txBody>
          </p:sp>
        </p:grpSp>
      </p:grpSp>
    </p:spTree>
    <p:custDataLst>
      <p:tags r:id="rId1"/>
    </p:custDataLst>
    <p:extLst>
      <p:ext uri="{BB962C8B-B14F-4D97-AF65-F5344CB8AC3E}">
        <p14:creationId xmlns:p14="http://schemas.microsoft.com/office/powerpoint/2010/main" val="2052770407"/>
      </p:ext>
    </p:extLst>
  </p:cSld>
  <p:clrMapOvr>
    <a:masterClrMapping/>
  </p:clrMapOvr>
  <p:transition advTm="11761">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10" presetSubtype="0">
                                  <p:stCondLst>
                                    <p:cond delay="0"/>
                                  </p:stCondLst>
                                  <p:childTnLst>
                                    <p:set>
                                      <p:cBhvr>
                                        <p:cTn dur="1" fill="hold" id="12">
                                          <p:stCondLst>
                                            <p:cond delay="0"/>
                                          </p:stCondLst>
                                        </p:cTn>
                                        <p:tgtEl>
                                          <p:spTgt spid="31"/>
                                        </p:tgtEl>
                                        <p:attrNameLst>
                                          <p:attrName>style.visibility</p:attrName>
                                        </p:attrNameLst>
                                      </p:cBhvr>
                                      <p:to>
                                        <p:strVal val="visible"/>
                                      </p:to>
                                    </p:set>
                                    <p:animEffect filter="fade" transition="in">
                                      <p:cBhvr>
                                        <p:cTn dur="500" id="13"/>
                                        <p:tgtEl>
                                          <p:spTgt spid="3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42" presetSubtype="0">
                                  <p:stCondLst>
                                    <p:cond delay="0"/>
                                  </p:stCondLst>
                                  <p:childTnLst>
                                    <p:set>
                                      <p:cBhvr>
                                        <p:cTn dur="1" fill="hold" id="17">
                                          <p:stCondLst>
                                            <p:cond delay="0"/>
                                          </p:stCondLst>
                                        </p:cTn>
                                        <p:tgtEl>
                                          <p:spTgt spid="34"/>
                                        </p:tgtEl>
                                        <p:attrNameLst>
                                          <p:attrName>style.visibility</p:attrName>
                                        </p:attrNameLst>
                                      </p:cBhvr>
                                      <p:to>
                                        <p:strVal val="visible"/>
                                      </p:to>
                                    </p:set>
                                    <p:animEffect filter="fade" transition="in">
                                      <p:cBhvr>
                                        <p:cTn dur="500" id="18"/>
                                        <p:tgtEl>
                                          <p:spTgt spid="34"/>
                                        </p:tgtEl>
                                      </p:cBhvr>
                                    </p:animEffect>
                                    <p:anim calcmode="lin" valueType="num">
                                      <p:cBhvr>
                                        <p:cTn dur="500" fill="hold" id="19"/>
                                        <p:tgtEl>
                                          <p:spTgt spid="34"/>
                                        </p:tgtEl>
                                        <p:attrNameLst>
                                          <p:attrName>ppt_x</p:attrName>
                                        </p:attrNameLst>
                                      </p:cBhvr>
                                      <p:tavLst>
                                        <p:tav tm="0">
                                          <p:val>
                                            <p:strVal val="#ppt_x"/>
                                          </p:val>
                                        </p:tav>
                                        <p:tav tm="100000">
                                          <p:val>
                                            <p:strVal val="#ppt_x"/>
                                          </p:val>
                                        </p:tav>
                                      </p:tavLst>
                                    </p:anim>
                                    <p:anim calcmode="lin" valueType="num">
                                      <p:cBhvr>
                                        <p:cTn dur="500" fill="hold" id="20"/>
                                        <p:tgtEl>
                                          <p:spTgt spid="34"/>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xit" presetID="10" presetSubtype="0">
                                  <p:stCondLst>
                                    <p:cond delay="0"/>
                                  </p:stCondLst>
                                  <p:childTnLst>
                                    <p:animEffect filter="fade" transition="out">
                                      <p:cBhvr>
                                        <p:cTn dur="500" id="23"/>
                                        <p:tgtEl>
                                          <p:spTgt spid="31"/>
                                        </p:tgtEl>
                                      </p:cBhvr>
                                    </p:animEffect>
                                    <p:set>
                                      <p:cBhvr>
                                        <p:cTn dur="1" fill="hold" id="24">
                                          <p:stCondLst>
                                            <p:cond delay="499"/>
                                          </p:stCondLst>
                                        </p:cTn>
                                        <p:tgtEl>
                                          <p:spTgt spid="31"/>
                                        </p:tgtEl>
                                        <p:attrNameLst>
                                          <p:attrName>style.visibility</p:attrName>
                                        </p:attrNameLst>
                                      </p:cBhvr>
                                      <p:to>
                                        <p:strVal val="hidden"/>
                                      </p:to>
                                    </p:set>
                                  </p:childTnLst>
                                </p:cTn>
                              </p:par>
                              <p:par>
                                <p:cTn fill="hold" id="25" nodeType="withEffect" presetClass="entr" presetID="10" presetSubtype="0">
                                  <p:stCondLst>
                                    <p:cond delay="0"/>
                                  </p:stCondLst>
                                  <p:childTnLst>
                                    <p:set>
                                      <p:cBhvr>
                                        <p:cTn dur="1" fill="hold" id="26">
                                          <p:stCondLst>
                                            <p:cond delay="0"/>
                                          </p:stCondLst>
                                        </p:cTn>
                                        <p:tgtEl>
                                          <p:spTgt spid="20"/>
                                        </p:tgtEl>
                                        <p:attrNameLst>
                                          <p:attrName>style.visibility</p:attrName>
                                        </p:attrNameLst>
                                      </p:cBhvr>
                                      <p:to>
                                        <p:strVal val="visible"/>
                                      </p:to>
                                    </p:set>
                                    <p:animEffect filter="fade" transition="in">
                                      <p:cBhvr>
                                        <p:cTn dur="500" id="27"/>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34"/>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a:xfrm>
            <a:off x="533400" y="495300"/>
            <a:ext cx="9563100" cy="800100"/>
          </a:xfrm>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11" name="Graphic 9">
            <a:extLst>
              <a:ext uri="{FF2B5EF4-FFF2-40B4-BE49-F238E27FC236}">
                <a16:creationId xmlns:a16="http://schemas.microsoft.com/office/drawing/2014/main" id="{28039CC7-4C9F-469C-98BD-EDA3FC65E431}"/>
              </a:ext>
            </a:extLst>
          </p:cNvPr>
          <p:cNvGrpSpPr/>
          <p:nvPr/>
        </p:nvGrpSpPr>
        <p:grpSpPr>
          <a:xfrm>
            <a:off x="5166224" y="1034747"/>
            <a:ext cx="4908389" cy="5230249"/>
            <a:chOff x="5166224" y="1034747"/>
            <a:chExt cx="4908389" cy="5230249"/>
          </a:xfrm>
          <a:solidFill>
            <a:srgbClr val="A0ADBA"/>
          </a:solidFill>
        </p:grpSpPr>
        <p:sp>
          <p:nvSpPr>
            <p:cNvPr id="12" name="Graphic 9">
              <a:extLst>
                <a:ext uri="{FF2B5EF4-FFF2-40B4-BE49-F238E27FC236}">
                  <a16:creationId xmlns:a16="http://schemas.microsoft.com/office/drawing/2014/main" id="{70BBEC8A-E926-490A-B303-1049DE903DD5}"/>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3332006F-8EDB-4884-B7E8-B1DF3E56172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0675BD77-0D5C-4BC0-B6DC-7EACC388DDBE}"/>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22F6059E-5F19-4B9D-AC19-1BA0520E42A3}"/>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94A4A59C-71CA-400B-AC59-0BBFF890D5CF}"/>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AE6E5087-C064-491C-BEE9-8B76BF7BE046}"/>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301E230E-3A49-44C7-811F-A02763D10E87}"/>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E9B2F78D-6D95-4FF4-A74C-FC77179379F8}"/>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A46B0940-1488-4BDF-850D-38B550B3361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5A9B5DA6-AD5C-4F53-8DC6-E9BD7AE4402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25B61A72-0324-468B-B9FC-A1B7F3ED3A7D}"/>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4E8E729C-0F1E-4B07-9AED-D44C6DC9F03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99959547-7823-4FBD-B082-7BF42B42F37D}"/>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A6286137-898C-4C73-8560-716BC5263ACC}"/>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FBE39623-8541-4993-9141-84CF9A597AD7}"/>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EC29A9C8-9AAB-48EC-88FB-71A7CEC530C8}"/>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1BA35756-5F10-440C-AD89-2371294BE2B7}"/>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DFEA4360-C2B7-4A07-B746-5CD27D6E871C}"/>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118D370D-9307-49F2-BC01-3DD4575777D2}"/>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1" name="Graphic 9">
              <a:extLst>
                <a:ext uri="{FF2B5EF4-FFF2-40B4-BE49-F238E27FC236}">
                  <a16:creationId xmlns:a16="http://schemas.microsoft.com/office/drawing/2014/main" id="{9907C446-0456-4115-AE22-F5CE80F09231}"/>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2" name="Graphic 9">
              <a:extLst>
                <a:ext uri="{FF2B5EF4-FFF2-40B4-BE49-F238E27FC236}">
                  <a16:creationId xmlns:a16="http://schemas.microsoft.com/office/drawing/2014/main" id="{40D7296F-174C-45BC-ACE8-6F7B17C77D93}"/>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3" name="Graphic 9">
              <a:extLst>
                <a:ext uri="{FF2B5EF4-FFF2-40B4-BE49-F238E27FC236}">
                  <a16:creationId xmlns:a16="http://schemas.microsoft.com/office/drawing/2014/main" id="{53AA736C-645E-4E83-84FD-A74A7418EFC2}"/>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4" name="Graphic 9">
              <a:extLst>
                <a:ext uri="{FF2B5EF4-FFF2-40B4-BE49-F238E27FC236}">
                  <a16:creationId xmlns:a16="http://schemas.microsoft.com/office/drawing/2014/main" id="{FB1CC457-891C-4436-B8D9-F9444AAD99E9}"/>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5" name="Graphic 9">
              <a:extLst>
                <a:ext uri="{FF2B5EF4-FFF2-40B4-BE49-F238E27FC236}">
                  <a16:creationId xmlns:a16="http://schemas.microsoft.com/office/drawing/2014/main" id="{96AB8456-3F76-4282-B7D2-2DC700BB9AB0}"/>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6" name="Graphic 9">
            <a:extLst>
              <a:ext uri="{FF2B5EF4-FFF2-40B4-BE49-F238E27FC236}">
                <a16:creationId xmlns:a16="http://schemas.microsoft.com/office/drawing/2014/main" id="{8B4C2CE4-987A-45F3-A3CF-960EE9BA277B}"/>
              </a:ext>
            </a:extLst>
          </p:cNvPr>
          <p:cNvSpPr/>
          <p:nvPr/>
        </p:nvSpPr>
        <p:spPr>
          <a:xfrm>
            <a:off x="6378650" y="5408648"/>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8" name="Oval 37">
            <a:extLst>
              <a:ext uri="{FF2B5EF4-FFF2-40B4-BE49-F238E27FC236}">
                <a16:creationId xmlns:a16="http://schemas.microsoft.com/office/drawing/2014/main" id="{EDB042A9-5E69-4299-9796-AB36289C40B1}"/>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331bca69bc38918bd34fb2c7ced34e1">
            <a:pPr algn="ctr"/>
            <a:r>
              <a:rPr dirty="0" lang="en-GB" sz="2400">
                <a:latin typeface="+mj-lt"/>
              </a:rPr>
              <a:t>2006</a:t>
            </a:r>
          </a:p>
        </p:txBody>
      </p:sp>
      <p:sp>
        <p:nvSpPr>
          <p:cNvPr id="3" name="TextBox 2">
            <a:extLst>
              <a:ext uri="{FF2B5EF4-FFF2-40B4-BE49-F238E27FC236}">
                <a16:creationId xmlns:a16="http://schemas.microsoft.com/office/drawing/2014/main" id="{62661FE0-8A15-4958-BD05-A29BF4B6365F}"/>
              </a:ext>
            </a:extLst>
          </p:cNvPr>
          <p:cNvSpPr txBox="1"/>
          <p:nvPr/>
        </p:nvSpPr>
        <p:spPr>
          <a:xfrm>
            <a:off x="1400959" y="2457271"/>
            <a:ext cx="2876887" cy="1200329"/>
          </a:xfrm>
          <a:prstGeom prst="rect">
            <a:avLst/>
          </a:prstGeom>
          <a:noFill/>
        </p:spPr>
        <p:txBody>
          <a:bodyPr rtlCol="0" wrap="square">
            <a:spAutoFit/>
          </a:bodyPr>
          <a:lstStyle/>
          <a:p txid="671848529fa702ddc7c9b5d71a67ad04">
            <a:pPr indent="-342900" marL="342900">
              <a:buClr>
                <a:srgbClr val="008CCF"/>
              </a:buClr>
              <a:buFont charset="-79" pitchFamily="2" typeface="Rubik"/>
              <a:buChar char="•"/>
            </a:pPr>
            <a:r>
              <a:rPr dirty="0" lang="en-GB" sz="2400"/>
              <a:t>Première implémentation de DHIS2</a:t>
            </a:r>
          </a:p>
          <a:p>
            <a:pPr algn="l" indent="-342900" marL="342900">
              <a:buClr>
                <a:srgbClr val="008CCF"/>
              </a:buClr>
              <a:buFont charset="-79" pitchFamily="2" typeface="Rubik"/>
              <a:buChar char="•"/>
            </a:pPr>
            <a:endParaRPr dirty="0" lang="en-GB" sz="2400"/>
          </a:p>
        </p:txBody>
      </p:sp>
      <p:sp>
        <p:nvSpPr>
          <p:cNvPr id="5" name="TextBox 4">
            <a:extLst>
              <a:ext uri="{FF2B5EF4-FFF2-40B4-BE49-F238E27FC236}">
                <a16:creationId xmlns:a16="http://schemas.microsoft.com/office/drawing/2014/main" id="{D28602D2-75C7-4D4D-8476-E0015567EF9E}"/>
              </a:ext>
            </a:extLst>
          </p:cNvPr>
          <p:cNvSpPr txBox="1"/>
          <p:nvPr/>
        </p:nvSpPr>
        <p:spPr>
          <a:xfrm>
            <a:off x="5065308" y="4485047"/>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Tree>
    <p:custDataLst>
      <p:tags r:id="rId1"/>
    </p:custDataLst>
    <p:extLst>
      <p:ext uri="{BB962C8B-B14F-4D97-AF65-F5344CB8AC3E}">
        <p14:creationId xmlns:p14="http://schemas.microsoft.com/office/powerpoint/2010/main" val="2049300763"/>
      </p:ext>
    </p:extLst>
  </p:cSld>
  <p:clrMapOvr>
    <a:masterClrMapping/>
  </p:clrMapOvr>
  <p:transition advTm="9720" spd="slow">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2">
                                  <p:stCondLst>
                                    <p:cond delay="0"/>
                                  </p:stCondLst>
                                  <p:childTnLst>
                                    <p:set>
                                      <p:cBhvr>
                                        <p:cTn dur="1" fill="hold" id="11">
                                          <p:stCondLst>
                                            <p:cond delay="0"/>
                                          </p:stCondLst>
                                        </p:cTn>
                                        <p:tgtEl>
                                          <p:spTgt spid="38"/>
                                        </p:tgtEl>
                                        <p:attrNameLst>
                                          <p:attrName>style.visibility</p:attrName>
                                        </p:attrNameLst>
                                      </p:cBhvr>
                                      <p:to>
                                        <p:strVal val="visible"/>
                                      </p:to>
                                    </p:set>
                                    <p:anim calcmode="lin" valueType="num">
                                      <p:cBhvr additive="base">
                                        <p:cTn dur="500" fill="hold" id="12"/>
                                        <p:tgtEl>
                                          <p:spTgt spid="38"/>
                                        </p:tgtEl>
                                        <p:attrNameLst>
                                          <p:attrName>ppt_x</p:attrName>
                                        </p:attrNameLst>
                                      </p:cBhvr>
                                      <p:tavLst>
                                        <p:tav tm="0">
                                          <p:val>
                                            <p:strVal val="1+#ppt_w/2"/>
                                          </p:val>
                                        </p:tav>
                                        <p:tav tm="100000">
                                          <p:val>
                                            <p:strVal val="#ppt_x"/>
                                          </p:val>
                                        </p:tav>
                                      </p:tavLst>
                                    </p:anim>
                                    <p:anim calcmode="lin" valueType="num">
                                      <p:cBhvr additive="base">
                                        <p:cTn dur="500" fill="hold" id="13"/>
                                        <p:tgtEl>
                                          <p:spTgt spid="38"/>
                                        </p:tgtEl>
                                        <p:attrNameLst>
                                          <p:attrName>ppt_y</p:attrName>
                                        </p:attrNameLst>
                                      </p:cBhvr>
                                      <p:tavLst>
                                        <p:tav tm="0">
                                          <p:val>
                                            <p:strVal val="#ppt_y"/>
                                          </p:val>
                                        </p:tav>
                                        <p:tav tm="100000">
                                          <p:val>
                                            <p:strVal val="#ppt_y"/>
                                          </p:val>
                                        </p:tav>
                                      </p:tavLst>
                                    </p:anim>
                                  </p:childTnLst>
                                </p:cTn>
                              </p:par>
                            </p:childTnLst>
                          </p:cTn>
                        </p:par>
                        <p:par>
                          <p:cTn fill="hold" id="14">
                            <p:stCondLst>
                              <p:cond delay="500"/>
                            </p:stCondLst>
                            <p:childTnLst>
                              <p:par>
                                <p:cTn fill="hold" id="15" nodeType="afterEffect" presetClass="entr" presetID="42" presetSubtype="0">
                                  <p:stCondLst>
                                    <p:cond delay="0"/>
                                  </p:stCondLst>
                                  <p:childTnLst>
                                    <p:set>
                                      <p:cBhvr>
                                        <p:cTn dur="1" fill="hold" id="16">
                                          <p:stCondLst>
                                            <p:cond delay="0"/>
                                          </p:stCondLst>
                                        </p:cTn>
                                        <p:tgtEl>
                                          <p:spTgt spid="11"/>
                                        </p:tgtEl>
                                        <p:attrNameLst>
                                          <p:attrName>style.visibility</p:attrName>
                                        </p:attrNameLst>
                                      </p:cBhvr>
                                      <p:to>
                                        <p:strVal val="visible"/>
                                      </p:to>
                                    </p:set>
                                    <p:animEffect filter="fade" transition="in">
                                      <p:cBhvr>
                                        <p:cTn dur="1000" id="17"/>
                                        <p:tgtEl>
                                          <p:spTgt spid="11"/>
                                        </p:tgtEl>
                                      </p:cBhvr>
                                    </p:animEffect>
                                    <p:anim calcmode="lin" valueType="num">
                                      <p:cBhvr>
                                        <p:cTn dur="1000" fill="hold" id="18"/>
                                        <p:tgtEl>
                                          <p:spTgt spid="11"/>
                                        </p:tgtEl>
                                        <p:attrNameLst>
                                          <p:attrName>ppt_x</p:attrName>
                                        </p:attrNameLst>
                                      </p:cBhvr>
                                      <p:tavLst>
                                        <p:tav tm="0">
                                          <p:val>
                                            <p:strVal val="#ppt_x"/>
                                          </p:val>
                                        </p:tav>
                                        <p:tav tm="100000">
                                          <p:val>
                                            <p:strVal val="#ppt_x"/>
                                          </p:val>
                                        </p:tav>
                                      </p:tavLst>
                                    </p:anim>
                                    <p:anim calcmode="lin" valueType="num">
                                      <p:cBhvr>
                                        <p:cTn dur="1000" fill="hold" id="19"/>
                                        <p:tgtEl>
                                          <p:spTgt spid="11"/>
                                        </p:tgtEl>
                                        <p:attrNameLst>
                                          <p:attrName>ppt_y</p:attrName>
                                        </p:attrNameLst>
                                      </p:cBhvr>
                                      <p:tavLst>
                                        <p:tav tm="0">
                                          <p:val>
                                            <p:strVal val="#ppt_y+.1"/>
                                          </p:val>
                                        </p:tav>
                                        <p:tav tm="100000">
                                          <p:val>
                                            <p:strVal val="#ppt_y"/>
                                          </p:val>
                                        </p:tav>
                                      </p:tavLst>
                                    </p:anim>
                                  </p:childTnLst>
                                </p:cTn>
                              </p:par>
                              <p:par>
                                <p:cTn fill="hold" grpId="0" id="20" nodeType="withEffect" presetClass="entr" presetID="42" presetSubtype="0">
                                  <p:stCondLst>
                                    <p:cond delay="0"/>
                                  </p:stCondLst>
                                  <p:childTnLst>
                                    <p:set>
                                      <p:cBhvr>
                                        <p:cTn dur="1" fill="hold" id="21">
                                          <p:stCondLst>
                                            <p:cond delay="0"/>
                                          </p:stCondLst>
                                        </p:cTn>
                                        <p:tgtEl>
                                          <p:spTgt spid="36"/>
                                        </p:tgtEl>
                                        <p:attrNameLst>
                                          <p:attrName>style.visibility</p:attrName>
                                        </p:attrNameLst>
                                      </p:cBhvr>
                                      <p:to>
                                        <p:strVal val="visible"/>
                                      </p:to>
                                    </p:set>
                                    <p:animEffect filter="fade" transition="in">
                                      <p:cBhvr>
                                        <p:cTn dur="1000" id="22"/>
                                        <p:tgtEl>
                                          <p:spTgt spid="36"/>
                                        </p:tgtEl>
                                      </p:cBhvr>
                                    </p:animEffect>
                                    <p:anim calcmode="lin" valueType="num">
                                      <p:cBhvr>
                                        <p:cTn dur="1000" fill="hold" id="23"/>
                                        <p:tgtEl>
                                          <p:spTgt spid="36"/>
                                        </p:tgtEl>
                                        <p:attrNameLst>
                                          <p:attrName>ppt_x</p:attrName>
                                        </p:attrNameLst>
                                      </p:cBhvr>
                                      <p:tavLst>
                                        <p:tav tm="0">
                                          <p:val>
                                            <p:strVal val="#ppt_x"/>
                                          </p:val>
                                        </p:tav>
                                        <p:tav tm="100000">
                                          <p:val>
                                            <p:strVal val="#ppt_x"/>
                                          </p:val>
                                        </p:tav>
                                      </p:tavLst>
                                    </p:anim>
                                    <p:anim calcmode="lin" valueType="num">
                                      <p:cBhvr>
                                        <p:cTn dur="1000" fill="hold" id="24"/>
                                        <p:tgtEl>
                                          <p:spTgt spid="36"/>
                                        </p:tgtEl>
                                        <p:attrNameLst>
                                          <p:attrName>ppt_y</p:attrName>
                                        </p:attrNameLst>
                                      </p:cBhvr>
                                      <p:tavLst>
                                        <p:tav tm="0">
                                          <p:val>
                                            <p:strVal val="#ppt_y+.1"/>
                                          </p:val>
                                        </p:tav>
                                        <p:tav tm="100000">
                                          <p:val>
                                            <p:strVal val="#ppt_y"/>
                                          </p:val>
                                        </p:tav>
                                      </p:tavLst>
                                    </p:anim>
                                  </p:childTnLst>
                                </p:cTn>
                              </p:par>
                              <p:par>
                                <p:cTn fill="hold" id="25" nodeType="withEffect" presetClass="emph" presetID="6" presetSubtype="0">
                                  <p:stCondLst>
                                    <p:cond delay="0"/>
                                  </p:stCondLst>
                                  <p:childTnLst>
                                    <p:animScale>
                                      <p:cBhvr>
                                        <p:cTn dur="1000" fill="hold" id="26"/>
                                        <p:tgtEl>
                                          <p:spTgt spid="11"/>
                                        </p:tgtEl>
                                      </p:cBhvr>
                                      <p:by x="50000" y="50000"/>
                                    </p:animScale>
                                  </p:childTnLst>
                                </p:cTn>
                              </p:par>
                              <p:par>
                                <p:cTn fill="hold" grpId="1" id="27" nodeType="withEffect" presetClass="emph" presetID="6" presetSubtype="0">
                                  <p:stCondLst>
                                    <p:cond delay="0"/>
                                  </p:stCondLst>
                                  <p:childTnLst>
                                    <p:animScale>
                                      <p:cBhvr>
                                        <p:cTn dur="1000" fill="hold" id="28"/>
                                        <p:tgtEl>
                                          <p:spTgt spid="36"/>
                                        </p:tgtEl>
                                      </p:cBhvr>
                                      <p:by x="150000" y="150000"/>
                                    </p:animScale>
                                  </p:childTnLst>
                                </p:cTn>
                              </p:par>
                              <p:par>
                                <p:cTn accel="50000" decel="50000" fill="hold" grpId="2" id="29" nodeType="withEffect" presetClass="path" presetID="42" presetSubtype="0">
                                  <p:stCondLst>
                                    <p:cond delay="0"/>
                                  </p:stCondLst>
                                  <p:childTnLst>
                                    <p:animMotion origin="layout" path="M 4.16667E-7 -4.07407E-6 L -0.0513 -0.30208 " pathEditMode="relative" ptsTypes="AA" rAng="0">
                                      <p:cBhvr>
                                        <p:cTn dur="1000" fill="hold" id="30"/>
                                        <p:tgtEl>
                                          <p:spTgt spid="36"/>
                                        </p:tgtEl>
                                        <p:attrNameLst>
                                          <p:attrName>ppt_x</p:attrName>
                                          <p:attrName>ppt_y</p:attrName>
                                        </p:attrNameLst>
                                      </p:cBhvr>
                                      <p:rCtr x="-2565" y="-15116"/>
                                    </p:animMotion>
                                  </p:childTnLst>
                                </p:cTn>
                              </p:par>
                            </p:childTnLst>
                          </p:cTn>
                        </p:par>
                        <p:par>
                          <p:cTn fill="hold" id="31">
                            <p:stCondLst>
                              <p:cond delay="1500"/>
                            </p:stCondLst>
                            <p:childTnLst>
                              <p:par>
                                <p:cTn fill="hold" grpId="0" id="32" nodeType="afterEffect" presetClass="entr" presetID="10" presetSubtype="0">
                                  <p:stCondLst>
                                    <p:cond delay="0"/>
                                  </p:stCondLst>
                                  <p:childTnLst>
                                    <p:set>
                                      <p:cBhvr>
                                        <p:cTn dur="1" fill="hold" id="33">
                                          <p:stCondLst>
                                            <p:cond delay="0"/>
                                          </p:stCondLst>
                                        </p:cTn>
                                        <p:tgtEl>
                                          <p:spTgt spid="5"/>
                                        </p:tgtEl>
                                        <p:attrNameLst>
                                          <p:attrName>style.visibility</p:attrName>
                                        </p:attrNameLst>
                                      </p:cBhvr>
                                      <p:to>
                                        <p:strVal val="visible"/>
                                      </p:to>
                                    </p:set>
                                    <p:animEffect filter="fade" transition="in">
                                      <p:cBhvr>
                                        <p:cTn dur="500" id="3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6"/>
      <p:bldP animBg="1" grpId="1" spid="36"/>
      <p:bldP animBg="1" grpId="2" spid="36"/>
      <p:bldP animBg="1" grpId="0" spid="38"/>
      <p:bldP grpId="0" spid="3"/>
      <p:bldP grpId="0" spid="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CD78E91A-8378-4775-AE5B-A0D3869D8C49}"/>
              </a:ext>
            </a:extLst>
          </p:cNvPr>
          <p:cNvGrpSpPr/>
          <p:nvPr/>
        </p:nvGrpSpPr>
        <p:grpSpPr>
          <a:xfrm>
            <a:off x="4166347" y="2199233"/>
            <a:ext cx="3898394" cy="2835177"/>
            <a:chOff x="4351702" y="2396945"/>
            <a:chExt cx="3898394" cy="2835177"/>
          </a:xfrm>
        </p:grpSpPr>
        <p:pic>
          <p:nvPicPr>
            <p:cNvPr descr="Icon  Description automatically generated" id="43" name="Picture 42">
              <a:extLst>
                <a:ext uri="{FF2B5EF4-FFF2-40B4-BE49-F238E27FC236}">
                  <a16:creationId xmlns:a16="http://schemas.microsoft.com/office/drawing/2014/main" id="{4F4EFC1E-579B-44B8-B98E-5B2431DBB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4926" y="2566952"/>
              <a:ext cx="2665170" cy="2665170"/>
            </a:xfrm>
            <a:prstGeom prst="rect">
              <a:avLst/>
            </a:prstGeom>
          </p:spPr>
        </p:pic>
        <p:grpSp>
          <p:nvGrpSpPr>
            <p:cNvPr descr="Server outline" id="44" name="Graphic 9">
              <a:extLst>
                <a:ext uri="{FF2B5EF4-FFF2-40B4-BE49-F238E27FC236}">
                  <a16:creationId xmlns:a16="http://schemas.microsoft.com/office/drawing/2014/main" id="{3D7C56FD-5040-4327-B79D-DB6BA5F6D201}"/>
                </a:ext>
              </a:extLst>
            </p:cNvPr>
            <p:cNvGrpSpPr/>
            <p:nvPr/>
          </p:nvGrpSpPr>
          <p:grpSpPr>
            <a:xfrm>
              <a:off x="4351702" y="2396945"/>
              <a:ext cx="2243137" cy="2149673"/>
              <a:chOff x="4351702" y="2396945"/>
              <a:chExt cx="2243137" cy="2149673"/>
            </a:xfrm>
            <a:solidFill>
              <a:schemeClr val="tx2"/>
            </a:solidFill>
          </p:grpSpPr>
          <p:sp>
            <p:nvSpPr>
              <p:cNvPr descr="Server outline" id="45" name="Graphic 9">
                <a:extLst>
                  <a:ext uri="{FF2B5EF4-FFF2-40B4-BE49-F238E27FC236}">
                    <a16:creationId xmlns:a16="http://schemas.microsoft.com/office/drawing/2014/main" id="{956BB94D-09BD-493A-9A7B-5DAC8DD2FE13}"/>
                  </a:ext>
                </a:extLst>
              </p:cNvPr>
              <p:cNvSpPr/>
              <p:nvPr/>
            </p:nvSpPr>
            <p:spPr>
              <a:xfrm>
                <a:off x="4351702" y="2396945"/>
                <a:ext cx="2243137" cy="2149673"/>
              </a:xfrm>
              <a:custGeom>
                <a:avLst/>
                <a:gdLst>
                  <a:gd fmla="*/ 2243138 w 2243137" name="connsiteX0"/>
                  <a:gd fmla="*/ 1962745 h 2149673" name="connsiteY0"/>
                  <a:gd fmla="*/ 1370806 w 2243137" name="connsiteX1"/>
                  <a:gd fmla="*/ 1962745 h 2149673" name="connsiteY1"/>
                  <a:gd fmla="*/ 1370806 w 2243137" name="connsiteX2"/>
                  <a:gd fmla="*/ 1838127 h 2149673" name="connsiteY2"/>
                  <a:gd fmla="*/ 1152724 w 2243137" name="connsiteX3"/>
                  <a:gd fmla="*/ 1838127 h 2149673" name="connsiteY3"/>
                  <a:gd fmla="*/ 1152724 w 2243137" name="connsiteX4"/>
                  <a:gd fmla="*/ 1557734 h 2149673" name="connsiteY4"/>
                  <a:gd fmla="*/ 1993900 w 2243137" name="connsiteX5"/>
                  <a:gd fmla="*/ 1557734 h 2149673" name="connsiteY5"/>
                  <a:gd fmla="*/ 2118519 w 2243137" name="connsiteX6"/>
                  <a:gd fmla="*/ 1433116 h 2149673" name="connsiteY6"/>
                  <a:gd fmla="*/ 2118519 w 2243137" name="connsiteX7"/>
                  <a:gd fmla="*/ 1121569 h 2149673" name="connsiteY7"/>
                  <a:gd fmla="*/ 2075463 w 2243137" name="connsiteX8"/>
                  <a:gd fmla="*/ 1028105 h 2149673" name="connsiteY8"/>
                  <a:gd fmla="*/ 2118519 w 2243137" name="connsiteX9"/>
                  <a:gd fmla="*/ 934641 h 2149673" name="connsiteY9"/>
                  <a:gd fmla="*/ 2118519 w 2243137" name="connsiteX10"/>
                  <a:gd fmla="*/ 623094 h 2149673" name="connsiteY10"/>
                  <a:gd fmla="*/ 2075463 w 2243137" name="connsiteX11"/>
                  <a:gd fmla="*/ 529630 h 2149673" name="connsiteY11"/>
                  <a:gd fmla="*/ 2118519 w 2243137" name="connsiteX12"/>
                  <a:gd fmla="*/ 436166 h 2149673" name="connsiteY12"/>
                  <a:gd fmla="*/ 2118519 w 2243137" name="connsiteX13"/>
                  <a:gd fmla="*/ 124619 h 2149673" name="connsiteY13"/>
                  <a:gd fmla="*/ 1993900 w 2243137" name="connsiteX14"/>
                  <a:gd fmla="*/ 0 h 2149673" name="connsiteY14"/>
                  <a:gd fmla="*/ 249238 w 2243137" name="connsiteX15"/>
                  <a:gd fmla="*/ 0 h 2149673" name="connsiteY15"/>
                  <a:gd fmla="*/ 124619 w 2243137" name="connsiteX16"/>
                  <a:gd fmla="*/ 124619 h 2149673" name="connsiteY16"/>
                  <a:gd fmla="*/ 124619 w 2243137" name="connsiteX17"/>
                  <a:gd fmla="*/ 436166 h 2149673" name="connsiteY17"/>
                  <a:gd fmla="*/ 167675 w 2243137" name="connsiteX18"/>
                  <a:gd fmla="*/ 529630 h 2149673" name="connsiteY18"/>
                  <a:gd fmla="*/ 124619 w 2243137" name="connsiteX19"/>
                  <a:gd fmla="*/ 623094 h 2149673" name="connsiteY19"/>
                  <a:gd fmla="*/ 124619 w 2243137" name="connsiteX20"/>
                  <a:gd fmla="*/ 934641 h 2149673" name="connsiteY20"/>
                  <a:gd fmla="*/ 167675 w 2243137" name="connsiteX21"/>
                  <a:gd fmla="*/ 1028105 h 2149673" name="connsiteY21"/>
                  <a:gd fmla="*/ 124619 w 2243137" name="connsiteX22"/>
                  <a:gd fmla="*/ 1121569 h 2149673" name="connsiteY22"/>
                  <a:gd fmla="*/ 124619 w 2243137" name="connsiteX23"/>
                  <a:gd fmla="*/ 1433116 h 2149673" name="connsiteY23"/>
                  <a:gd fmla="*/ 249238 w 2243137" name="connsiteX24"/>
                  <a:gd fmla="*/ 1557734 h 2149673" name="connsiteY24"/>
                  <a:gd fmla="*/ 1090414 w 2243137" name="connsiteX25"/>
                  <a:gd fmla="*/ 1557734 h 2149673" name="connsiteY25"/>
                  <a:gd fmla="*/ 1090414 w 2243137" name="connsiteX26"/>
                  <a:gd fmla="*/ 1838127 h 2149673" name="connsiteY26"/>
                  <a:gd fmla="*/ 872331 w 2243137" name="connsiteX27"/>
                  <a:gd fmla="*/ 1838127 h 2149673" name="connsiteY27"/>
                  <a:gd fmla="*/ 872331 w 2243137" name="connsiteX28"/>
                  <a:gd fmla="*/ 1962745 h 2149673" name="connsiteY28"/>
                  <a:gd fmla="*/ 0 w 2243137" name="connsiteX29"/>
                  <a:gd fmla="*/ 1962745 h 2149673" name="connsiteY29"/>
                  <a:gd fmla="*/ 0 w 2243137" name="connsiteX30"/>
                  <a:gd fmla="*/ 2025055 h 2149673" name="connsiteY30"/>
                  <a:gd fmla="*/ 872331 w 2243137" name="connsiteX31"/>
                  <a:gd fmla="*/ 2025055 h 2149673" name="connsiteY31"/>
                  <a:gd fmla="*/ 872331 w 2243137" name="connsiteX32"/>
                  <a:gd fmla="*/ 2149674 h 2149673" name="connsiteY32"/>
                  <a:gd fmla="*/ 1370806 w 2243137" name="connsiteX33"/>
                  <a:gd fmla="*/ 2149674 h 2149673" name="connsiteY33"/>
                  <a:gd fmla="*/ 1370806 w 2243137" name="connsiteX34"/>
                  <a:gd fmla="*/ 2025055 h 2149673" name="connsiteY34"/>
                  <a:gd fmla="*/ 2243138 w 2243137" name="connsiteX35"/>
                  <a:gd fmla="*/ 2025055 h 2149673" name="connsiteY35"/>
                  <a:gd fmla="*/ 186928 w 2243137" name="connsiteX36"/>
                  <a:gd fmla="*/ 436166 h 2149673" name="connsiteY36"/>
                  <a:gd fmla="*/ 186928 w 2243137" name="connsiteX37"/>
                  <a:gd fmla="*/ 124619 h 2149673" name="connsiteY37"/>
                  <a:gd fmla="*/ 249238 w 2243137" name="connsiteX38"/>
                  <a:gd fmla="*/ 62309 h 2149673" name="connsiteY38"/>
                  <a:gd fmla="*/ 1993900 w 2243137" name="connsiteX39"/>
                  <a:gd fmla="*/ 62309 h 2149673" name="connsiteY39"/>
                  <a:gd fmla="*/ 2056209 w 2243137" name="connsiteX40"/>
                  <a:gd fmla="*/ 124619 h 2149673" name="connsiteY40"/>
                  <a:gd fmla="*/ 2056209 w 2243137" name="connsiteX41"/>
                  <a:gd fmla="*/ 436166 h 2149673" name="connsiteY41"/>
                  <a:gd fmla="*/ 1993900 w 2243137" name="connsiteX42"/>
                  <a:gd fmla="*/ 498475 h 2149673" name="connsiteY42"/>
                  <a:gd fmla="*/ 249238 w 2243137" name="connsiteX43"/>
                  <a:gd fmla="*/ 498475 h 2149673" name="connsiteY43"/>
                  <a:gd fmla="*/ 186928 w 2243137" name="connsiteX44"/>
                  <a:gd fmla="*/ 436166 h 2149673" name="connsiteY44"/>
                  <a:gd fmla="*/ 186928 w 2243137" name="connsiteX45"/>
                  <a:gd fmla="*/ 934641 h 2149673" name="connsiteY45"/>
                  <a:gd fmla="*/ 186928 w 2243137" name="connsiteX46"/>
                  <a:gd fmla="*/ 623094 h 2149673" name="connsiteY46"/>
                  <a:gd fmla="*/ 249238 w 2243137" name="connsiteX47"/>
                  <a:gd fmla="*/ 560784 h 2149673" name="connsiteY47"/>
                  <a:gd fmla="*/ 1993900 w 2243137" name="connsiteX48"/>
                  <a:gd fmla="*/ 560784 h 2149673" name="connsiteY48"/>
                  <a:gd fmla="*/ 2056209 w 2243137" name="connsiteX49"/>
                  <a:gd fmla="*/ 623094 h 2149673" name="connsiteY49"/>
                  <a:gd fmla="*/ 2056209 w 2243137" name="connsiteX50"/>
                  <a:gd fmla="*/ 934641 h 2149673" name="connsiteY50"/>
                  <a:gd fmla="*/ 1993900 w 2243137" name="connsiteX51"/>
                  <a:gd fmla="*/ 996950 h 2149673" name="connsiteY51"/>
                  <a:gd fmla="*/ 249238 w 2243137" name="connsiteX52"/>
                  <a:gd fmla="*/ 996950 h 2149673" name="connsiteY52"/>
                  <a:gd fmla="*/ 186928 w 2243137" name="connsiteX53"/>
                  <a:gd fmla="*/ 934641 h 2149673" name="connsiteY53"/>
                  <a:gd fmla="*/ 186928 w 2243137" name="connsiteX54"/>
                  <a:gd fmla="*/ 1433116 h 2149673" name="connsiteY54"/>
                  <a:gd fmla="*/ 186928 w 2243137" name="connsiteX55"/>
                  <a:gd fmla="*/ 1121569 h 2149673" name="connsiteY55"/>
                  <a:gd fmla="*/ 249238 w 2243137" name="connsiteX56"/>
                  <a:gd fmla="*/ 1059259 h 2149673" name="connsiteY56"/>
                  <a:gd fmla="*/ 1993900 w 2243137" name="connsiteX57"/>
                  <a:gd fmla="*/ 1059259 h 2149673" name="connsiteY57"/>
                  <a:gd fmla="*/ 2056209 w 2243137" name="connsiteX58"/>
                  <a:gd fmla="*/ 1121569 h 2149673" name="connsiteY58"/>
                  <a:gd fmla="*/ 2056209 w 2243137" name="connsiteX59"/>
                  <a:gd fmla="*/ 1433116 h 2149673" name="connsiteY59"/>
                  <a:gd fmla="*/ 1993900 w 2243137" name="connsiteX60"/>
                  <a:gd fmla="*/ 1495425 h 2149673" name="connsiteY60"/>
                  <a:gd fmla="*/ 249238 w 2243137" name="connsiteX61"/>
                  <a:gd fmla="*/ 1495425 h 2149673" name="connsiteY61"/>
                  <a:gd fmla="*/ 186928 w 2243137" name="connsiteX62"/>
                  <a:gd fmla="*/ 1433116 h 2149673" name="connsiteY62"/>
                  <a:gd fmla="*/ 1308497 w 2243137" name="connsiteX63"/>
                  <a:gd fmla="*/ 2087364 h 2149673" name="connsiteY63"/>
                  <a:gd fmla="*/ 934641 w 2243137" name="connsiteX64"/>
                  <a:gd fmla="*/ 2087364 h 2149673" name="connsiteY64"/>
                  <a:gd fmla="*/ 934641 w 2243137" name="connsiteX65"/>
                  <a:gd fmla="*/ 1900436 h 2149673" name="connsiteY65"/>
                  <a:gd fmla="*/ 1308497 w 2243137" name="connsiteX66"/>
                  <a:gd fmla="*/ 1900436 h 2149673" name="connsiteY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b="b" l="l" r="r" t="t"/>
                <a:pathLst>
                  <a:path h="2149673" w="2243137">
                    <a:moveTo>
                      <a:pt x="2243138" y="1962745"/>
                    </a:moveTo>
                    <a:lnTo>
                      <a:pt x="1370806" y="1962745"/>
                    </a:lnTo>
                    <a:lnTo>
                      <a:pt x="1370806" y="1838127"/>
                    </a:lnTo>
                    <a:lnTo>
                      <a:pt x="1152724" y="1838127"/>
                    </a:lnTo>
                    <a:lnTo>
                      <a:pt x="1152724" y="1557734"/>
                    </a:lnTo>
                    <a:lnTo>
                      <a:pt x="1993900" y="1557734"/>
                    </a:lnTo>
                    <a:cubicBezTo>
                      <a:pt x="2062724" y="1557734"/>
                      <a:pt x="2118519" y="1501939"/>
                      <a:pt x="2118519" y="1433116"/>
                    </a:cubicBezTo>
                    <a:lnTo>
                      <a:pt x="2118519" y="1121569"/>
                    </a:lnTo>
                    <a:cubicBezTo>
                      <a:pt x="2118404" y="1085644"/>
                      <a:pt x="2102692" y="1051539"/>
                      <a:pt x="2075463" y="1028105"/>
                    </a:cubicBezTo>
                    <a:cubicBezTo>
                      <a:pt x="2102692" y="1004670"/>
                      <a:pt x="2118404" y="970565"/>
                      <a:pt x="2118519" y="934641"/>
                    </a:cubicBezTo>
                    <a:lnTo>
                      <a:pt x="2118519" y="623094"/>
                    </a:lnTo>
                    <a:cubicBezTo>
                      <a:pt x="2118404" y="587169"/>
                      <a:pt x="2102692" y="553064"/>
                      <a:pt x="2075463" y="529630"/>
                    </a:cubicBezTo>
                    <a:cubicBezTo>
                      <a:pt x="2102692" y="506195"/>
                      <a:pt x="2118404" y="472090"/>
                      <a:pt x="2118519" y="436166"/>
                    </a:cubicBezTo>
                    <a:lnTo>
                      <a:pt x="2118519" y="124619"/>
                    </a:lnTo>
                    <a:cubicBezTo>
                      <a:pt x="2118519" y="55795"/>
                      <a:pt x="2062724" y="0"/>
                      <a:pt x="1993900" y="0"/>
                    </a:cubicBezTo>
                    <a:lnTo>
                      <a:pt x="249238" y="0"/>
                    </a:lnTo>
                    <a:cubicBezTo>
                      <a:pt x="180414" y="0"/>
                      <a:pt x="124619" y="55795"/>
                      <a:pt x="124619" y="124619"/>
                    </a:cubicBezTo>
                    <a:lnTo>
                      <a:pt x="124619" y="436166"/>
                    </a:lnTo>
                    <a:cubicBezTo>
                      <a:pt x="124734" y="472090"/>
                      <a:pt x="140445" y="506195"/>
                      <a:pt x="167675" y="529630"/>
                    </a:cubicBezTo>
                    <a:cubicBezTo>
                      <a:pt x="140445" y="553064"/>
                      <a:pt x="124734" y="587169"/>
                      <a:pt x="124619" y="623094"/>
                    </a:cubicBezTo>
                    <a:lnTo>
                      <a:pt x="124619" y="934641"/>
                    </a:lnTo>
                    <a:cubicBezTo>
                      <a:pt x="124734" y="970565"/>
                      <a:pt x="140445" y="1004670"/>
                      <a:pt x="167675" y="1028105"/>
                    </a:cubicBezTo>
                    <a:cubicBezTo>
                      <a:pt x="140445" y="1051539"/>
                      <a:pt x="124734" y="1085644"/>
                      <a:pt x="124619" y="1121569"/>
                    </a:cubicBezTo>
                    <a:lnTo>
                      <a:pt x="124619" y="1433116"/>
                    </a:lnTo>
                    <a:cubicBezTo>
                      <a:pt x="124619" y="1501939"/>
                      <a:pt x="180414" y="1557734"/>
                      <a:pt x="249238" y="1557734"/>
                    </a:cubicBezTo>
                    <a:lnTo>
                      <a:pt x="1090414" y="1557734"/>
                    </a:lnTo>
                    <a:lnTo>
                      <a:pt x="1090414" y="1838127"/>
                    </a:lnTo>
                    <a:lnTo>
                      <a:pt x="872331" y="1838127"/>
                    </a:lnTo>
                    <a:lnTo>
                      <a:pt x="872331" y="1962745"/>
                    </a:lnTo>
                    <a:lnTo>
                      <a:pt x="0" y="1962745"/>
                    </a:lnTo>
                    <a:lnTo>
                      <a:pt x="0" y="2025055"/>
                    </a:lnTo>
                    <a:lnTo>
                      <a:pt x="872331" y="2025055"/>
                    </a:lnTo>
                    <a:lnTo>
                      <a:pt x="872331" y="2149674"/>
                    </a:lnTo>
                    <a:lnTo>
                      <a:pt x="1370806" y="2149674"/>
                    </a:lnTo>
                    <a:lnTo>
                      <a:pt x="1370806" y="2025055"/>
                    </a:lnTo>
                    <a:lnTo>
                      <a:pt x="2243138" y="2025055"/>
                    </a:lnTo>
                    <a:close/>
                    <a:moveTo>
                      <a:pt x="186928" y="436166"/>
                    </a:moveTo>
                    <a:lnTo>
                      <a:pt x="186928" y="124619"/>
                    </a:lnTo>
                    <a:cubicBezTo>
                      <a:pt x="186928" y="90205"/>
                      <a:pt x="214824" y="62309"/>
                      <a:pt x="249238" y="62309"/>
                    </a:cubicBezTo>
                    <a:lnTo>
                      <a:pt x="1993900" y="62309"/>
                    </a:lnTo>
                    <a:cubicBezTo>
                      <a:pt x="2028313" y="62309"/>
                      <a:pt x="2056209" y="90205"/>
                      <a:pt x="2056209" y="124619"/>
                    </a:cubicBezTo>
                    <a:lnTo>
                      <a:pt x="2056209" y="436166"/>
                    </a:lnTo>
                    <a:cubicBezTo>
                      <a:pt x="2056209" y="470579"/>
                      <a:pt x="2028313" y="498475"/>
                      <a:pt x="1993900" y="498475"/>
                    </a:cubicBezTo>
                    <a:lnTo>
                      <a:pt x="249238" y="498475"/>
                    </a:lnTo>
                    <a:cubicBezTo>
                      <a:pt x="214824" y="498475"/>
                      <a:pt x="186928" y="470579"/>
                      <a:pt x="186928" y="436166"/>
                    </a:cubicBezTo>
                    <a:close/>
                    <a:moveTo>
                      <a:pt x="186928" y="934641"/>
                    </a:moveTo>
                    <a:lnTo>
                      <a:pt x="186928" y="623094"/>
                    </a:lnTo>
                    <a:cubicBezTo>
                      <a:pt x="186928" y="588680"/>
                      <a:pt x="214824" y="560784"/>
                      <a:pt x="249238" y="560784"/>
                    </a:cubicBezTo>
                    <a:lnTo>
                      <a:pt x="1993900" y="560784"/>
                    </a:lnTo>
                    <a:cubicBezTo>
                      <a:pt x="2028313" y="560784"/>
                      <a:pt x="2056209" y="588680"/>
                      <a:pt x="2056209" y="623094"/>
                    </a:cubicBezTo>
                    <a:lnTo>
                      <a:pt x="2056209" y="934641"/>
                    </a:lnTo>
                    <a:cubicBezTo>
                      <a:pt x="2056209" y="969054"/>
                      <a:pt x="2028313" y="996950"/>
                      <a:pt x="1993900" y="996950"/>
                    </a:cubicBezTo>
                    <a:lnTo>
                      <a:pt x="249238" y="996950"/>
                    </a:lnTo>
                    <a:cubicBezTo>
                      <a:pt x="214824" y="996950"/>
                      <a:pt x="186928" y="969054"/>
                      <a:pt x="186928" y="934641"/>
                    </a:cubicBezTo>
                    <a:close/>
                    <a:moveTo>
                      <a:pt x="186928" y="1433116"/>
                    </a:moveTo>
                    <a:lnTo>
                      <a:pt x="186928" y="1121569"/>
                    </a:lnTo>
                    <a:cubicBezTo>
                      <a:pt x="186928" y="1087155"/>
                      <a:pt x="214824" y="1059259"/>
                      <a:pt x="249238" y="1059259"/>
                    </a:cubicBezTo>
                    <a:lnTo>
                      <a:pt x="1993900" y="1059259"/>
                    </a:lnTo>
                    <a:cubicBezTo>
                      <a:pt x="2028313" y="1059259"/>
                      <a:pt x="2056209" y="1087155"/>
                      <a:pt x="2056209" y="1121569"/>
                    </a:cubicBezTo>
                    <a:lnTo>
                      <a:pt x="2056209" y="1433116"/>
                    </a:lnTo>
                    <a:cubicBezTo>
                      <a:pt x="2056209" y="1467529"/>
                      <a:pt x="2028313" y="1495425"/>
                      <a:pt x="1993900" y="1495425"/>
                    </a:cubicBezTo>
                    <a:lnTo>
                      <a:pt x="249238" y="1495425"/>
                    </a:lnTo>
                    <a:cubicBezTo>
                      <a:pt x="214824" y="1495425"/>
                      <a:pt x="186928" y="1467529"/>
                      <a:pt x="186928" y="1433116"/>
                    </a:cubicBezTo>
                    <a:close/>
                    <a:moveTo>
                      <a:pt x="1308497" y="2087364"/>
                    </a:moveTo>
                    <a:lnTo>
                      <a:pt x="934641" y="2087364"/>
                    </a:lnTo>
                    <a:lnTo>
                      <a:pt x="934641" y="1900436"/>
                    </a:lnTo>
                    <a:lnTo>
                      <a:pt x="1308497" y="1900436"/>
                    </a:lnTo>
                    <a:close/>
                  </a:path>
                </a:pathLst>
              </a:custGeom>
              <a:grpFill/>
              <a:ln cap="flat" w="31155">
                <a:noFill/>
                <a:prstDash val="solid"/>
                <a:miter/>
              </a:ln>
            </p:spPr>
            <p:txBody>
              <a:bodyPr anchor="ctr" rtlCol="0"/>
              <a:lstStyle/>
              <a:p>
                <a:endParaRPr lang="en-GB"/>
              </a:p>
            </p:txBody>
          </p:sp>
          <p:sp>
            <p:nvSpPr>
              <p:cNvPr descr="Server outline" id="46" name="Graphic 9">
                <a:extLst>
                  <a:ext uri="{FF2B5EF4-FFF2-40B4-BE49-F238E27FC236}">
                    <a16:creationId xmlns:a16="http://schemas.microsoft.com/office/drawing/2014/main" id="{D3760B1D-19C9-488D-B2A6-53FEAEDA2C1A}"/>
                  </a:ext>
                </a:extLst>
              </p:cNvPr>
              <p:cNvSpPr/>
              <p:nvPr/>
            </p:nvSpPr>
            <p:spPr>
              <a:xfrm>
                <a:off x="4725558"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7" name="Graphic 9">
                <a:extLst>
                  <a:ext uri="{FF2B5EF4-FFF2-40B4-BE49-F238E27FC236}">
                    <a16:creationId xmlns:a16="http://schemas.microsoft.com/office/drawing/2014/main" id="{925D15B9-259C-4EB0-911D-6592F7921314}"/>
                  </a:ext>
                </a:extLst>
              </p:cNvPr>
              <p:cNvSpPr/>
              <p:nvPr/>
            </p:nvSpPr>
            <p:spPr>
              <a:xfrm>
                <a:off x="5037105"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8" name="Graphic 9">
                <a:extLst>
                  <a:ext uri="{FF2B5EF4-FFF2-40B4-BE49-F238E27FC236}">
                    <a16:creationId xmlns:a16="http://schemas.microsoft.com/office/drawing/2014/main" id="{CF2695EA-8DAD-4530-BAC3-3C6BEFD1554E}"/>
                  </a:ext>
                </a:extLst>
              </p:cNvPr>
              <p:cNvSpPr/>
              <p:nvPr/>
            </p:nvSpPr>
            <p:spPr>
              <a:xfrm>
                <a:off x="5348652"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49" name="Graphic 9">
                <a:extLst>
                  <a:ext uri="{FF2B5EF4-FFF2-40B4-BE49-F238E27FC236}">
                    <a16:creationId xmlns:a16="http://schemas.microsoft.com/office/drawing/2014/main" id="{51E22F7E-536D-4B66-ADEA-C41E38A32594}"/>
                  </a:ext>
                </a:extLst>
              </p:cNvPr>
              <p:cNvSpPr/>
              <p:nvPr/>
            </p:nvSpPr>
            <p:spPr>
              <a:xfrm>
                <a:off x="4725558"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0" name="Graphic 9">
                <a:extLst>
                  <a:ext uri="{FF2B5EF4-FFF2-40B4-BE49-F238E27FC236}">
                    <a16:creationId xmlns:a16="http://schemas.microsoft.com/office/drawing/2014/main" id="{2B415CAC-3A81-4CFE-BEF9-CCCAE016696E}"/>
                  </a:ext>
                </a:extLst>
              </p:cNvPr>
              <p:cNvSpPr/>
              <p:nvPr/>
            </p:nvSpPr>
            <p:spPr>
              <a:xfrm>
                <a:off x="5037105"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1" name="Graphic 9">
                <a:extLst>
                  <a:ext uri="{FF2B5EF4-FFF2-40B4-BE49-F238E27FC236}">
                    <a16:creationId xmlns:a16="http://schemas.microsoft.com/office/drawing/2014/main" id="{DB28613A-BF78-4B2A-9A23-2CA291B39421}"/>
                  </a:ext>
                </a:extLst>
              </p:cNvPr>
              <p:cNvSpPr/>
              <p:nvPr/>
            </p:nvSpPr>
            <p:spPr>
              <a:xfrm>
                <a:off x="5348652"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52" name="Graphic 9">
                <a:extLst>
                  <a:ext uri="{FF2B5EF4-FFF2-40B4-BE49-F238E27FC236}">
                    <a16:creationId xmlns:a16="http://schemas.microsoft.com/office/drawing/2014/main" id="{660AC19A-0140-4A9A-9993-1D8927934D99}"/>
                  </a:ext>
                </a:extLst>
              </p:cNvPr>
              <p:cNvSpPr/>
              <p:nvPr/>
            </p:nvSpPr>
            <p:spPr>
              <a:xfrm>
                <a:off x="4725558"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3" name="Graphic 9">
                <a:extLst>
                  <a:ext uri="{FF2B5EF4-FFF2-40B4-BE49-F238E27FC236}">
                    <a16:creationId xmlns:a16="http://schemas.microsoft.com/office/drawing/2014/main" id="{7E755A9D-C0CB-4E7B-8C97-C9410C1A12EC}"/>
                  </a:ext>
                </a:extLst>
              </p:cNvPr>
              <p:cNvSpPr/>
              <p:nvPr/>
            </p:nvSpPr>
            <p:spPr>
              <a:xfrm>
                <a:off x="5037105"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4" name="Graphic 9">
                <a:extLst>
                  <a:ext uri="{FF2B5EF4-FFF2-40B4-BE49-F238E27FC236}">
                    <a16:creationId xmlns:a16="http://schemas.microsoft.com/office/drawing/2014/main" id="{A4E4FC5D-0D8A-4D9B-A59E-729441CAA92A}"/>
                  </a:ext>
                </a:extLst>
              </p:cNvPr>
              <p:cNvSpPr/>
              <p:nvPr/>
            </p:nvSpPr>
            <p:spPr>
              <a:xfrm>
                <a:off x="5348652"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grpSp>
      </p:grpSp>
      <p:sp>
        <p:nvSpPr>
          <p:cNvPr id="56" name="TextBox 55">
            <a:extLst>
              <a:ext uri="{FF2B5EF4-FFF2-40B4-BE49-F238E27FC236}">
                <a16:creationId xmlns:a16="http://schemas.microsoft.com/office/drawing/2014/main" id="{F81D0336-90AF-443B-A782-5D51D89600B1}"/>
              </a:ext>
            </a:extLst>
          </p:cNvPr>
          <p:cNvSpPr txBox="1"/>
          <p:nvPr/>
        </p:nvSpPr>
        <p:spPr>
          <a:xfrm>
            <a:off x="4026747" y="4776586"/>
            <a:ext cx="4151870" cy="461665"/>
          </a:xfrm>
          <a:prstGeom prst="rect">
            <a:avLst/>
          </a:prstGeom>
          <a:noFill/>
        </p:spPr>
        <p:txBody>
          <a:bodyPr rtlCol="0" wrap="square">
            <a:spAutoFit/>
          </a:bodyPr>
          <a:lstStyle/>
          <a:p txid="f70b3214cb096be8cefb4dddd82ad2b9">
            <a:pPr algn="l">
              <a:buClr>
                <a:srgbClr val="008CCF"/>
              </a:buClr>
            </a:pPr>
            <a:r>
              <a:rPr dirty="0" lang="en-GB" sz="2400"/>
              <a:t>Collecte de données individuelles</a:t>
            </a:r>
          </a:p>
        </p:txBody>
      </p:sp>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a:xfrm>
            <a:off x="533400" y="495300"/>
            <a:ext cx="9563100" cy="800100"/>
          </a:xfrm>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79408D-6544-475C-BFC6-B8F77B9E8400}"/>
              </a:ext>
            </a:extLst>
          </p:cNvPr>
          <p:cNvGrpSpPr/>
          <p:nvPr/>
        </p:nvGrpSpPr>
        <p:grpSpPr>
          <a:xfrm>
            <a:off x="-11721773" y="4288939"/>
            <a:ext cx="1100179" cy="1692761"/>
            <a:chOff x="784860" y="4232633"/>
            <a:chExt cx="1100179" cy="1692761"/>
          </a:xfrm>
        </p:grpSpPr>
        <p:grpSp>
          <p:nvGrpSpPr>
            <p:cNvPr id="6" name="Group 5">
              <a:extLst>
                <a:ext uri="{FF2B5EF4-FFF2-40B4-BE49-F238E27FC236}">
                  <a16:creationId xmlns:a16="http://schemas.microsoft.com/office/drawing/2014/main" id="{AC6FFADF-0845-4507-945D-B514830513C7}"/>
                </a:ext>
              </a:extLst>
            </p:cNvPr>
            <p:cNvGrpSpPr/>
            <p:nvPr/>
          </p:nvGrpSpPr>
          <p:grpSpPr>
            <a:xfrm>
              <a:off x="812440" y="4232633"/>
              <a:ext cx="1042119" cy="1692761"/>
              <a:chOff x="812440" y="4232633"/>
              <a:chExt cx="1042119" cy="1692761"/>
            </a:xfrm>
          </p:grpSpPr>
          <p:sp>
            <p:nvSpPr>
              <p:cNvPr descr="Marker with solid fill" id="8" name="Graphic 6">
                <a:extLst>
                  <a:ext uri="{FF2B5EF4-FFF2-40B4-BE49-F238E27FC236}">
                    <a16:creationId xmlns:a16="http://schemas.microsoft.com/office/drawing/2014/main" id="{3D3D60E1-4064-438E-BAFD-E69525BE1E5E}"/>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9" name="Oval 8">
                <a:extLst>
                  <a:ext uri="{FF2B5EF4-FFF2-40B4-BE49-F238E27FC236}">
                    <a16:creationId xmlns:a16="http://schemas.microsoft.com/office/drawing/2014/main" id="{C38F6B81-D51B-4ADE-8E42-00A24F35B26B}"/>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7" name="TextBox 6">
              <a:extLst>
                <a:ext uri="{FF2B5EF4-FFF2-40B4-BE49-F238E27FC236}">
                  <a16:creationId xmlns:a16="http://schemas.microsoft.com/office/drawing/2014/main" id="{A66EB9B9-F320-46A6-860E-7AF4DFDA289E}"/>
                </a:ext>
              </a:extLst>
            </p:cNvPr>
            <p:cNvSpPr txBox="1"/>
            <p:nvPr/>
          </p:nvSpPr>
          <p:spPr>
            <a:xfrm>
              <a:off x="784860" y="4522571"/>
              <a:ext cx="1100179" cy="523220"/>
            </a:xfrm>
            <a:prstGeom prst="rect">
              <a:avLst/>
            </a:prstGeom>
            <a:noFill/>
          </p:spPr>
          <p:txBody>
            <a:bodyPr rtlCol="0" wrap="square">
              <a:spAutoFit/>
            </a:bodyPr>
            <a:lstStyle/>
            <a:p txid="5331bca69bc38918bd34fb2c7ced34e1">
              <a:pPr algn="l">
                <a:buClr>
                  <a:srgbClr val="008CCF"/>
                </a:buClr>
              </a:pPr>
              <a:r>
                <a:rPr dirty="0" lang="en-GB" sz="2800">
                  <a:solidFill>
                    <a:schemeClr val="bg1"/>
                  </a:solidFill>
                  <a:latin typeface="+mj-lt"/>
                </a:rPr>
                <a:t>2006</a:t>
              </a:r>
            </a:p>
          </p:txBody>
        </p:sp>
      </p:grpSp>
      <p:grpSp>
        <p:nvGrpSpPr>
          <p:cNvPr id="11" name="Graphic 9">
            <a:extLst>
              <a:ext uri="{FF2B5EF4-FFF2-40B4-BE49-F238E27FC236}">
                <a16:creationId xmlns:a16="http://schemas.microsoft.com/office/drawing/2014/main" id="{28039CC7-4C9F-469C-98BD-EDA3FC65E431}"/>
              </a:ext>
            </a:extLst>
          </p:cNvPr>
          <p:cNvGrpSpPr/>
          <p:nvPr/>
        </p:nvGrpSpPr>
        <p:grpSpPr>
          <a:xfrm>
            <a:off x="-7340409" y="1091053"/>
            <a:ext cx="4908389" cy="5230249"/>
            <a:chOff x="5166224" y="1034747"/>
            <a:chExt cx="4908389" cy="5230249"/>
          </a:xfrm>
          <a:solidFill>
            <a:srgbClr val="A0ADBA"/>
          </a:solidFill>
        </p:grpSpPr>
        <p:sp>
          <p:nvSpPr>
            <p:cNvPr id="12" name="Graphic 9">
              <a:extLst>
                <a:ext uri="{FF2B5EF4-FFF2-40B4-BE49-F238E27FC236}">
                  <a16:creationId xmlns:a16="http://schemas.microsoft.com/office/drawing/2014/main" id="{70BBEC8A-E926-490A-B303-1049DE903DD5}"/>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3332006F-8EDB-4884-B7E8-B1DF3E56172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0675BD77-0D5C-4BC0-B6DC-7EACC388DDBE}"/>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22F6059E-5F19-4B9D-AC19-1BA0520E42A3}"/>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94A4A59C-71CA-400B-AC59-0BBFF890D5CF}"/>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AE6E5087-C064-491C-BEE9-8B76BF7BE046}"/>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301E230E-3A49-44C7-811F-A02763D10E87}"/>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E9B2F78D-6D95-4FF4-A74C-FC77179379F8}"/>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A46B0940-1488-4BDF-850D-38B550B3361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5A9B5DA6-AD5C-4F53-8DC6-E9BD7AE4402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25B61A72-0324-468B-B9FC-A1B7F3ED3A7D}"/>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4E8E729C-0F1E-4B07-9AED-D44C6DC9F03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99959547-7823-4FBD-B082-7BF42B42F37D}"/>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A6286137-898C-4C73-8560-716BC5263ACC}"/>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FBE39623-8541-4993-9141-84CF9A597AD7}"/>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EC29A9C8-9AAB-48EC-88FB-71A7CEC530C8}"/>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1BA35756-5F10-440C-AD89-2371294BE2B7}"/>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DFEA4360-C2B7-4A07-B746-5CD27D6E871C}"/>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118D370D-9307-49F2-BC01-3DD4575777D2}"/>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1" name="Graphic 9">
              <a:extLst>
                <a:ext uri="{FF2B5EF4-FFF2-40B4-BE49-F238E27FC236}">
                  <a16:creationId xmlns:a16="http://schemas.microsoft.com/office/drawing/2014/main" id="{9907C446-0456-4115-AE22-F5CE80F09231}"/>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2" name="Graphic 9">
              <a:extLst>
                <a:ext uri="{FF2B5EF4-FFF2-40B4-BE49-F238E27FC236}">
                  <a16:creationId xmlns:a16="http://schemas.microsoft.com/office/drawing/2014/main" id="{40D7296F-174C-45BC-ACE8-6F7B17C77D93}"/>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3" name="Graphic 9">
              <a:extLst>
                <a:ext uri="{FF2B5EF4-FFF2-40B4-BE49-F238E27FC236}">
                  <a16:creationId xmlns:a16="http://schemas.microsoft.com/office/drawing/2014/main" id="{53AA736C-645E-4E83-84FD-A74A7418EFC2}"/>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4" name="Graphic 9">
              <a:extLst>
                <a:ext uri="{FF2B5EF4-FFF2-40B4-BE49-F238E27FC236}">
                  <a16:creationId xmlns:a16="http://schemas.microsoft.com/office/drawing/2014/main" id="{FB1CC457-891C-4436-B8D9-F9444AAD99E9}"/>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5" name="Graphic 9">
              <a:extLst>
                <a:ext uri="{FF2B5EF4-FFF2-40B4-BE49-F238E27FC236}">
                  <a16:creationId xmlns:a16="http://schemas.microsoft.com/office/drawing/2014/main" id="{96AB8456-3F76-4282-B7D2-2DC700BB9AB0}"/>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6" name="Graphic 9">
            <a:extLst>
              <a:ext uri="{FF2B5EF4-FFF2-40B4-BE49-F238E27FC236}">
                <a16:creationId xmlns:a16="http://schemas.microsoft.com/office/drawing/2014/main" id="{8B4C2CE4-987A-45F3-A3CF-960EE9BA277B}"/>
              </a:ext>
            </a:extLst>
          </p:cNvPr>
          <p:cNvSpPr/>
          <p:nvPr/>
        </p:nvSpPr>
        <p:spPr>
          <a:xfrm>
            <a:off x="-6127983" y="5464954"/>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7" name="Rectangle: Rounded Corners 36">
            <a:extLst>
              <a:ext uri="{FF2B5EF4-FFF2-40B4-BE49-F238E27FC236}">
                <a16:creationId xmlns:a16="http://schemas.microsoft.com/office/drawing/2014/main" id="{64D2A368-9321-458D-99BB-AEB68861CA15}"/>
              </a:ext>
            </a:extLst>
          </p:cNvPr>
          <p:cNvSpPr/>
          <p:nvPr/>
        </p:nvSpPr>
        <p:spPr>
          <a:xfrm>
            <a:off x="-11155445" y="2795118"/>
            <a:ext cx="2990906" cy="92344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71848529fa702ddc7c9b5d71a67ad04">
            <a:pPr algn="ctr"/>
            <a:r>
              <a:rPr dirty="0" lang="en-GB"/>
              <a:t>Première implémentation de DHIS2</a:t>
            </a:r>
          </a:p>
        </p:txBody>
      </p:sp>
      <p:pic>
        <p:nvPicPr>
          <p:cNvPr descr="Pregnant lady outline" id="57" name="Graphic 56">
            <a:extLst>
              <a:ext uri="{FF2B5EF4-FFF2-40B4-BE49-F238E27FC236}">
                <a16:creationId xmlns:a16="http://schemas.microsoft.com/office/drawing/2014/main" id="{D818DA50-95B2-48DE-815C-B493A09592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012434" y="2152101"/>
            <a:ext cx="2976511" cy="2976511"/>
          </a:xfrm>
          <a:prstGeom prst="rect">
            <a:avLst/>
          </a:prstGeom>
        </p:spPr>
      </p:pic>
      <p:sp>
        <p:nvSpPr>
          <p:cNvPr id="58" name="Oval 57">
            <a:extLst>
              <a:ext uri="{FF2B5EF4-FFF2-40B4-BE49-F238E27FC236}">
                <a16:creationId xmlns:a16="http://schemas.microsoft.com/office/drawing/2014/main" id="{FC6579CC-E0BB-477F-9862-2B673FA085A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4d01442b439e21d5d3c62c261d333e8">
            <a:pPr algn="ctr"/>
            <a:r>
              <a:rPr dirty="0" lang="en-GB" sz="2400">
                <a:latin typeface="+mj-lt"/>
              </a:rPr>
              <a:t>2009</a:t>
            </a:r>
          </a:p>
        </p:txBody>
      </p:sp>
      <p:sp>
        <p:nvSpPr>
          <p:cNvPr id="59" name="Oval 58">
            <a:extLst>
              <a:ext uri="{FF2B5EF4-FFF2-40B4-BE49-F238E27FC236}">
                <a16:creationId xmlns:a16="http://schemas.microsoft.com/office/drawing/2014/main" id="{C9705A96-B029-43B8-9E4F-F4AA9BE5679A}"/>
              </a:ext>
            </a:extLst>
          </p:cNvPr>
          <p:cNvSpPr/>
          <p:nvPr/>
        </p:nvSpPr>
        <p:spPr>
          <a:xfrm>
            <a:off x="-11858961" y="4899984"/>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331bca69bc38918bd34fb2c7ced34e1">
            <a:pPr algn="ctr"/>
            <a:r>
              <a:rPr dirty="0" lang="en-GB" sz="2400">
                <a:latin typeface="+mj-lt"/>
              </a:rPr>
              <a:t>2006</a:t>
            </a:r>
          </a:p>
        </p:txBody>
      </p:sp>
    </p:spTree>
    <p:custDataLst>
      <p:tags r:id="rId1"/>
    </p:custDataLst>
    <p:extLst>
      <p:ext uri="{BB962C8B-B14F-4D97-AF65-F5344CB8AC3E}">
        <p14:creationId xmlns:p14="http://schemas.microsoft.com/office/powerpoint/2010/main" val="1763147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773" p14:dur="625" spd="med">
        <p159:morph option="byObject"/>
      </p:transition>
    </mc:Choice>
    <mc:Fallback>
      <p:transition advTm="11773"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58"/>
                                        </p:tgtEl>
                                        <p:attrNameLst>
                                          <p:attrName>style.visibility</p:attrName>
                                        </p:attrNameLst>
                                      </p:cBhvr>
                                      <p:to>
                                        <p:strVal val="visible"/>
                                      </p:to>
                                    </p:set>
                                    <p:anim calcmode="lin" valueType="num">
                                      <p:cBhvr additive="base">
                                        <p:cTn dur="500" fill="hold" id="7"/>
                                        <p:tgtEl>
                                          <p:spTgt spid="58"/>
                                        </p:tgtEl>
                                        <p:attrNameLst>
                                          <p:attrName>ppt_x</p:attrName>
                                        </p:attrNameLst>
                                      </p:cBhvr>
                                      <p:tavLst>
                                        <p:tav tm="0">
                                          <p:val>
                                            <p:strVal val="1+#ppt_w/2"/>
                                          </p:val>
                                        </p:tav>
                                        <p:tav tm="100000">
                                          <p:val>
                                            <p:strVal val="#ppt_x"/>
                                          </p:val>
                                        </p:tav>
                                      </p:tavLst>
                                    </p:anim>
                                    <p:anim calcmode="lin" valueType="num">
                                      <p:cBhvr additive="base">
                                        <p:cTn dur="500" fill="hold" id="8"/>
                                        <p:tgtEl>
                                          <p:spTgt spid="58"/>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55"/>
                                        </p:tgtEl>
                                        <p:attrNameLst>
                                          <p:attrName>style.visibility</p:attrName>
                                        </p:attrNameLst>
                                      </p:cBhvr>
                                      <p:to>
                                        <p:strVal val="visible"/>
                                      </p:to>
                                    </p:set>
                                    <p:animEffect filter="fade" transition="in">
                                      <p:cBhvr>
                                        <p:cTn dur="500" id="13"/>
                                        <p:tgtEl>
                                          <p:spTgt spid="55"/>
                                        </p:tgtEl>
                                      </p:cBhvr>
                                    </p:animEffect>
                                  </p:childTnLst>
                                </p:cTn>
                              </p:par>
                              <p:par>
                                <p:cTn fill="hold" grpId="0" id="14" nodeType="withEffect" presetClass="entr" presetID="42" presetSubtype="0">
                                  <p:stCondLst>
                                    <p:cond delay="0"/>
                                  </p:stCondLst>
                                  <p:childTnLst>
                                    <p:set>
                                      <p:cBhvr>
                                        <p:cTn dur="1" fill="hold" id="15">
                                          <p:stCondLst>
                                            <p:cond delay="0"/>
                                          </p:stCondLst>
                                        </p:cTn>
                                        <p:tgtEl>
                                          <p:spTgt spid="56"/>
                                        </p:tgtEl>
                                        <p:attrNameLst>
                                          <p:attrName>style.visibility</p:attrName>
                                        </p:attrNameLst>
                                      </p:cBhvr>
                                      <p:to>
                                        <p:strVal val="visible"/>
                                      </p:to>
                                    </p:set>
                                    <p:animEffect filter="fade" transition="in">
                                      <p:cBhvr>
                                        <p:cTn dur="500" id="16"/>
                                        <p:tgtEl>
                                          <p:spTgt spid="56"/>
                                        </p:tgtEl>
                                      </p:cBhvr>
                                    </p:animEffect>
                                    <p:anim calcmode="lin" valueType="num">
                                      <p:cBhvr>
                                        <p:cTn dur="500" fill="hold" id="17"/>
                                        <p:tgtEl>
                                          <p:spTgt spid="56"/>
                                        </p:tgtEl>
                                        <p:attrNameLst>
                                          <p:attrName>ppt_x</p:attrName>
                                        </p:attrNameLst>
                                      </p:cBhvr>
                                      <p:tavLst>
                                        <p:tav tm="0">
                                          <p:val>
                                            <p:strVal val="#ppt_x"/>
                                          </p:val>
                                        </p:tav>
                                        <p:tav tm="100000">
                                          <p:val>
                                            <p:strVal val="#ppt_x"/>
                                          </p:val>
                                        </p:tav>
                                      </p:tavLst>
                                    </p:anim>
                                    <p:anim calcmode="lin" valueType="num">
                                      <p:cBhvr>
                                        <p:cTn dur="500" fill="hold" id="18"/>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6"/>
      <p:bldP animBg="1" grpId="0" spid="58"/>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CD78E91A-8378-4775-AE5B-A0D3869D8C49}"/>
              </a:ext>
            </a:extLst>
          </p:cNvPr>
          <p:cNvGrpSpPr/>
          <p:nvPr/>
        </p:nvGrpSpPr>
        <p:grpSpPr>
          <a:xfrm>
            <a:off x="-11260466" y="2243448"/>
            <a:ext cx="3898394" cy="2835177"/>
            <a:chOff x="4351702" y="2396945"/>
            <a:chExt cx="3898394" cy="2835177"/>
          </a:xfrm>
        </p:grpSpPr>
        <p:pic>
          <p:nvPicPr>
            <p:cNvPr descr="Icon  Description automatically generated" id="43" name="Picture 42">
              <a:extLst>
                <a:ext uri="{FF2B5EF4-FFF2-40B4-BE49-F238E27FC236}">
                  <a16:creationId xmlns:a16="http://schemas.microsoft.com/office/drawing/2014/main" id="{4F4EFC1E-579B-44B8-B98E-5B2431DBB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4926" y="2566952"/>
              <a:ext cx="2665170" cy="2665170"/>
            </a:xfrm>
            <a:prstGeom prst="rect">
              <a:avLst/>
            </a:prstGeom>
          </p:spPr>
        </p:pic>
        <p:grpSp>
          <p:nvGrpSpPr>
            <p:cNvPr descr="Server outline" id="44" name="Graphic 9">
              <a:extLst>
                <a:ext uri="{FF2B5EF4-FFF2-40B4-BE49-F238E27FC236}">
                  <a16:creationId xmlns:a16="http://schemas.microsoft.com/office/drawing/2014/main" id="{3D7C56FD-5040-4327-B79D-DB6BA5F6D201}"/>
                </a:ext>
              </a:extLst>
            </p:cNvPr>
            <p:cNvGrpSpPr/>
            <p:nvPr/>
          </p:nvGrpSpPr>
          <p:grpSpPr>
            <a:xfrm>
              <a:off x="4351702" y="2396945"/>
              <a:ext cx="2243137" cy="2149673"/>
              <a:chOff x="4351702" y="2396945"/>
              <a:chExt cx="2243137" cy="2149673"/>
            </a:xfrm>
            <a:solidFill>
              <a:schemeClr val="tx2"/>
            </a:solidFill>
          </p:grpSpPr>
          <p:sp>
            <p:nvSpPr>
              <p:cNvPr descr="Server outline" id="45" name="Graphic 9">
                <a:extLst>
                  <a:ext uri="{FF2B5EF4-FFF2-40B4-BE49-F238E27FC236}">
                    <a16:creationId xmlns:a16="http://schemas.microsoft.com/office/drawing/2014/main" id="{956BB94D-09BD-493A-9A7B-5DAC8DD2FE13}"/>
                  </a:ext>
                </a:extLst>
              </p:cNvPr>
              <p:cNvSpPr/>
              <p:nvPr/>
            </p:nvSpPr>
            <p:spPr>
              <a:xfrm>
                <a:off x="4351702" y="2396945"/>
                <a:ext cx="2243137" cy="2149673"/>
              </a:xfrm>
              <a:custGeom>
                <a:avLst/>
                <a:gdLst>
                  <a:gd fmla="*/ 2243138 w 2243137" name="connsiteX0"/>
                  <a:gd fmla="*/ 1962745 h 2149673" name="connsiteY0"/>
                  <a:gd fmla="*/ 1370806 w 2243137" name="connsiteX1"/>
                  <a:gd fmla="*/ 1962745 h 2149673" name="connsiteY1"/>
                  <a:gd fmla="*/ 1370806 w 2243137" name="connsiteX2"/>
                  <a:gd fmla="*/ 1838127 h 2149673" name="connsiteY2"/>
                  <a:gd fmla="*/ 1152724 w 2243137" name="connsiteX3"/>
                  <a:gd fmla="*/ 1838127 h 2149673" name="connsiteY3"/>
                  <a:gd fmla="*/ 1152724 w 2243137" name="connsiteX4"/>
                  <a:gd fmla="*/ 1557734 h 2149673" name="connsiteY4"/>
                  <a:gd fmla="*/ 1993900 w 2243137" name="connsiteX5"/>
                  <a:gd fmla="*/ 1557734 h 2149673" name="connsiteY5"/>
                  <a:gd fmla="*/ 2118519 w 2243137" name="connsiteX6"/>
                  <a:gd fmla="*/ 1433116 h 2149673" name="connsiteY6"/>
                  <a:gd fmla="*/ 2118519 w 2243137" name="connsiteX7"/>
                  <a:gd fmla="*/ 1121569 h 2149673" name="connsiteY7"/>
                  <a:gd fmla="*/ 2075463 w 2243137" name="connsiteX8"/>
                  <a:gd fmla="*/ 1028105 h 2149673" name="connsiteY8"/>
                  <a:gd fmla="*/ 2118519 w 2243137" name="connsiteX9"/>
                  <a:gd fmla="*/ 934641 h 2149673" name="connsiteY9"/>
                  <a:gd fmla="*/ 2118519 w 2243137" name="connsiteX10"/>
                  <a:gd fmla="*/ 623094 h 2149673" name="connsiteY10"/>
                  <a:gd fmla="*/ 2075463 w 2243137" name="connsiteX11"/>
                  <a:gd fmla="*/ 529630 h 2149673" name="connsiteY11"/>
                  <a:gd fmla="*/ 2118519 w 2243137" name="connsiteX12"/>
                  <a:gd fmla="*/ 436166 h 2149673" name="connsiteY12"/>
                  <a:gd fmla="*/ 2118519 w 2243137" name="connsiteX13"/>
                  <a:gd fmla="*/ 124619 h 2149673" name="connsiteY13"/>
                  <a:gd fmla="*/ 1993900 w 2243137" name="connsiteX14"/>
                  <a:gd fmla="*/ 0 h 2149673" name="connsiteY14"/>
                  <a:gd fmla="*/ 249238 w 2243137" name="connsiteX15"/>
                  <a:gd fmla="*/ 0 h 2149673" name="connsiteY15"/>
                  <a:gd fmla="*/ 124619 w 2243137" name="connsiteX16"/>
                  <a:gd fmla="*/ 124619 h 2149673" name="connsiteY16"/>
                  <a:gd fmla="*/ 124619 w 2243137" name="connsiteX17"/>
                  <a:gd fmla="*/ 436166 h 2149673" name="connsiteY17"/>
                  <a:gd fmla="*/ 167675 w 2243137" name="connsiteX18"/>
                  <a:gd fmla="*/ 529630 h 2149673" name="connsiteY18"/>
                  <a:gd fmla="*/ 124619 w 2243137" name="connsiteX19"/>
                  <a:gd fmla="*/ 623094 h 2149673" name="connsiteY19"/>
                  <a:gd fmla="*/ 124619 w 2243137" name="connsiteX20"/>
                  <a:gd fmla="*/ 934641 h 2149673" name="connsiteY20"/>
                  <a:gd fmla="*/ 167675 w 2243137" name="connsiteX21"/>
                  <a:gd fmla="*/ 1028105 h 2149673" name="connsiteY21"/>
                  <a:gd fmla="*/ 124619 w 2243137" name="connsiteX22"/>
                  <a:gd fmla="*/ 1121569 h 2149673" name="connsiteY22"/>
                  <a:gd fmla="*/ 124619 w 2243137" name="connsiteX23"/>
                  <a:gd fmla="*/ 1433116 h 2149673" name="connsiteY23"/>
                  <a:gd fmla="*/ 249238 w 2243137" name="connsiteX24"/>
                  <a:gd fmla="*/ 1557734 h 2149673" name="connsiteY24"/>
                  <a:gd fmla="*/ 1090414 w 2243137" name="connsiteX25"/>
                  <a:gd fmla="*/ 1557734 h 2149673" name="connsiteY25"/>
                  <a:gd fmla="*/ 1090414 w 2243137" name="connsiteX26"/>
                  <a:gd fmla="*/ 1838127 h 2149673" name="connsiteY26"/>
                  <a:gd fmla="*/ 872331 w 2243137" name="connsiteX27"/>
                  <a:gd fmla="*/ 1838127 h 2149673" name="connsiteY27"/>
                  <a:gd fmla="*/ 872331 w 2243137" name="connsiteX28"/>
                  <a:gd fmla="*/ 1962745 h 2149673" name="connsiteY28"/>
                  <a:gd fmla="*/ 0 w 2243137" name="connsiteX29"/>
                  <a:gd fmla="*/ 1962745 h 2149673" name="connsiteY29"/>
                  <a:gd fmla="*/ 0 w 2243137" name="connsiteX30"/>
                  <a:gd fmla="*/ 2025055 h 2149673" name="connsiteY30"/>
                  <a:gd fmla="*/ 872331 w 2243137" name="connsiteX31"/>
                  <a:gd fmla="*/ 2025055 h 2149673" name="connsiteY31"/>
                  <a:gd fmla="*/ 872331 w 2243137" name="connsiteX32"/>
                  <a:gd fmla="*/ 2149674 h 2149673" name="connsiteY32"/>
                  <a:gd fmla="*/ 1370806 w 2243137" name="connsiteX33"/>
                  <a:gd fmla="*/ 2149674 h 2149673" name="connsiteY33"/>
                  <a:gd fmla="*/ 1370806 w 2243137" name="connsiteX34"/>
                  <a:gd fmla="*/ 2025055 h 2149673" name="connsiteY34"/>
                  <a:gd fmla="*/ 2243138 w 2243137" name="connsiteX35"/>
                  <a:gd fmla="*/ 2025055 h 2149673" name="connsiteY35"/>
                  <a:gd fmla="*/ 186928 w 2243137" name="connsiteX36"/>
                  <a:gd fmla="*/ 436166 h 2149673" name="connsiteY36"/>
                  <a:gd fmla="*/ 186928 w 2243137" name="connsiteX37"/>
                  <a:gd fmla="*/ 124619 h 2149673" name="connsiteY37"/>
                  <a:gd fmla="*/ 249238 w 2243137" name="connsiteX38"/>
                  <a:gd fmla="*/ 62309 h 2149673" name="connsiteY38"/>
                  <a:gd fmla="*/ 1993900 w 2243137" name="connsiteX39"/>
                  <a:gd fmla="*/ 62309 h 2149673" name="connsiteY39"/>
                  <a:gd fmla="*/ 2056209 w 2243137" name="connsiteX40"/>
                  <a:gd fmla="*/ 124619 h 2149673" name="connsiteY40"/>
                  <a:gd fmla="*/ 2056209 w 2243137" name="connsiteX41"/>
                  <a:gd fmla="*/ 436166 h 2149673" name="connsiteY41"/>
                  <a:gd fmla="*/ 1993900 w 2243137" name="connsiteX42"/>
                  <a:gd fmla="*/ 498475 h 2149673" name="connsiteY42"/>
                  <a:gd fmla="*/ 249238 w 2243137" name="connsiteX43"/>
                  <a:gd fmla="*/ 498475 h 2149673" name="connsiteY43"/>
                  <a:gd fmla="*/ 186928 w 2243137" name="connsiteX44"/>
                  <a:gd fmla="*/ 436166 h 2149673" name="connsiteY44"/>
                  <a:gd fmla="*/ 186928 w 2243137" name="connsiteX45"/>
                  <a:gd fmla="*/ 934641 h 2149673" name="connsiteY45"/>
                  <a:gd fmla="*/ 186928 w 2243137" name="connsiteX46"/>
                  <a:gd fmla="*/ 623094 h 2149673" name="connsiteY46"/>
                  <a:gd fmla="*/ 249238 w 2243137" name="connsiteX47"/>
                  <a:gd fmla="*/ 560784 h 2149673" name="connsiteY47"/>
                  <a:gd fmla="*/ 1993900 w 2243137" name="connsiteX48"/>
                  <a:gd fmla="*/ 560784 h 2149673" name="connsiteY48"/>
                  <a:gd fmla="*/ 2056209 w 2243137" name="connsiteX49"/>
                  <a:gd fmla="*/ 623094 h 2149673" name="connsiteY49"/>
                  <a:gd fmla="*/ 2056209 w 2243137" name="connsiteX50"/>
                  <a:gd fmla="*/ 934641 h 2149673" name="connsiteY50"/>
                  <a:gd fmla="*/ 1993900 w 2243137" name="connsiteX51"/>
                  <a:gd fmla="*/ 996950 h 2149673" name="connsiteY51"/>
                  <a:gd fmla="*/ 249238 w 2243137" name="connsiteX52"/>
                  <a:gd fmla="*/ 996950 h 2149673" name="connsiteY52"/>
                  <a:gd fmla="*/ 186928 w 2243137" name="connsiteX53"/>
                  <a:gd fmla="*/ 934641 h 2149673" name="connsiteY53"/>
                  <a:gd fmla="*/ 186928 w 2243137" name="connsiteX54"/>
                  <a:gd fmla="*/ 1433116 h 2149673" name="connsiteY54"/>
                  <a:gd fmla="*/ 186928 w 2243137" name="connsiteX55"/>
                  <a:gd fmla="*/ 1121569 h 2149673" name="connsiteY55"/>
                  <a:gd fmla="*/ 249238 w 2243137" name="connsiteX56"/>
                  <a:gd fmla="*/ 1059259 h 2149673" name="connsiteY56"/>
                  <a:gd fmla="*/ 1993900 w 2243137" name="connsiteX57"/>
                  <a:gd fmla="*/ 1059259 h 2149673" name="connsiteY57"/>
                  <a:gd fmla="*/ 2056209 w 2243137" name="connsiteX58"/>
                  <a:gd fmla="*/ 1121569 h 2149673" name="connsiteY58"/>
                  <a:gd fmla="*/ 2056209 w 2243137" name="connsiteX59"/>
                  <a:gd fmla="*/ 1433116 h 2149673" name="connsiteY59"/>
                  <a:gd fmla="*/ 1993900 w 2243137" name="connsiteX60"/>
                  <a:gd fmla="*/ 1495425 h 2149673" name="connsiteY60"/>
                  <a:gd fmla="*/ 249238 w 2243137" name="connsiteX61"/>
                  <a:gd fmla="*/ 1495425 h 2149673" name="connsiteY61"/>
                  <a:gd fmla="*/ 186928 w 2243137" name="connsiteX62"/>
                  <a:gd fmla="*/ 1433116 h 2149673" name="connsiteY62"/>
                  <a:gd fmla="*/ 1308497 w 2243137" name="connsiteX63"/>
                  <a:gd fmla="*/ 2087364 h 2149673" name="connsiteY63"/>
                  <a:gd fmla="*/ 934641 w 2243137" name="connsiteX64"/>
                  <a:gd fmla="*/ 2087364 h 2149673" name="connsiteY64"/>
                  <a:gd fmla="*/ 934641 w 2243137" name="connsiteX65"/>
                  <a:gd fmla="*/ 1900436 h 2149673" name="connsiteY65"/>
                  <a:gd fmla="*/ 1308497 w 2243137" name="connsiteX66"/>
                  <a:gd fmla="*/ 1900436 h 2149673" name="connsiteY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b="b" l="l" r="r" t="t"/>
                <a:pathLst>
                  <a:path h="2149673" w="2243137">
                    <a:moveTo>
                      <a:pt x="2243138" y="1962745"/>
                    </a:moveTo>
                    <a:lnTo>
                      <a:pt x="1370806" y="1962745"/>
                    </a:lnTo>
                    <a:lnTo>
                      <a:pt x="1370806" y="1838127"/>
                    </a:lnTo>
                    <a:lnTo>
                      <a:pt x="1152724" y="1838127"/>
                    </a:lnTo>
                    <a:lnTo>
                      <a:pt x="1152724" y="1557734"/>
                    </a:lnTo>
                    <a:lnTo>
                      <a:pt x="1993900" y="1557734"/>
                    </a:lnTo>
                    <a:cubicBezTo>
                      <a:pt x="2062724" y="1557734"/>
                      <a:pt x="2118519" y="1501939"/>
                      <a:pt x="2118519" y="1433116"/>
                    </a:cubicBezTo>
                    <a:lnTo>
                      <a:pt x="2118519" y="1121569"/>
                    </a:lnTo>
                    <a:cubicBezTo>
                      <a:pt x="2118404" y="1085644"/>
                      <a:pt x="2102692" y="1051539"/>
                      <a:pt x="2075463" y="1028105"/>
                    </a:cubicBezTo>
                    <a:cubicBezTo>
                      <a:pt x="2102692" y="1004670"/>
                      <a:pt x="2118404" y="970565"/>
                      <a:pt x="2118519" y="934641"/>
                    </a:cubicBezTo>
                    <a:lnTo>
                      <a:pt x="2118519" y="623094"/>
                    </a:lnTo>
                    <a:cubicBezTo>
                      <a:pt x="2118404" y="587169"/>
                      <a:pt x="2102692" y="553064"/>
                      <a:pt x="2075463" y="529630"/>
                    </a:cubicBezTo>
                    <a:cubicBezTo>
                      <a:pt x="2102692" y="506195"/>
                      <a:pt x="2118404" y="472090"/>
                      <a:pt x="2118519" y="436166"/>
                    </a:cubicBezTo>
                    <a:lnTo>
                      <a:pt x="2118519" y="124619"/>
                    </a:lnTo>
                    <a:cubicBezTo>
                      <a:pt x="2118519" y="55795"/>
                      <a:pt x="2062724" y="0"/>
                      <a:pt x="1993900" y="0"/>
                    </a:cubicBezTo>
                    <a:lnTo>
                      <a:pt x="249238" y="0"/>
                    </a:lnTo>
                    <a:cubicBezTo>
                      <a:pt x="180414" y="0"/>
                      <a:pt x="124619" y="55795"/>
                      <a:pt x="124619" y="124619"/>
                    </a:cubicBezTo>
                    <a:lnTo>
                      <a:pt x="124619" y="436166"/>
                    </a:lnTo>
                    <a:cubicBezTo>
                      <a:pt x="124734" y="472090"/>
                      <a:pt x="140445" y="506195"/>
                      <a:pt x="167675" y="529630"/>
                    </a:cubicBezTo>
                    <a:cubicBezTo>
                      <a:pt x="140445" y="553064"/>
                      <a:pt x="124734" y="587169"/>
                      <a:pt x="124619" y="623094"/>
                    </a:cubicBezTo>
                    <a:lnTo>
                      <a:pt x="124619" y="934641"/>
                    </a:lnTo>
                    <a:cubicBezTo>
                      <a:pt x="124734" y="970565"/>
                      <a:pt x="140445" y="1004670"/>
                      <a:pt x="167675" y="1028105"/>
                    </a:cubicBezTo>
                    <a:cubicBezTo>
                      <a:pt x="140445" y="1051539"/>
                      <a:pt x="124734" y="1085644"/>
                      <a:pt x="124619" y="1121569"/>
                    </a:cubicBezTo>
                    <a:lnTo>
                      <a:pt x="124619" y="1433116"/>
                    </a:lnTo>
                    <a:cubicBezTo>
                      <a:pt x="124619" y="1501939"/>
                      <a:pt x="180414" y="1557734"/>
                      <a:pt x="249238" y="1557734"/>
                    </a:cubicBezTo>
                    <a:lnTo>
                      <a:pt x="1090414" y="1557734"/>
                    </a:lnTo>
                    <a:lnTo>
                      <a:pt x="1090414" y="1838127"/>
                    </a:lnTo>
                    <a:lnTo>
                      <a:pt x="872331" y="1838127"/>
                    </a:lnTo>
                    <a:lnTo>
                      <a:pt x="872331" y="1962745"/>
                    </a:lnTo>
                    <a:lnTo>
                      <a:pt x="0" y="1962745"/>
                    </a:lnTo>
                    <a:lnTo>
                      <a:pt x="0" y="2025055"/>
                    </a:lnTo>
                    <a:lnTo>
                      <a:pt x="872331" y="2025055"/>
                    </a:lnTo>
                    <a:lnTo>
                      <a:pt x="872331" y="2149674"/>
                    </a:lnTo>
                    <a:lnTo>
                      <a:pt x="1370806" y="2149674"/>
                    </a:lnTo>
                    <a:lnTo>
                      <a:pt x="1370806" y="2025055"/>
                    </a:lnTo>
                    <a:lnTo>
                      <a:pt x="2243138" y="2025055"/>
                    </a:lnTo>
                    <a:close/>
                    <a:moveTo>
                      <a:pt x="186928" y="436166"/>
                    </a:moveTo>
                    <a:lnTo>
                      <a:pt x="186928" y="124619"/>
                    </a:lnTo>
                    <a:cubicBezTo>
                      <a:pt x="186928" y="90205"/>
                      <a:pt x="214824" y="62309"/>
                      <a:pt x="249238" y="62309"/>
                    </a:cubicBezTo>
                    <a:lnTo>
                      <a:pt x="1993900" y="62309"/>
                    </a:lnTo>
                    <a:cubicBezTo>
                      <a:pt x="2028313" y="62309"/>
                      <a:pt x="2056209" y="90205"/>
                      <a:pt x="2056209" y="124619"/>
                    </a:cubicBezTo>
                    <a:lnTo>
                      <a:pt x="2056209" y="436166"/>
                    </a:lnTo>
                    <a:cubicBezTo>
                      <a:pt x="2056209" y="470579"/>
                      <a:pt x="2028313" y="498475"/>
                      <a:pt x="1993900" y="498475"/>
                    </a:cubicBezTo>
                    <a:lnTo>
                      <a:pt x="249238" y="498475"/>
                    </a:lnTo>
                    <a:cubicBezTo>
                      <a:pt x="214824" y="498475"/>
                      <a:pt x="186928" y="470579"/>
                      <a:pt x="186928" y="436166"/>
                    </a:cubicBezTo>
                    <a:close/>
                    <a:moveTo>
                      <a:pt x="186928" y="934641"/>
                    </a:moveTo>
                    <a:lnTo>
                      <a:pt x="186928" y="623094"/>
                    </a:lnTo>
                    <a:cubicBezTo>
                      <a:pt x="186928" y="588680"/>
                      <a:pt x="214824" y="560784"/>
                      <a:pt x="249238" y="560784"/>
                    </a:cubicBezTo>
                    <a:lnTo>
                      <a:pt x="1993900" y="560784"/>
                    </a:lnTo>
                    <a:cubicBezTo>
                      <a:pt x="2028313" y="560784"/>
                      <a:pt x="2056209" y="588680"/>
                      <a:pt x="2056209" y="623094"/>
                    </a:cubicBezTo>
                    <a:lnTo>
                      <a:pt x="2056209" y="934641"/>
                    </a:lnTo>
                    <a:cubicBezTo>
                      <a:pt x="2056209" y="969054"/>
                      <a:pt x="2028313" y="996950"/>
                      <a:pt x="1993900" y="996950"/>
                    </a:cubicBezTo>
                    <a:lnTo>
                      <a:pt x="249238" y="996950"/>
                    </a:lnTo>
                    <a:cubicBezTo>
                      <a:pt x="214824" y="996950"/>
                      <a:pt x="186928" y="969054"/>
                      <a:pt x="186928" y="934641"/>
                    </a:cubicBezTo>
                    <a:close/>
                    <a:moveTo>
                      <a:pt x="186928" y="1433116"/>
                    </a:moveTo>
                    <a:lnTo>
                      <a:pt x="186928" y="1121569"/>
                    </a:lnTo>
                    <a:cubicBezTo>
                      <a:pt x="186928" y="1087155"/>
                      <a:pt x="214824" y="1059259"/>
                      <a:pt x="249238" y="1059259"/>
                    </a:cubicBezTo>
                    <a:lnTo>
                      <a:pt x="1993900" y="1059259"/>
                    </a:lnTo>
                    <a:cubicBezTo>
                      <a:pt x="2028313" y="1059259"/>
                      <a:pt x="2056209" y="1087155"/>
                      <a:pt x="2056209" y="1121569"/>
                    </a:cubicBezTo>
                    <a:lnTo>
                      <a:pt x="2056209" y="1433116"/>
                    </a:lnTo>
                    <a:cubicBezTo>
                      <a:pt x="2056209" y="1467529"/>
                      <a:pt x="2028313" y="1495425"/>
                      <a:pt x="1993900" y="1495425"/>
                    </a:cubicBezTo>
                    <a:lnTo>
                      <a:pt x="249238" y="1495425"/>
                    </a:lnTo>
                    <a:cubicBezTo>
                      <a:pt x="214824" y="1495425"/>
                      <a:pt x="186928" y="1467529"/>
                      <a:pt x="186928" y="1433116"/>
                    </a:cubicBezTo>
                    <a:close/>
                    <a:moveTo>
                      <a:pt x="1308497" y="2087364"/>
                    </a:moveTo>
                    <a:lnTo>
                      <a:pt x="934641" y="2087364"/>
                    </a:lnTo>
                    <a:lnTo>
                      <a:pt x="934641" y="1900436"/>
                    </a:lnTo>
                    <a:lnTo>
                      <a:pt x="1308497" y="1900436"/>
                    </a:lnTo>
                    <a:close/>
                  </a:path>
                </a:pathLst>
              </a:custGeom>
              <a:grpFill/>
              <a:ln cap="flat" w="31155">
                <a:noFill/>
                <a:prstDash val="solid"/>
                <a:miter/>
              </a:ln>
            </p:spPr>
            <p:txBody>
              <a:bodyPr anchor="ctr" rtlCol="0"/>
              <a:lstStyle/>
              <a:p>
                <a:endParaRPr lang="en-GB"/>
              </a:p>
            </p:txBody>
          </p:sp>
          <p:sp>
            <p:nvSpPr>
              <p:cNvPr descr="Server outline" id="46" name="Graphic 9">
                <a:extLst>
                  <a:ext uri="{FF2B5EF4-FFF2-40B4-BE49-F238E27FC236}">
                    <a16:creationId xmlns:a16="http://schemas.microsoft.com/office/drawing/2014/main" id="{D3760B1D-19C9-488D-B2A6-53FEAEDA2C1A}"/>
                  </a:ext>
                </a:extLst>
              </p:cNvPr>
              <p:cNvSpPr/>
              <p:nvPr/>
            </p:nvSpPr>
            <p:spPr>
              <a:xfrm>
                <a:off x="4725558"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7" name="Graphic 9">
                <a:extLst>
                  <a:ext uri="{FF2B5EF4-FFF2-40B4-BE49-F238E27FC236}">
                    <a16:creationId xmlns:a16="http://schemas.microsoft.com/office/drawing/2014/main" id="{925D15B9-259C-4EB0-911D-6592F7921314}"/>
                  </a:ext>
                </a:extLst>
              </p:cNvPr>
              <p:cNvSpPr/>
              <p:nvPr/>
            </p:nvSpPr>
            <p:spPr>
              <a:xfrm>
                <a:off x="5037105"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8" name="Graphic 9">
                <a:extLst>
                  <a:ext uri="{FF2B5EF4-FFF2-40B4-BE49-F238E27FC236}">
                    <a16:creationId xmlns:a16="http://schemas.microsoft.com/office/drawing/2014/main" id="{CF2695EA-8DAD-4530-BAC3-3C6BEFD1554E}"/>
                  </a:ext>
                </a:extLst>
              </p:cNvPr>
              <p:cNvSpPr/>
              <p:nvPr/>
            </p:nvSpPr>
            <p:spPr>
              <a:xfrm>
                <a:off x="5348652"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49" name="Graphic 9">
                <a:extLst>
                  <a:ext uri="{FF2B5EF4-FFF2-40B4-BE49-F238E27FC236}">
                    <a16:creationId xmlns:a16="http://schemas.microsoft.com/office/drawing/2014/main" id="{51E22F7E-536D-4B66-ADEA-C41E38A32594}"/>
                  </a:ext>
                </a:extLst>
              </p:cNvPr>
              <p:cNvSpPr/>
              <p:nvPr/>
            </p:nvSpPr>
            <p:spPr>
              <a:xfrm>
                <a:off x="4725558"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0" name="Graphic 9">
                <a:extLst>
                  <a:ext uri="{FF2B5EF4-FFF2-40B4-BE49-F238E27FC236}">
                    <a16:creationId xmlns:a16="http://schemas.microsoft.com/office/drawing/2014/main" id="{2B415CAC-3A81-4CFE-BEF9-CCCAE016696E}"/>
                  </a:ext>
                </a:extLst>
              </p:cNvPr>
              <p:cNvSpPr/>
              <p:nvPr/>
            </p:nvSpPr>
            <p:spPr>
              <a:xfrm>
                <a:off x="5037105"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1" name="Graphic 9">
                <a:extLst>
                  <a:ext uri="{FF2B5EF4-FFF2-40B4-BE49-F238E27FC236}">
                    <a16:creationId xmlns:a16="http://schemas.microsoft.com/office/drawing/2014/main" id="{DB28613A-BF78-4B2A-9A23-2CA291B39421}"/>
                  </a:ext>
                </a:extLst>
              </p:cNvPr>
              <p:cNvSpPr/>
              <p:nvPr/>
            </p:nvSpPr>
            <p:spPr>
              <a:xfrm>
                <a:off x="5348652"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52" name="Graphic 9">
                <a:extLst>
                  <a:ext uri="{FF2B5EF4-FFF2-40B4-BE49-F238E27FC236}">
                    <a16:creationId xmlns:a16="http://schemas.microsoft.com/office/drawing/2014/main" id="{660AC19A-0140-4A9A-9993-1D8927934D99}"/>
                  </a:ext>
                </a:extLst>
              </p:cNvPr>
              <p:cNvSpPr/>
              <p:nvPr/>
            </p:nvSpPr>
            <p:spPr>
              <a:xfrm>
                <a:off x="4725558"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3" name="Graphic 9">
                <a:extLst>
                  <a:ext uri="{FF2B5EF4-FFF2-40B4-BE49-F238E27FC236}">
                    <a16:creationId xmlns:a16="http://schemas.microsoft.com/office/drawing/2014/main" id="{7E755A9D-C0CB-4E7B-8C97-C9410C1A12EC}"/>
                  </a:ext>
                </a:extLst>
              </p:cNvPr>
              <p:cNvSpPr/>
              <p:nvPr/>
            </p:nvSpPr>
            <p:spPr>
              <a:xfrm>
                <a:off x="5037105"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4" name="Graphic 9">
                <a:extLst>
                  <a:ext uri="{FF2B5EF4-FFF2-40B4-BE49-F238E27FC236}">
                    <a16:creationId xmlns:a16="http://schemas.microsoft.com/office/drawing/2014/main" id="{A4E4FC5D-0D8A-4D9B-A59E-729441CAA92A}"/>
                  </a:ext>
                </a:extLst>
              </p:cNvPr>
              <p:cNvSpPr/>
              <p:nvPr/>
            </p:nvSpPr>
            <p:spPr>
              <a:xfrm>
                <a:off x="5348652"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grpSp>
      </p:grpSp>
      <p:sp>
        <p:nvSpPr>
          <p:cNvPr id="56" name="TextBox 55">
            <a:extLst>
              <a:ext uri="{FF2B5EF4-FFF2-40B4-BE49-F238E27FC236}">
                <a16:creationId xmlns:a16="http://schemas.microsoft.com/office/drawing/2014/main" id="{F81D0336-90AF-443B-A782-5D51D89600B1}"/>
              </a:ext>
            </a:extLst>
          </p:cNvPr>
          <p:cNvSpPr txBox="1"/>
          <p:nvPr/>
        </p:nvSpPr>
        <p:spPr>
          <a:xfrm>
            <a:off x="-11400066" y="4820801"/>
            <a:ext cx="4151870" cy="461665"/>
          </a:xfrm>
          <a:prstGeom prst="rect">
            <a:avLst/>
          </a:prstGeom>
          <a:noFill/>
        </p:spPr>
        <p:txBody>
          <a:bodyPr rtlCol="0" wrap="square">
            <a:spAutoFit/>
          </a:bodyPr>
          <a:lstStyle/>
          <a:p txid="f70b3214cb096be8cefb4dddd82ad2b9">
            <a:pPr algn="l">
              <a:buClr>
                <a:srgbClr val="008CCF"/>
              </a:buClr>
            </a:pPr>
            <a:r>
              <a:rPr dirty="0" lang="en-GB" sz="2400"/>
              <a:t>Collecte de données individuelles</a:t>
            </a:r>
          </a:p>
        </p:txBody>
      </p:sp>
      <p:pic>
        <p:nvPicPr>
          <p:cNvPr descr="Pregnant lady outline" id="10" name="Graphic 9">
            <a:extLst>
              <a:ext uri="{FF2B5EF4-FFF2-40B4-BE49-F238E27FC236}">
                <a16:creationId xmlns:a16="http://schemas.microsoft.com/office/drawing/2014/main" id="{9EC4348C-7FBE-4D99-861F-F2D2495403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91644" y="2196729"/>
            <a:ext cx="2976511" cy="2976511"/>
          </a:xfrm>
          <a:prstGeom prst="rect">
            <a:avLst/>
          </a:prstGeom>
        </p:spPr>
      </p:pic>
      <p:cxnSp>
        <p:nvCxnSpPr>
          <p:cNvPr id="58" name="Straight Arrow Connector 57">
            <a:extLst>
              <a:ext uri="{FF2B5EF4-FFF2-40B4-BE49-F238E27FC236}">
                <a16:creationId xmlns:a16="http://schemas.microsoft.com/office/drawing/2014/main" id="{9CC2D81F-BFCA-4755-B31D-A29466AA2F73}"/>
              </a:ext>
            </a:extLst>
          </p:cNvPr>
          <p:cNvCxnSpPr/>
          <p:nvPr/>
        </p:nvCxnSpPr>
        <p:spPr>
          <a:xfrm>
            <a:off x="5207000" y="3657600"/>
            <a:ext cx="2247900" cy="0"/>
          </a:xfrm>
          <a:prstGeom prst="straightConnector1">
            <a:avLst/>
          </a:prstGeom>
          <a:ln cap="rnd" w="762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Doctor female outline" id="60" name="Graphic 59">
            <a:extLst>
              <a:ext uri="{FF2B5EF4-FFF2-40B4-BE49-F238E27FC236}">
                <a16:creationId xmlns:a16="http://schemas.microsoft.com/office/drawing/2014/main" id="{055FDB15-3D30-4FA2-A013-0E1747B9D0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92066" y="2170047"/>
            <a:ext cx="2975105" cy="2975105"/>
          </a:xfrm>
          <a:prstGeom prst="rect">
            <a:avLst/>
          </a:prstGeom>
        </p:spPr>
      </p:pic>
      <p:pic>
        <p:nvPicPr>
          <p:cNvPr descr="Graphical user interface  Description automatically generated with low confidence" id="61" name="Picture 60">
            <a:extLst>
              <a:ext uri="{FF2B5EF4-FFF2-40B4-BE49-F238E27FC236}">
                <a16:creationId xmlns:a16="http://schemas.microsoft.com/office/drawing/2014/main" id="{FF4707C7-4092-4105-9E1F-923C5E120A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61865" y="1003021"/>
            <a:ext cx="4630525" cy="4630525"/>
          </a:xfrm>
          <a:prstGeom prst="rect">
            <a:avLst/>
          </a:prstGeom>
        </p:spPr>
      </p:pic>
      <p:sp>
        <p:nvSpPr>
          <p:cNvPr id="62" name="Oval 61">
            <a:extLst>
              <a:ext uri="{FF2B5EF4-FFF2-40B4-BE49-F238E27FC236}">
                <a16:creationId xmlns:a16="http://schemas.microsoft.com/office/drawing/2014/main" id="{B9BA98F4-342A-4C0E-B00C-D1FF728147B1}"/>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4d01442b439e21d5d3c62c261d333e8">
            <a:pPr algn="ctr"/>
            <a:r>
              <a:rPr dirty="0" lang="en-GB" sz="2400">
                <a:latin typeface="+mj-lt"/>
              </a:rPr>
              <a:t>2009</a:t>
            </a:r>
          </a:p>
        </p:txBody>
      </p:sp>
    </p:spTree>
    <p:custDataLst>
      <p:tags r:id="rId1"/>
    </p:custDataLst>
    <p:extLst>
      <p:ext uri="{BB962C8B-B14F-4D97-AF65-F5344CB8AC3E}">
        <p14:creationId xmlns:p14="http://schemas.microsoft.com/office/powerpoint/2010/main" val="581518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4994" p14:dur="1065" spd="slow">
        <p159:morph option="byObject"/>
      </p:transition>
    </mc:Choice>
    <mc:Fallback>
      <p:transition advTm="499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8"/>
                                        </p:tgtEl>
                                        <p:attrNameLst>
                                          <p:attrName>style.visibility</p:attrName>
                                        </p:attrNameLst>
                                      </p:cBhvr>
                                      <p:to>
                                        <p:strVal val="visible"/>
                                      </p:to>
                                    </p:set>
                                    <p:animEffect filter="wipe(left)" transition="in">
                                      <p:cBhvr>
                                        <p:cTn dur="500" id="7"/>
                                        <p:tgtEl>
                                          <p:spTgt spid="58"/>
                                        </p:tgtEl>
                                      </p:cBhvr>
                                    </p:animEffect>
                                  </p:childTnLst>
                                </p:cTn>
                              </p:par>
                              <p:par>
                                <p:cTn fill="hold" id="8" nodeType="withEffect" presetClass="entr" presetID="10" presetSubtype="0">
                                  <p:stCondLst>
                                    <p:cond delay="0"/>
                                  </p:stCondLst>
                                  <p:childTnLst>
                                    <p:set>
                                      <p:cBhvr>
                                        <p:cTn dur="1" fill="hold" id="9">
                                          <p:stCondLst>
                                            <p:cond delay="0"/>
                                          </p:stCondLst>
                                        </p:cTn>
                                        <p:tgtEl>
                                          <p:spTgt spid="60"/>
                                        </p:tgtEl>
                                        <p:attrNameLst>
                                          <p:attrName>style.visibility</p:attrName>
                                        </p:attrNameLst>
                                      </p:cBhvr>
                                      <p:to>
                                        <p:strVal val="visible"/>
                                      </p:to>
                                    </p:set>
                                    <p:animEffect filter="fade" transition="in">
                                      <p:cBhvr>
                                        <p:cTn dur="500" id="10"/>
                                        <p:tgtEl>
                                          <p:spTgt spid="60"/>
                                        </p:tgtEl>
                                      </p:cBhvr>
                                    </p:animEffect>
                                  </p:childTnLst>
                                </p:cTn>
                              </p:par>
                            </p:childTnLst>
                          </p:cTn>
                        </p:par>
                        <p:par>
                          <p:cTn fill="hold" id="11">
                            <p:stCondLst>
                              <p:cond delay="500"/>
                            </p:stCondLst>
                            <p:childTnLst>
                              <p:par>
                                <p:cTn fill="hold" id="12" nodeType="afterEffect" presetClass="exit" presetID="22" presetSubtype="8">
                                  <p:stCondLst>
                                    <p:cond delay="0"/>
                                  </p:stCondLst>
                                  <p:childTnLst>
                                    <p:animEffect filter="wipe(left)" transition="out">
                                      <p:cBhvr>
                                        <p:cTn dur="500" id="13"/>
                                        <p:tgtEl>
                                          <p:spTgt spid="58"/>
                                        </p:tgtEl>
                                      </p:cBhvr>
                                    </p:animEffect>
                                    <p:set>
                                      <p:cBhvr>
                                        <p:cTn dur="1" fill="hold" id="14">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Pregnant lady outline" id="10" name="Graphic 9">
            <a:extLst>
              <a:ext uri="{FF2B5EF4-FFF2-40B4-BE49-F238E27FC236}">
                <a16:creationId xmlns:a16="http://schemas.microsoft.com/office/drawing/2014/main" id="{9EC4348C-7FBE-4D99-861F-F2D2495403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5295" y="2227475"/>
            <a:ext cx="2976511" cy="2976511"/>
          </a:xfrm>
          <a:prstGeom prst="rect">
            <a:avLst/>
          </a:prstGeom>
        </p:spPr>
      </p:pic>
      <p:pic>
        <p:nvPicPr>
          <p:cNvPr descr="Doctor female outline" id="60" name="Graphic 59">
            <a:extLst>
              <a:ext uri="{FF2B5EF4-FFF2-40B4-BE49-F238E27FC236}">
                <a16:creationId xmlns:a16="http://schemas.microsoft.com/office/drawing/2014/main" id="{055FDB15-3D30-4FA2-A013-0E1747B9D0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44873" y="2200793"/>
            <a:ext cx="2975105" cy="2975105"/>
          </a:xfrm>
          <a:prstGeom prst="rect">
            <a:avLst/>
          </a:prstGeom>
        </p:spPr>
      </p:pic>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CC2D81F-BFCA-4755-B31D-A29466AA2F73}"/>
              </a:ext>
            </a:extLst>
          </p:cNvPr>
          <p:cNvCxnSpPr/>
          <p:nvPr/>
        </p:nvCxnSpPr>
        <p:spPr>
          <a:xfrm>
            <a:off x="-8786396" y="3688346"/>
            <a:ext cx="2247900" cy="0"/>
          </a:xfrm>
          <a:prstGeom prst="straightConnector1">
            <a:avLst/>
          </a:prstGeom>
          <a:ln cap="rnd" w="762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Graphical user interface  Description automatically generated with low confidence" id="5" name="Picture 4">
            <a:extLst>
              <a:ext uri="{FF2B5EF4-FFF2-40B4-BE49-F238E27FC236}">
                <a16:creationId xmlns:a16="http://schemas.microsoft.com/office/drawing/2014/main" id="{AD292919-49E3-4A78-96BC-10CF5CA378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7166" y="1836827"/>
            <a:ext cx="3597668" cy="3597668"/>
          </a:xfrm>
          <a:prstGeom prst="rect">
            <a:avLst/>
          </a:prstGeom>
        </p:spPr>
      </p:pic>
      <p:sp>
        <p:nvSpPr>
          <p:cNvPr id="6" name="TextBox 5">
            <a:extLst>
              <a:ext uri="{FF2B5EF4-FFF2-40B4-BE49-F238E27FC236}">
                <a16:creationId xmlns:a16="http://schemas.microsoft.com/office/drawing/2014/main" id="{F8D285E7-6EE7-4932-AC9B-26C0A331057D}"/>
              </a:ext>
            </a:extLst>
          </p:cNvPr>
          <p:cNvSpPr txBox="1"/>
          <p:nvPr/>
        </p:nvSpPr>
        <p:spPr>
          <a:xfrm>
            <a:off x="4957417" y="5142331"/>
            <a:ext cx="2277163"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29" name="Oval 28">
            <a:extLst>
              <a:ext uri="{FF2B5EF4-FFF2-40B4-BE49-F238E27FC236}">
                <a16:creationId xmlns:a16="http://schemas.microsoft.com/office/drawing/2014/main" id="{794147AB-5822-46C6-9658-2126340DCBDE}"/>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4d01442b439e21d5d3c62c261d333e8">
            <a:pPr algn="ctr"/>
            <a:r>
              <a:rPr dirty="0" lang="en-GB" sz="2400">
                <a:latin typeface="+mj-lt"/>
              </a:rPr>
              <a:t>2009</a:t>
            </a:r>
          </a:p>
        </p:txBody>
      </p:sp>
    </p:spTree>
    <p:custDataLst>
      <p:tags r:id="rId1"/>
    </p:custDataLst>
    <p:extLst>
      <p:ext uri="{BB962C8B-B14F-4D97-AF65-F5344CB8AC3E}">
        <p14:creationId xmlns:p14="http://schemas.microsoft.com/office/powerpoint/2010/main" val="16542424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191" p14:dur="1289" spd="slow">
        <p159:morph option="byObject"/>
      </p:transition>
    </mc:Choice>
    <mc:Fallback>
      <p:transition advTm="519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560C-7B5E-4D60-9C4D-EF02DC3A99BE}"/>
              </a:ext>
            </a:extLst>
          </p:cNvPr>
          <p:cNvSpPr>
            <a:spLocks noGrp="1"/>
          </p:cNvSpPr>
          <p:nvPr>
            <p:ph type="title"/>
          </p:nvPr>
        </p:nvSpPr>
        <p:spPr/>
        <p:txBody>
          <a:bodyPr/>
          <a:lstStyle/>
          <a:p txid="2e8ee174fff5b2df46ebc5f97f12dbfe">
            <a:r>
              <a:rPr dirty="0" lang="en-GB"/>
              <a:t>Extension du DHIS2</a:t>
            </a:r>
            <a:r>
              <a:rPr lang="en-GB"/>
            </a:r>
            <a:endParaRPr dirty="0" lang="en-GB"/>
          </a:p>
        </p:txBody>
      </p:sp>
      <p:cxnSp>
        <p:nvCxnSpPr>
          <p:cNvPr id="4" name="Straight Arrow Connector 3">
            <a:extLst>
              <a:ext uri="{FF2B5EF4-FFF2-40B4-BE49-F238E27FC236}">
                <a16:creationId xmlns:a16="http://schemas.microsoft.com/office/drawing/2014/main" id="{DC259CF0-C611-4023-9603-F6ADDC574875}"/>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6A97354-EB06-4B3C-AB86-1B6CA316F97B}"/>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5af22df7bfcb99ed8ba433d99fedb4f">
            <a:pPr algn="ctr"/>
            <a:r>
              <a:rPr dirty="0" lang="en-GB" sz="2400">
                <a:latin typeface="+mj-lt"/>
              </a:rPr>
              <a:t>2007</a:t>
            </a:r>
          </a:p>
        </p:txBody>
      </p:sp>
      <p:grpSp>
        <p:nvGrpSpPr>
          <p:cNvPr id="113" name="Graphic 10">
            <a:extLst>
              <a:ext uri="{FF2B5EF4-FFF2-40B4-BE49-F238E27FC236}">
                <a16:creationId xmlns:a16="http://schemas.microsoft.com/office/drawing/2014/main" id="{6D9B60FA-B798-4F82-B382-0C62B8229D8D}"/>
              </a:ext>
            </a:extLst>
          </p:cNvPr>
          <p:cNvGrpSpPr/>
          <p:nvPr/>
        </p:nvGrpSpPr>
        <p:grpSpPr>
          <a:xfrm>
            <a:off x="4248623" y="502238"/>
            <a:ext cx="6638608" cy="5868804"/>
            <a:chOff x="4248623" y="502238"/>
            <a:chExt cx="6638608" cy="5868804"/>
          </a:xfrm>
          <a:solidFill>
            <a:srgbClr val="A0ADBA"/>
          </a:solidFill>
        </p:grpSpPr>
        <p:sp>
          <p:nvSpPr>
            <p:cNvPr id="114" name="Graphic 10">
              <a:extLst>
                <a:ext uri="{FF2B5EF4-FFF2-40B4-BE49-F238E27FC236}">
                  <a16:creationId xmlns:a16="http://schemas.microsoft.com/office/drawing/2014/main" id="{D8F27F2A-BC5E-4BAA-BEEF-FCA1643CD8E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5" name="Graphic 10">
              <a:extLst>
                <a:ext uri="{FF2B5EF4-FFF2-40B4-BE49-F238E27FC236}">
                  <a16:creationId xmlns:a16="http://schemas.microsoft.com/office/drawing/2014/main" id="{376B1D70-1F2F-4F03-A569-3C64C8CF581A}"/>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6" name="Graphic 10">
              <a:extLst>
                <a:ext uri="{FF2B5EF4-FFF2-40B4-BE49-F238E27FC236}">
                  <a16:creationId xmlns:a16="http://schemas.microsoft.com/office/drawing/2014/main" id="{29A413DD-33E2-4C76-A7B5-52668416EA16}"/>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7" name="Graphic 10">
              <a:extLst>
                <a:ext uri="{FF2B5EF4-FFF2-40B4-BE49-F238E27FC236}">
                  <a16:creationId xmlns:a16="http://schemas.microsoft.com/office/drawing/2014/main" id="{77E0CDEE-93A2-4BE9-AB5B-4F9BEA0FA00E}"/>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8" name="Graphic 10">
              <a:extLst>
                <a:ext uri="{FF2B5EF4-FFF2-40B4-BE49-F238E27FC236}">
                  <a16:creationId xmlns:a16="http://schemas.microsoft.com/office/drawing/2014/main" id="{2F8A580D-645F-498A-87E4-539CC687B82E}"/>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9" name="Graphic 10">
              <a:extLst>
                <a:ext uri="{FF2B5EF4-FFF2-40B4-BE49-F238E27FC236}">
                  <a16:creationId xmlns:a16="http://schemas.microsoft.com/office/drawing/2014/main" id="{914A990C-3FCC-4842-919F-3ECB43669EA0}"/>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0" name="Graphic 10">
              <a:extLst>
                <a:ext uri="{FF2B5EF4-FFF2-40B4-BE49-F238E27FC236}">
                  <a16:creationId xmlns:a16="http://schemas.microsoft.com/office/drawing/2014/main" id="{3F23B5A2-893A-4685-A639-C7F976CC279D}"/>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1" name="Graphic 10">
              <a:extLst>
                <a:ext uri="{FF2B5EF4-FFF2-40B4-BE49-F238E27FC236}">
                  <a16:creationId xmlns:a16="http://schemas.microsoft.com/office/drawing/2014/main" id="{A8BDBB34-839A-4732-8F76-728D7EF37717}"/>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2" name="Graphic 10">
              <a:extLst>
                <a:ext uri="{FF2B5EF4-FFF2-40B4-BE49-F238E27FC236}">
                  <a16:creationId xmlns:a16="http://schemas.microsoft.com/office/drawing/2014/main" id="{17B5F18E-0BB3-4D58-8DAB-98B0FDCBE0F5}"/>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3" name="Graphic 10">
              <a:extLst>
                <a:ext uri="{FF2B5EF4-FFF2-40B4-BE49-F238E27FC236}">
                  <a16:creationId xmlns:a16="http://schemas.microsoft.com/office/drawing/2014/main" id="{A46B1C33-BA88-41E9-A8A3-86C826C926D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4" name="Graphic 10">
              <a:extLst>
                <a:ext uri="{FF2B5EF4-FFF2-40B4-BE49-F238E27FC236}">
                  <a16:creationId xmlns:a16="http://schemas.microsoft.com/office/drawing/2014/main" id="{949D91A4-64F0-468F-B99A-8FD71E2446FC}"/>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5" name="Graphic 10">
              <a:extLst>
                <a:ext uri="{FF2B5EF4-FFF2-40B4-BE49-F238E27FC236}">
                  <a16:creationId xmlns:a16="http://schemas.microsoft.com/office/drawing/2014/main" id="{10A8A1E5-D9B8-4B67-9EF2-F45604208331}"/>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6" name="Graphic 10">
              <a:extLst>
                <a:ext uri="{FF2B5EF4-FFF2-40B4-BE49-F238E27FC236}">
                  <a16:creationId xmlns:a16="http://schemas.microsoft.com/office/drawing/2014/main" id="{AFE2A9AD-D073-4399-B04D-997FB65C98D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7" name="Graphic 10">
              <a:extLst>
                <a:ext uri="{FF2B5EF4-FFF2-40B4-BE49-F238E27FC236}">
                  <a16:creationId xmlns:a16="http://schemas.microsoft.com/office/drawing/2014/main" id="{099AC419-507B-49A4-937D-345E297CF46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8" name="Graphic 10">
              <a:extLst>
                <a:ext uri="{FF2B5EF4-FFF2-40B4-BE49-F238E27FC236}">
                  <a16:creationId xmlns:a16="http://schemas.microsoft.com/office/drawing/2014/main" id="{68B24941-0CC6-4079-95D0-2ED2373B3352}"/>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9" name="Graphic 10">
              <a:extLst>
                <a:ext uri="{FF2B5EF4-FFF2-40B4-BE49-F238E27FC236}">
                  <a16:creationId xmlns:a16="http://schemas.microsoft.com/office/drawing/2014/main" id="{1C68608C-4455-4525-B46D-F9C6F2792CC4}"/>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0" name="Graphic 10">
              <a:extLst>
                <a:ext uri="{FF2B5EF4-FFF2-40B4-BE49-F238E27FC236}">
                  <a16:creationId xmlns:a16="http://schemas.microsoft.com/office/drawing/2014/main" id="{73180B9F-E825-41EC-ADC2-045F8256FD92}"/>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1" name="Graphic 10">
              <a:extLst>
                <a:ext uri="{FF2B5EF4-FFF2-40B4-BE49-F238E27FC236}">
                  <a16:creationId xmlns:a16="http://schemas.microsoft.com/office/drawing/2014/main" id="{64D51A46-A291-4736-BA03-A6406D409982}"/>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2" name="Graphic 10">
              <a:extLst>
                <a:ext uri="{FF2B5EF4-FFF2-40B4-BE49-F238E27FC236}">
                  <a16:creationId xmlns:a16="http://schemas.microsoft.com/office/drawing/2014/main" id="{77FABC3A-A683-46AD-9DA0-8C7BECF5A878}"/>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3" name="Graphic 10">
              <a:extLst>
                <a:ext uri="{FF2B5EF4-FFF2-40B4-BE49-F238E27FC236}">
                  <a16:creationId xmlns:a16="http://schemas.microsoft.com/office/drawing/2014/main" id="{55783A2F-051A-4DF5-91C1-252823BB4D79}"/>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4" name="Graphic 10">
              <a:extLst>
                <a:ext uri="{FF2B5EF4-FFF2-40B4-BE49-F238E27FC236}">
                  <a16:creationId xmlns:a16="http://schemas.microsoft.com/office/drawing/2014/main" id="{AB7E1E3E-78D6-4A25-AB3C-F9EE1A54BAA0}"/>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35" name="Graphic 10">
              <a:extLst>
                <a:ext uri="{FF2B5EF4-FFF2-40B4-BE49-F238E27FC236}">
                  <a16:creationId xmlns:a16="http://schemas.microsoft.com/office/drawing/2014/main" id="{4B2D949F-E85F-48EB-9451-DB9C566D06ED}"/>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6" name="Graphic 10">
              <a:extLst>
                <a:ext uri="{FF2B5EF4-FFF2-40B4-BE49-F238E27FC236}">
                  <a16:creationId xmlns:a16="http://schemas.microsoft.com/office/drawing/2014/main" id="{00A220CC-79C8-447B-9D7F-13AAE48EA99E}"/>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7" name="Graphic 10">
              <a:extLst>
                <a:ext uri="{FF2B5EF4-FFF2-40B4-BE49-F238E27FC236}">
                  <a16:creationId xmlns:a16="http://schemas.microsoft.com/office/drawing/2014/main" id="{043A1EA8-E4C4-499C-B110-A492DB3DF316}"/>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8" name="Graphic 10">
              <a:extLst>
                <a:ext uri="{FF2B5EF4-FFF2-40B4-BE49-F238E27FC236}">
                  <a16:creationId xmlns:a16="http://schemas.microsoft.com/office/drawing/2014/main" id="{39991103-C5CA-447F-BC2F-B9D033CE8C02}"/>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9" name="Graphic 10">
              <a:extLst>
                <a:ext uri="{FF2B5EF4-FFF2-40B4-BE49-F238E27FC236}">
                  <a16:creationId xmlns:a16="http://schemas.microsoft.com/office/drawing/2014/main" id="{EC4D1F70-6A5C-462A-97F7-0C7D70B52BEB}"/>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0" name="Graphic 10">
              <a:extLst>
                <a:ext uri="{FF2B5EF4-FFF2-40B4-BE49-F238E27FC236}">
                  <a16:creationId xmlns:a16="http://schemas.microsoft.com/office/drawing/2014/main" id="{B944440D-FB0F-49CB-AC27-AF37D43D1C30}"/>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1" name="Graphic 10">
              <a:extLst>
                <a:ext uri="{FF2B5EF4-FFF2-40B4-BE49-F238E27FC236}">
                  <a16:creationId xmlns:a16="http://schemas.microsoft.com/office/drawing/2014/main" id="{5470E74E-A827-4EF8-86EE-A555826A1BD9}"/>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2" name="Graphic 10">
              <a:extLst>
                <a:ext uri="{FF2B5EF4-FFF2-40B4-BE49-F238E27FC236}">
                  <a16:creationId xmlns:a16="http://schemas.microsoft.com/office/drawing/2014/main" id="{575AF9D4-82FB-4A82-A735-C445FEF4A4E6}"/>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3" name="Graphic 10">
              <a:extLst>
                <a:ext uri="{FF2B5EF4-FFF2-40B4-BE49-F238E27FC236}">
                  <a16:creationId xmlns:a16="http://schemas.microsoft.com/office/drawing/2014/main" id="{93ACE767-3FC2-4B18-A6A1-EE2E726674BF}"/>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4" name="Graphic 10">
              <a:extLst>
                <a:ext uri="{FF2B5EF4-FFF2-40B4-BE49-F238E27FC236}">
                  <a16:creationId xmlns:a16="http://schemas.microsoft.com/office/drawing/2014/main" id="{272E6333-ADEC-48A2-AE66-D4A9D65AAD95}"/>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5" name="Graphic 10">
              <a:extLst>
                <a:ext uri="{FF2B5EF4-FFF2-40B4-BE49-F238E27FC236}">
                  <a16:creationId xmlns:a16="http://schemas.microsoft.com/office/drawing/2014/main" id="{8C3EA499-2206-4898-85A4-4253E1F649BA}"/>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6" name="Graphic 10">
              <a:extLst>
                <a:ext uri="{FF2B5EF4-FFF2-40B4-BE49-F238E27FC236}">
                  <a16:creationId xmlns:a16="http://schemas.microsoft.com/office/drawing/2014/main" id="{50E620B3-4CB2-416A-B233-4089F2144374}"/>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7" name="Graphic 10">
              <a:extLst>
                <a:ext uri="{FF2B5EF4-FFF2-40B4-BE49-F238E27FC236}">
                  <a16:creationId xmlns:a16="http://schemas.microsoft.com/office/drawing/2014/main" id="{1ECA12FA-CF1F-4637-9366-7A40EE69AEF5}"/>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8" name="Graphic 10">
              <a:extLst>
                <a:ext uri="{FF2B5EF4-FFF2-40B4-BE49-F238E27FC236}">
                  <a16:creationId xmlns:a16="http://schemas.microsoft.com/office/drawing/2014/main" id="{ACBDB511-F197-415E-A76E-407D6EBA24D2}"/>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9" name="Graphic 10">
              <a:extLst>
                <a:ext uri="{FF2B5EF4-FFF2-40B4-BE49-F238E27FC236}">
                  <a16:creationId xmlns:a16="http://schemas.microsoft.com/office/drawing/2014/main" id="{CCAC5FAE-EC69-41B0-9021-92F8CEA6D297}"/>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0" name="Graphic 10">
              <a:extLst>
                <a:ext uri="{FF2B5EF4-FFF2-40B4-BE49-F238E27FC236}">
                  <a16:creationId xmlns:a16="http://schemas.microsoft.com/office/drawing/2014/main" id="{FD60F333-CDB4-426E-8FE5-51327CF5B4EC}"/>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1" name="Graphic 10">
              <a:extLst>
                <a:ext uri="{FF2B5EF4-FFF2-40B4-BE49-F238E27FC236}">
                  <a16:creationId xmlns:a16="http://schemas.microsoft.com/office/drawing/2014/main" id="{251ABABF-F73D-4747-9798-E773980FEC65}"/>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2" name="Graphic 10">
              <a:extLst>
                <a:ext uri="{FF2B5EF4-FFF2-40B4-BE49-F238E27FC236}">
                  <a16:creationId xmlns:a16="http://schemas.microsoft.com/office/drawing/2014/main" id="{4CC1EB5D-9B94-47E3-A6C9-F09EB5B56EA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3" name="Graphic 10">
              <a:extLst>
                <a:ext uri="{FF2B5EF4-FFF2-40B4-BE49-F238E27FC236}">
                  <a16:creationId xmlns:a16="http://schemas.microsoft.com/office/drawing/2014/main" id="{3C1912BD-C53B-4DF0-BE7A-A3B4F027FABF}"/>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4" name="Graphic 10">
              <a:extLst>
                <a:ext uri="{FF2B5EF4-FFF2-40B4-BE49-F238E27FC236}">
                  <a16:creationId xmlns:a16="http://schemas.microsoft.com/office/drawing/2014/main" id="{A7970FD7-BC8A-4816-A69A-C84EB6CF305B}"/>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5" name="Graphic 10">
              <a:extLst>
                <a:ext uri="{FF2B5EF4-FFF2-40B4-BE49-F238E27FC236}">
                  <a16:creationId xmlns:a16="http://schemas.microsoft.com/office/drawing/2014/main" id="{18281863-831C-47C5-8F2A-59E129844959}"/>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6" name="Graphic 10">
              <a:extLst>
                <a:ext uri="{FF2B5EF4-FFF2-40B4-BE49-F238E27FC236}">
                  <a16:creationId xmlns:a16="http://schemas.microsoft.com/office/drawing/2014/main" id="{10D3A396-4E3A-4F6E-9792-445A72DD2CC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7" name="Graphic 10">
              <a:extLst>
                <a:ext uri="{FF2B5EF4-FFF2-40B4-BE49-F238E27FC236}">
                  <a16:creationId xmlns:a16="http://schemas.microsoft.com/office/drawing/2014/main" id="{D61C1CC8-1BC0-46F7-A418-D06D22E5E1F7}"/>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8" name="Graphic 10">
              <a:extLst>
                <a:ext uri="{FF2B5EF4-FFF2-40B4-BE49-F238E27FC236}">
                  <a16:creationId xmlns:a16="http://schemas.microsoft.com/office/drawing/2014/main" id="{83F2085E-090B-401F-8B47-4A897AF8201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9" name="Graphic 10">
              <a:extLst>
                <a:ext uri="{FF2B5EF4-FFF2-40B4-BE49-F238E27FC236}">
                  <a16:creationId xmlns:a16="http://schemas.microsoft.com/office/drawing/2014/main" id="{658BC56B-5F42-4E17-8EA0-2FE8135797A0}"/>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0" name="Graphic 10">
              <a:extLst>
                <a:ext uri="{FF2B5EF4-FFF2-40B4-BE49-F238E27FC236}">
                  <a16:creationId xmlns:a16="http://schemas.microsoft.com/office/drawing/2014/main" id="{4C2342D3-5A64-4E18-82ED-23389EA78347}"/>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1" name="Graphic 10">
              <a:extLst>
                <a:ext uri="{FF2B5EF4-FFF2-40B4-BE49-F238E27FC236}">
                  <a16:creationId xmlns:a16="http://schemas.microsoft.com/office/drawing/2014/main" id="{6586EFFF-94DF-4997-8AEB-FB4FDCDA4894}"/>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2" name="Graphic 10">
              <a:extLst>
                <a:ext uri="{FF2B5EF4-FFF2-40B4-BE49-F238E27FC236}">
                  <a16:creationId xmlns:a16="http://schemas.microsoft.com/office/drawing/2014/main" id="{9CAC1F4A-9EC9-426C-8F7C-A6B9D278B8EB}"/>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3" name="Graphic 10">
              <a:extLst>
                <a:ext uri="{FF2B5EF4-FFF2-40B4-BE49-F238E27FC236}">
                  <a16:creationId xmlns:a16="http://schemas.microsoft.com/office/drawing/2014/main" id="{A5CCF58B-0774-4B93-A9B5-82ACD3D459D7}"/>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4" name="Graphic 10">
              <a:extLst>
                <a:ext uri="{FF2B5EF4-FFF2-40B4-BE49-F238E27FC236}">
                  <a16:creationId xmlns:a16="http://schemas.microsoft.com/office/drawing/2014/main" id="{0DCE38D3-869B-4546-A4C2-156C9BB8466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5" name="Graphic 10">
              <a:extLst>
                <a:ext uri="{FF2B5EF4-FFF2-40B4-BE49-F238E27FC236}">
                  <a16:creationId xmlns:a16="http://schemas.microsoft.com/office/drawing/2014/main" id="{6EA0CBA3-996C-4043-BEA5-B028E9C705CF}"/>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6" name="Graphic 10">
              <a:extLst>
                <a:ext uri="{FF2B5EF4-FFF2-40B4-BE49-F238E27FC236}">
                  <a16:creationId xmlns:a16="http://schemas.microsoft.com/office/drawing/2014/main" id="{5C1CAAF5-2F92-4DF3-A963-4ED306211918}"/>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7" name="Graphic 10">
              <a:extLst>
                <a:ext uri="{FF2B5EF4-FFF2-40B4-BE49-F238E27FC236}">
                  <a16:creationId xmlns:a16="http://schemas.microsoft.com/office/drawing/2014/main" id="{9F0AF0B3-EBFE-4A2A-ACF6-AE0BDD89BB17}"/>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8" name="Graphic 10">
              <a:extLst>
                <a:ext uri="{FF2B5EF4-FFF2-40B4-BE49-F238E27FC236}">
                  <a16:creationId xmlns:a16="http://schemas.microsoft.com/office/drawing/2014/main" id="{7FFCC29C-ADA0-49B4-B266-278AC564A48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9" name="Graphic 10">
              <a:extLst>
                <a:ext uri="{FF2B5EF4-FFF2-40B4-BE49-F238E27FC236}">
                  <a16:creationId xmlns:a16="http://schemas.microsoft.com/office/drawing/2014/main" id="{3EFFA624-4008-409F-9FC2-ACF8E01D4256}"/>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0" name="Graphic 10">
              <a:extLst>
                <a:ext uri="{FF2B5EF4-FFF2-40B4-BE49-F238E27FC236}">
                  <a16:creationId xmlns:a16="http://schemas.microsoft.com/office/drawing/2014/main" id="{A8ED7C26-E290-4CB7-A0FC-5EC1B4F13B8B}"/>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1" name="Graphic 10">
              <a:extLst>
                <a:ext uri="{FF2B5EF4-FFF2-40B4-BE49-F238E27FC236}">
                  <a16:creationId xmlns:a16="http://schemas.microsoft.com/office/drawing/2014/main" id="{C327D606-7949-47F1-B010-1670C1E05282}"/>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2" name="Graphic 10">
              <a:extLst>
                <a:ext uri="{FF2B5EF4-FFF2-40B4-BE49-F238E27FC236}">
                  <a16:creationId xmlns:a16="http://schemas.microsoft.com/office/drawing/2014/main" id="{173FB6A3-001D-4BAF-A749-549C6AF9447B}"/>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3" name="Graphic 10">
              <a:extLst>
                <a:ext uri="{FF2B5EF4-FFF2-40B4-BE49-F238E27FC236}">
                  <a16:creationId xmlns:a16="http://schemas.microsoft.com/office/drawing/2014/main" id="{CF547D6B-6646-475D-BE8C-65B35D8E109B}"/>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4" name="Graphic 10">
              <a:extLst>
                <a:ext uri="{FF2B5EF4-FFF2-40B4-BE49-F238E27FC236}">
                  <a16:creationId xmlns:a16="http://schemas.microsoft.com/office/drawing/2014/main" id="{C8EE204C-B4B5-4326-9E2C-CE432938450C}"/>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5" name="Graphic 10">
              <a:extLst>
                <a:ext uri="{FF2B5EF4-FFF2-40B4-BE49-F238E27FC236}">
                  <a16:creationId xmlns:a16="http://schemas.microsoft.com/office/drawing/2014/main" id="{CDE27CA1-B6DE-4BA6-8DF2-73EFDB9A7FBF}"/>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6" name="Graphic 10">
              <a:extLst>
                <a:ext uri="{FF2B5EF4-FFF2-40B4-BE49-F238E27FC236}">
                  <a16:creationId xmlns:a16="http://schemas.microsoft.com/office/drawing/2014/main" id="{17F4DBFF-FF4B-45AF-86B8-CA8E54BF8F2E}"/>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7" name="Graphic 10">
              <a:extLst>
                <a:ext uri="{FF2B5EF4-FFF2-40B4-BE49-F238E27FC236}">
                  <a16:creationId xmlns:a16="http://schemas.microsoft.com/office/drawing/2014/main" id="{7BC2E695-5EA5-43B3-964F-745A88F4A387}"/>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8" name="Graphic 10">
              <a:extLst>
                <a:ext uri="{FF2B5EF4-FFF2-40B4-BE49-F238E27FC236}">
                  <a16:creationId xmlns:a16="http://schemas.microsoft.com/office/drawing/2014/main" id="{C35E7428-2E4A-44AF-B072-0D458300E522}"/>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9" name="Graphic 10">
              <a:extLst>
                <a:ext uri="{FF2B5EF4-FFF2-40B4-BE49-F238E27FC236}">
                  <a16:creationId xmlns:a16="http://schemas.microsoft.com/office/drawing/2014/main" id="{0F63DBCF-CD60-4306-A642-1F18F7CF7D8A}"/>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0" name="Graphic 10">
              <a:extLst>
                <a:ext uri="{FF2B5EF4-FFF2-40B4-BE49-F238E27FC236}">
                  <a16:creationId xmlns:a16="http://schemas.microsoft.com/office/drawing/2014/main" id="{F65B17D2-7E30-40D7-B3A8-6CF933B0ACEB}"/>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1" name="Graphic 10">
              <a:extLst>
                <a:ext uri="{FF2B5EF4-FFF2-40B4-BE49-F238E27FC236}">
                  <a16:creationId xmlns:a16="http://schemas.microsoft.com/office/drawing/2014/main" id="{8F02AEE2-C529-4DF2-9C00-D3C08B0D90F8}"/>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2" name="Graphic 10">
              <a:extLst>
                <a:ext uri="{FF2B5EF4-FFF2-40B4-BE49-F238E27FC236}">
                  <a16:creationId xmlns:a16="http://schemas.microsoft.com/office/drawing/2014/main" id="{B5B0F597-AD6F-4E2A-BFBD-E4BC3D2021C2}"/>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3" name="Graphic 10">
              <a:extLst>
                <a:ext uri="{FF2B5EF4-FFF2-40B4-BE49-F238E27FC236}">
                  <a16:creationId xmlns:a16="http://schemas.microsoft.com/office/drawing/2014/main" id="{2447D5F9-86E8-4659-B122-5B081D0EDECB}"/>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4" name="Graphic 10">
              <a:extLst>
                <a:ext uri="{FF2B5EF4-FFF2-40B4-BE49-F238E27FC236}">
                  <a16:creationId xmlns:a16="http://schemas.microsoft.com/office/drawing/2014/main" id="{374C527E-1F09-498C-886A-913693845223}"/>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5" name="Graphic 10">
              <a:extLst>
                <a:ext uri="{FF2B5EF4-FFF2-40B4-BE49-F238E27FC236}">
                  <a16:creationId xmlns:a16="http://schemas.microsoft.com/office/drawing/2014/main" id="{FB4982BB-F90F-414E-9F8C-292B887C7497}"/>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6" name="Graphic 10">
              <a:extLst>
                <a:ext uri="{FF2B5EF4-FFF2-40B4-BE49-F238E27FC236}">
                  <a16:creationId xmlns:a16="http://schemas.microsoft.com/office/drawing/2014/main" id="{CE66D3B5-7419-4AD9-9B1D-FD290A6A9443}"/>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7" name="Graphic 10">
              <a:extLst>
                <a:ext uri="{FF2B5EF4-FFF2-40B4-BE49-F238E27FC236}">
                  <a16:creationId xmlns:a16="http://schemas.microsoft.com/office/drawing/2014/main" id="{2ACE8C4C-47F1-4B7D-B418-4F4A6D384F86}"/>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8" name="Graphic 10">
              <a:extLst>
                <a:ext uri="{FF2B5EF4-FFF2-40B4-BE49-F238E27FC236}">
                  <a16:creationId xmlns:a16="http://schemas.microsoft.com/office/drawing/2014/main" id="{2F967D8F-D1ED-46EA-B2E6-1ED867B8585F}"/>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9" name="Graphic 10">
              <a:extLst>
                <a:ext uri="{FF2B5EF4-FFF2-40B4-BE49-F238E27FC236}">
                  <a16:creationId xmlns:a16="http://schemas.microsoft.com/office/drawing/2014/main" id="{5BA77E40-8216-4CE7-9D85-EE4363CAC1C6}"/>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0" name="Graphic 10">
              <a:extLst>
                <a:ext uri="{FF2B5EF4-FFF2-40B4-BE49-F238E27FC236}">
                  <a16:creationId xmlns:a16="http://schemas.microsoft.com/office/drawing/2014/main" id="{3CCC6204-AE03-4606-A962-1EB7B90AC96B}"/>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1" name="Graphic 10">
              <a:extLst>
                <a:ext uri="{FF2B5EF4-FFF2-40B4-BE49-F238E27FC236}">
                  <a16:creationId xmlns:a16="http://schemas.microsoft.com/office/drawing/2014/main" id="{290F8560-D0AB-403C-957B-71BA5D52D3B8}"/>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2" name="Graphic 10">
              <a:extLst>
                <a:ext uri="{FF2B5EF4-FFF2-40B4-BE49-F238E27FC236}">
                  <a16:creationId xmlns:a16="http://schemas.microsoft.com/office/drawing/2014/main" id="{652D6E9E-21D7-44CB-9BB4-4FCC4F12A215}"/>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3" name="Graphic 10">
              <a:extLst>
                <a:ext uri="{FF2B5EF4-FFF2-40B4-BE49-F238E27FC236}">
                  <a16:creationId xmlns:a16="http://schemas.microsoft.com/office/drawing/2014/main" id="{B383849E-017D-4361-9F57-D26F6F8B9F16}"/>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4" name="Graphic 10">
              <a:extLst>
                <a:ext uri="{FF2B5EF4-FFF2-40B4-BE49-F238E27FC236}">
                  <a16:creationId xmlns:a16="http://schemas.microsoft.com/office/drawing/2014/main" id="{59583F3C-4823-4C1F-B49C-2E45BE49FDE0}"/>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5" name="Graphic 10">
              <a:extLst>
                <a:ext uri="{FF2B5EF4-FFF2-40B4-BE49-F238E27FC236}">
                  <a16:creationId xmlns:a16="http://schemas.microsoft.com/office/drawing/2014/main" id="{1468C4F9-8E0F-46E2-8DB9-E4A546544EB1}"/>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6" name="Graphic 10">
              <a:extLst>
                <a:ext uri="{FF2B5EF4-FFF2-40B4-BE49-F238E27FC236}">
                  <a16:creationId xmlns:a16="http://schemas.microsoft.com/office/drawing/2014/main" id="{E8902C00-1262-4935-A0CA-2C6FE412E531}"/>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7" name="Graphic 10">
              <a:extLst>
                <a:ext uri="{FF2B5EF4-FFF2-40B4-BE49-F238E27FC236}">
                  <a16:creationId xmlns:a16="http://schemas.microsoft.com/office/drawing/2014/main" id="{6968CDA2-77B3-4D50-92CF-708A1C6E7778}"/>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8" name="Graphic 10">
              <a:extLst>
                <a:ext uri="{FF2B5EF4-FFF2-40B4-BE49-F238E27FC236}">
                  <a16:creationId xmlns:a16="http://schemas.microsoft.com/office/drawing/2014/main" id="{392491EB-6B2A-4530-8884-CAE393FA095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9" name="Graphic 10">
              <a:extLst>
                <a:ext uri="{FF2B5EF4-FFF2-40B4-BE49-F238E27FC236}">
                  <a16:creationId xmlns:a16="http://schemas.microsoft.com/office/drawing/2014/main" id="{9DA0DC3E-4FC0-4D4E-8CCB-4B17695950B2}"/>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0" name="Graphic 10">
              <a:extLst>
                <a:ext uri="{FF2B5EF4-FFF2-40B4-BE49-F238E27FC236}">
                  <a16:creationId xmlns:a16="http://schemas.microsoft.com/office/drawing/2014/main" id="{45841059-3CAB-4AE7-8B1C-D6220926FC86}"/>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1" name="Graphic 10">
              <a:extLst>
                <a:ext uri="{FF2B5EF4-FFF2-40B4-BE49-F238E27FC236}">
                  <a16:creationId xmlns:a16="http://schemas.microsoft.com/office/drawing/2014/main" id="{B65A69A0-2E75-4F9E-BCAA-8602DB881DBA}"/>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2" name="Graphic 10">
              <a:extLst>
                <a:ext uri="{FF2B5EF4-FFF2-40B4-BE49-F238E27FC236}">
                  <a16:creationId xmlns:a16="http://schemas.microsoft.com/office/drawing/2014/main" id="{5E979EA7-D1DB-45CD-872E-5C23743DB531}"/>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3" name="Graphic 10">
              <a:extLst>
                <a:ext uri="{FF2B5EF4-FFF2-40B4-BE49-F238E27FC236}">
                  <a16:creationId xmlns:a16="http://schemas.microsoft.com/office/drawing/2014/main" id="{31D95356-EE19-46F0-B6F1-005B55751E6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4" name="Graphic 10">
              <a:extLst>
                <a:ext uri="{FF2B5EF4-FFF2-40B4-BE49-F238E27FC236}">
                  <a16:creationId xmlns:a16="http://schemas.microsoft.com/office/drawing/2014/main" id="{D3DF25CA-F652-4B7E-B392-EB9D54386A4D}"/>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5" name="Graphic 10">
              <a:extLst>
                <a:ext uri="{FF2B5EF4-FFF2-40B4-BE49-F238E27FC236}">
                  <a16:creationId xmlns:a16="http://schemas.microsoft.com/office/drawing/2014/main" id="{4F2C5875-2902-444B-AB00-06F3941A3096}"/>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6" name="Graphic 10">
              <a:extLst>
                <a:ext uri="{FF2B5EF4-FFF2-40B4-BE49-F238E27FC236}">
                  <a16:creationId xmlns:a16="http://schemas.microsoft.com/office/drawing/2014/main" id="{8FE66E36-30CA-4062-AF2D-56D243110C00}"/>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7" name="Graphic 10">
              <a:extLst>
                <a:ext uri="{FF2B5EF4-FFF2-40B4-BE49-F238E27FC236}">
                  <a16:creationId xmlns:a16="http://schemas.microsoft.com/office/drawing/2014/main" id="{218952DA-A3AD-4369-BC00-52D1C4ED1476}"/>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208" name="Graphic 10">
            <a:extLst>
              <a:ext uri="{FF2B5EF4-FFF2-40B4-BE49-F238E27FC236}">
                <a16:creationId xmlns:a16="http://schemas.microsoft.com/office/drawing/2014/main" id="{BA1106AD-DB87-4852-8704-6C0832024162}"/>
              </a:ext>
            </a:extLst>
          </p:cNvPr>
          <p:cNvSpPr/>
          <p:nvPr/>
        </p:nvSpPr>
        <p:spPr>
          <a:xfrm>
            <a:off x="5055970" y="2712748"/>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2196F3"/>
          </a:solidFill>
          <a:ln cap="flat" w="13602">
            <a:solidFill>
              <a:srgbClr val="FFFFFF"/>
            </a:solidFill>
            <a:prstDash val="solid"/>
            <a:miter/>
          </a:ln>
        </p:spPr>
        <p:txBody>
          <a:bodyPr anchor="ctr" rtlCol="0"/>
          <a:lstStyle/>
          <a:p>
            <a:endParaRPr lang="en-GB"/>
          </a:p>
        </p:txBody>
      </p:sp>
      <p:sp>
        <p:nvSpPr>
          <p:cNvPr id="209" name="Graphic 10">
            <a:extLst>
              <a:ext uri="{FF2B5EF4-FFF2-40B4-BE49-F238E27FC236}">
                <a16:creationId xmlns:a16="http://schemas.microsoft.com/office/drawing/2014/main" id="{84FE7882-B3E5-4A08-B6FA-2C9FFAA3AF9B}"/>
              </a:ext>
            </a:extLst>
          </p:cNvPr>
          <p:cNvSpPr/>
          <p:nvPr/>
        </p:nvSpPr>
        <p:spPr>
          <a:xfrm>
            <a:off x="4785811" y="2397292"/>
            <a:ext cx="259207" cy="49651"/>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210" name="Graphic 10">
            <a:extLst>
              <a:ext uri="{FF2B5EF4-FFF2-40B4-BE49-F238E27FC236}">
                <a16:creationId xmlns:a16="http://schemas.microsoft.com/office/drawing/2014/main" id="{02558BA3-6865-4F6A-A83B-476C3DEDB9D4}"/>
              </a:ext>
            </a:extLst>
          </p:cNvPr>
          <p:cNvSpPr/>
          <p:nvPr/>
        </p:nvSpPr>
        <p:spPr>
          <a:xfrm>
            <a:off x="8930963" y="3165937"/>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1" name="Graphic 10">
            <a:extLst>
              <a:ext uri="{FF2B5EF4-FFF2-40B4-BE49-F238E27FC236}">
                <a16:creationId xmlns:a16="http://schemas.microsoft.com/office/drawing/2014/main" id="{3946E2F4-2092-4819-B168-8C177FEADC1C}"/>
              </a:ext>
            </a:extLst>
          </p:cNvPr>
          <p:cNvSpPr/>
          <p:nvPr/>
        </p:nvSpPr>
        <p:spPr>
          <a:xfrm>
            <a:off x="8581430" y="3218105"/>
            <a:ext cx="424894" cy="426390"/>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2" name="Graphic 10">
            <a:extLst>
              <a:ext uri="{FF2B5EF4-FFF2-40B4-BE49-F238E27FC236}">
                <a16:creationId xmlns:a16="http://schemas.microsoft.com/office/drawing/2014/main" id="{657C1123-D86D-4EA9-87A2-C08CF3C94DC9}"/>
              </a:ext>
            </a:extLst>
          </p:cNvPr>
          <p:cNvSpPr/>
          <p:nvPr/>
        </p:nvSpPr>
        <p:spPr>
          <a:xfrm>
            <a:off x="5871071" y="2632082"/>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3" name="Graphic 10">
            <a:extLst>
              <a:ext uri="{FF2B5EF4-FFF2-40B4-BE49-F238E27FC236}">
                <a16:creationId xmlns:a16="http://schemas.microsoft.com/office/drawing/2014/main" id="{D5F15D51-861C-4DD0-9170-A5CD9FFA0C38}"/>
              </a:ext>
            </a:extLst>
          </p:cNvPr>
          <p:cNvSpPr/>
          <p:nvPr/>
        </p:nvSpPr>
        <p:spPr>
          <a:xfrm>
            <a:off x="8547831" y="3638444"/>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4" name="Oval 213">
            <a:extLst>
              <a:ext uri="{FF2B5EF4-FFF2-40B4-BE49-F238E27FC236}">
                <a16:creationId xmlns:a16="http://schemas.microsoft.com/office/drawing/2014/main" id="{A7EF9740-4385-4D55-9E6C-6EBCBB07F872}"/>
              </a:ext>
            </a:extLst>
          </p:cNvPr>
          <p:cNvSpPr/>
          <p:nvPr/>
        </p:nvSpPr>
        <p:spPr>
          <a:xfrm>
            <a:off x="635316" y="5239567"/>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a48422dd4fb9651facaf03ff2568721">
            <a:pPr algn="ctr"/>
            <a:r>
              <a:rPr dirty="0" lang="en-GB" sz="2400">
                <a:latin typeface="+mj-lt"/>
              </a:rPr>
              <a:t>2010</a:t>
            </a:r>
          </a:p>
        </p:txBody>
      </p:sp>
      <p:sp>
        <p:nvSpPr>
          <p:cNvPr id="3" name="TextBox 2">
            <a:extLst>
              <a:ext uri="{FF2B5EF4-FFF2-40B4-BE49-F238E27FC236}">
                <a16:creationId xmlns:a16="http://schemas.microsoft.com/office/drawing/2014/main" id="{AF45109A-F81C-4869-867A-C09AE793CC3E}"/>
              </a:ext>
            </a:extLst>
          </p:cNvPr>
          <p:cNvSpPr txBox="1"/>
          <p:nvPr/>
        </p:nvSpPr>
        <p:spPr>
          <a:xfrm>
            <a:off x="3359711" y="3967316"/>
            <a:ext cx="1990597" cy="461665"/>
          </a:xfrm>
          <a:prstGeom prst="rect">
            <a:avLst/>
          </a:prstGeom>
          <a:noFill/>
        </p:spPr>
        <p:txBody>
          <a:bodyPr rtlCol="0" wrap="square">
            <a:spAutoFit/>
          </a:bodyPr>
          <a:lstStyle/>
          <a:p txid="09fe218ef6cdf2267134bf082ca116b5">
            <a:pPr algn="l">
              <a:buClr>
                <a:srgbClr val="008CCF"/>
              </a:buClr>
            </a:pPr>
            <a:r>
              <a:rPr dirty="0" lang="en-GB" sz="2400"/>
              <a:t>Sierra Leone</a:t>
            </a:r>
          </a:p>
        </p:txBody>
      </p:sp>
      <p:sp>
        <p:nvSpPr>
          <p:cNvPr id="108" name="TextBox 107">
            <a:extLst>
              <a:ext uri="{FF2B5EF4-FFF2-40B4-BE49-F238E27FC236}">
                <a16:creationId xmlns:a16="http://schemas.microsoft.com/office/drawing/2014/main" id="{76D46930-ACFC-4AFD-979E-EB0821433CCC}"/>
              </a:ext>
            </a:extLst>
          </p:cNvPr>
          <p:cNvSpPr txBox="1"/>
          <p:nvPr/>
        </p:nvSpPr>
        <p:spPr>
          <a:xfrm>
            <a:off x="9669681" y="1022075"/>
            <a:ext cx="1115782"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6554A635-674B-4FE2-8F16-C5D6201AFEEB}"/>
              </a:ext>
            </a:extLst>
          </p:cNvPr>
          <p:cNvSpPr txBox="1"/>
          <p:nvPr/>
        </p:nvSpPr>
        <p:spPr>
          <a:xfrm>
            <a:off x="6022599" y="3778171"/>
            <a:ext cx="1115782"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8FCB70B3-F3E2-423C-A11F-9300B4381545}"/>
              </a:ext>
            </a:extLst>
          </p:cNvPr>
          <p:cNvSpPr txBox="1"/>
          <p:nvPr/>
        </p:nvSpPr>
        <p:spPr>
          <a:xfrm>
            <a:off x="9490868" y="4130486"/>
            <a:ext cx="1362294"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D89073B5-5B4F-4C79-AAB3-A1EB792C45CC}"/>
              </a:ext>
            </a:extLst>
          </p:cNvPr>
          <p:cNvSpPr txBox="1"/>
          <p:nvPr/>
        </p:nvSpPr>
        <p:spPr>
          <a:xfrm>
            <a:off x="10746643" y="375775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Tree>
    <p:custDataLst>
      <p:tags r:id="rId1"/>
    </p:custDataLst>
    <p:extLst>
      <p:ext uri="{BB962C8B-B14F-4D97-AF65-F5344CB8AC3E}">
        <p14:creationId xmlns:p14="http://schemas.microsoft.com/office/powerpoint/2010/main" val="834279505"/>
      </p:ext>
    </p:extLst>
  </p:cSld>
  <p:clrMapOvr>
    <a:masterClrMapping/>
  </p:clrMapOvr>
  <mc:AlternateContent xmlns:mc="http://schemas.openxmlformats.org/markup-compatibility/2006">
    <mc:Choice xmlns:p14="http://schemas.microsoft.com/office/powerpoint/2010/main" Requires="p14">
      <p:transition advTm="16008" p14:dur="770" spd="slow">
        <p:fade/>
      </p:transition>
    </mc:Choice>
    <mc:Fallback>
      <p:transition advTm="1600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113"/>
                                        </p:tgtEl>
                                        <p:attrNameLst>
                                          <p:attrName>style.visibility</p:attrName>
                                        </p:attrNameLst>
                                      </p:cBhvr>
                                      <p:to>
                                        <p:strVal val="visible"/>
                                      </p:to>
                                    </p:set>
                                    <p:animEffect filter="fade" transition="in">
                                      <p:cBhvr>
                                        <p:cTn dur="500" id="13"/>
                                        <p:tgtEl>
                                          <p:spTgt spid="113"/>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09"/>
                                        </p:tgtEl>
                                        <p:attrNameLst>
                                          <p:attrName>style.visibility</p:attrName>
                                        </p:attrNameLst>
                                      </p:cBhvr>
                                      <p:to>
                                        <p:strVal val="visible"/>
                                      </p:to>
                                    </p:set>
                                    <p:animEffect filter="fade" transition="in">
                                      <p:cBhvr>
                                        <p:cTn dur="500" id="16"/>
                                        <p:tgtEl>
                                          <p:spTgt spid="209"/>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208"/>
                                        </p:tgtEl>
                                        <p:attrNameLst>
                                          <p:attrName>style.visibility</p:attrName>
                                        </p:attrNameLst>
                                      </p:cBhvr>
                                      <p:to>
                                        <p:strVal val="visible"/>
                                      </p:to>
                                    </p:set>
                                    <p:animEffect filter="fade" transition="in">
                                      <p:cBhvr>
                                        <p:cTn dur="500" id="19"/>
                                        <p:tgtEl>
                                          <p:spTgt spid="208"/>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12"/>
                                        </p:tgtEl>
                                        <p:attrNameLst>
                                          <p:attrName>style.visibility</p:attrName>
                                        </p:attrNameLst>
                                      </p:cBhvr>
                                      <p:to>
                                        <p:strVal val="visible"/>
                                      </p:to>
                                    </p:set>
                                    <p:animEffect filter="fade" transition="in">
                                      <p:cBhvr>
                                        <p:cTn dur="500" id="22"/>
                                        <p:tgtEl>
                                          <p:spTgt spid="212"/>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11"/>
                                        </p:tgtEl>
                                        <p:attrNameLst>
                                          <p:attrName>style.visibility</p:attrName>
                                        </p:attrNameLst>
                                      </p:cBhvr>
                                      <p:to>
                                        <p:strVal val="visible"/>
                                      </p:to>
                                    </p:set>
                                    <p:animEffect filter="fade" transition="in">
                                      <p:cBhvr>
                                        <p:cTn dur="500" id="25"/>
                                        <p:tgtEl>
                                          <p:spTgt spid="211"/>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210"/>
                                        </p:tgtEl>
                                        <p:attrNameLst>
                                          <p:attrName>style.visibility</p:attrName>
                                        </p:attrNameLst>
                                      </p:cBhvr>
                                      <p:to>
                                        <p:strVal val="visible"/>
                                      </p:to>
                                    </p:set>
                                    <p:animEffect filter="fade" transition="in">
                                      <p:cBhvr>
                                        <p:cTn dur="500" id="28"/>
                                        <p:tgtEl>
                                          <p:spTgt spid="210"/>
                                        </p:tgtEl>
                                      </p:cBhvr>
                                    </p:animEffect>
                                  </p:childTnLst>
                                </p:cTn>
                              </p:par>
                              <p:par>
                                <p:cTn fill="hold" grpId="2" id="29" nodeType="withEffect" presetClass="entr" presetID="10" presetSubtype="0">
                                  <p:stCondLst>
                                    <p:cond delay="0"/>
                                  </p:stCondLst>
                                  <p:childTnLst>
                                    <p:set>
                                      <p:cBhvr>
                                        <p:cTn dur="1" fill="hold" id="30">
                                          <p:stCondLst>
                                            <p:cond delay="0"/>
                                          </p:stCondLst>
                                        </p:cTn>
                                        <p:tgtEl>
                                          <p:spTgt spid="213"/>
                                        </p:tgtEl>
                                        <p:attrNameLst>
                                          <p:attrName>style.visibility</p:attrName>
                                        </p:attrNameLst>
                                      </p:cBhvr>
                                      <p:to>
                                        <p:strVal val="visible"/>
                                      </p:to>
                                    </p:set>
                                    <p:animEffect filter="fade" transition="in">
                                      <p:cBhvr>
                                        <p:cTn dur="500" id="31"/>
                                        <p:tgtEl>
                                          <p:spTgt spid="213"/>
                                        </p:tgtEl>
                                      </p:cBhvr>
                                    </p:animEffect>
                                  </p:childTnLst>
                                </p:cTn>
                              </p:par>
                            </p:childTnLst>
                          </p:cTn>
                        </p:par>
                      </p:childTnLst>
                    </p:cTn>
                  </p:par>
                  <p:par>
                    <p:cTn fill="hold" id="32">
                      <p:stCondLst>
                        <p:cond delay="indefinite"/>
                      </p:stCondLst>
                      <p:childTnLst>
                        <p:par>
                          <p:cTn fill="hold" id="33">
                            <p:stCondLst>
                              <p:cond delay="0"/>
                            </p:stCondLst>
                            <p:childTnLst>
                              <p:par>
                                <p:cTn accel="50000" decel="50000" fill="hold" grpId="2" id="34" nodeType="clickEffect" presetClass="path" presetID="42" presetSubtype="0">
                                  <p:stCondLst>
                                    <p:cond delay="0"/>
                                  </p:stCondLst>
                                  <p:childTnLst>
                                    <p:animMotion origin="layout" path="M 1.04167E-6 2.59259E-6 L -0.01836 0.11967 " pathEditMode="relative" ptsTypes="AA" rAng="0">
                                      <p:cBhvr>
                                        <p:cTn dur="1000" fill="hold" id="35"/>
                                        <p:tgtEl>
                                          <p:spTgt spid="208"/>
                                        </p:tgtEl>
                                        <p:attrNameLst>
                                          <p:attrName>ppt_x</p:attrName>
                                          <p:attrName>ppt_y</p:attrName>
                                        </p:attrNameLst>
                                      </p:cBhvr>
                                      <p:rCtr x="-924" y="5972"/>
                                    </p:animMotion>
                                  </p:childTnLst>
                                </p:cTn>
                              </p:par>
                              <p:par>
                                <p:cTn fill="hold" grpId="0" id="36" nodeType="withEffect" presetClass="entr" presetID="10" presetSubtype="0">
                                  <p:stCondLst>
                                    <p:cond delay="0"/>
                                  </p:stCondLst>
                                  <p:childTnLst>
                                    <p:set>
                                      <p:cBhvr>
                                        <p:cTn dur="1" fill="hold" id="37">
                                          <p:stCondLst>
                                            <p:cond delay="0"/>
                                          </p:stCondLst>
                                        </p:cTn>
                                        <p:tgtEl>
                                          <p:spTgt spid="3"/>
                                        </p:tgtEl>
                                        <p:attrNameLst>
                                          <p:attrName>style.visibility</p:attrName>
                                        </p:attrNameLst>
                                      </p:cBhvr>
                                      <p:to>
                                        <p:strVal val="visible"/>
                                      </p:to>
                                    </p:set>
                                    <p:animEffect filter="fade" transition="in">
                                      <p:cBhvr>
                                        <p:cTn dur="500" id="38"/>
                                        <p:tgtEl>
                                          <p:spTgt spid="3"/>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2">
                                  <p:stCondLst>
                                    <p:cond delay="0"/>
                                  </p:stCondLst>
                                  <p:childTnLst>
                                    <p:set>
                                      <p:cBhvr>
                                        <p:cTn dur="1" fill="hold" id="42">
                                          <p:stCondLst>
                                            <p:cond delay="0"/>
                                          </p:stCondLst>
                                        </p:cTn>
                                        <p:tgtEl>
                                          <p:spTgt spid="214"/>
                                        </p:tgtEl>
                                        <p:attrNameLst>
                                          <p:attrName>style.visibility</p:attrName>
                                        </p:attrNameLst>
                                      </p:cBhvr>
                                      <p:to>
                                        <p:strVal val="visible"/>
                                      </p:to>
                                    </p:set>
                                    <p:anim calcmode="lin" valueType="num">
                                      <p:cBhvr additive="base">
                                        <p:cTn dur="500" fill="hold" id="43"/>
                                        <p:tgtEl>
                                          <p:spTgt spid="214"/>
                                        </p:tgtEl>
                                        <p:attrNameLst>
                                          <p:attrName>ppt_x</p:attrName>
                                        </p:attrNameLst>
                                      </p:cBhvr>
                                      <p:tavLst>
                                        <p:tav tm="0">
                                          <p:val>
                                            <p:strVal val="1+#ppt_w/2"/>
                                          </p:val>
                                        </p:tav>
                                        <p:tav tm="100000">
                                          <p:val>
                                            <p:strVal val="#ppt_x"/>
                                          </p:val>
                                        </p:tav>
                                      </p:tavLst>
                                    </p:anim>
                                    <p:anim calcmode="lin" valueType="num">
                                      <p:cBhvr additive="base">
                                        <p:cTn dur="500" fill="hold" id="44"/>
                                        <p:tgtEl>
                                          <p:spTgt spid="214"/>
                                        </p:tgtEl>
                                        <p:attrNameLst>
                                          <p:attrName>ppt_y</p:attrName>
                                        </p:attrNameLst>
                                      </p:cBhvr>
                                      <p:tavLst>
                                        <p:tav tm="0">
                                          <p:val>
                                            <p:strVal val="#ppt_y"/>
                                          </p:val>
                                        </p:tav>
                                        <p:tav tm="100000">
                                          <p:val>
                                            <p:strVal val="#ppt_y"/>
                                          </p:val>
                                        </p:tav>
                                      </p:tavLst>
                                    </p:anim>
                                  </p:childTnLst>
                                </p:cTn>
                              </p:par>
                              <p:par>
                                <p:cTn fill="hold" grpId="1" id="45" nodeType="withEffect" presetClass="exit" presetID="2" presetSubtype="8">
                                  <p:stCondLst>
                                    <p:cond delay="0"/>
                                  </p:stCondLst>
                                  <p:childTnLst>
                                    <p:anim calcmode="lin" valueType="num">
                                      <p:cBhvr additive="base">
                                        <p:cTn dur="250" id="46"/>
                                        <p:tgtEl>
                                          <p:spTgt spid="10"/>
                                        </p:tgtEl>
                                        <p:attrNameLst>
                                          <p:attrName>ppt_x</p:attrName>
                                        </p:attrNameLst>
                                      </p:cBhvr>
                                      <p:tavLst>
                                        <p:tav tm="0">
                                          <p:val>
                                            <p:strVal val="ppt_x"/>
                                          </p:val>
                                        </p:tav>
                                        <p:tav tm="100000">
                                          <p:val>
                                            <p:strVal val="0-ppt_w/2"/>
                                          </p:val>
                                        </p:tav>
                                      </p:tavLst>
                                    </p:anim>
                                    <p:anim calcmode="lin" valueType="num">
                                      <p:cBhvr additive="base">
                                        <p:cTn dur="250" id="47"/>
                                        <p:tgtEl>
                                          <p:spTgt spid="10"/>
                                        </p:tgtEl>
                                        <p:attrNameLst>
                                          <p:attrName>ppt_y</p:attrName>
                                        </p:attrNameLst>
                                      </p:cBhvr>
                                      <p:tavLst>
                                        <p:tav tm="0">
                                          <p:val>
                                            <p:strVal val="ppt_y"/>
                                          </p:val>
                                        </p:tav>
                                        <p:tav tm="100000">
                                          <p:val>
                                            <p:strVal val="ppt_y"/>
                                          </p:val>
                                        </p:tav>
                                      </p:tavLst>
                                    </p:anim>
                                    <p:set>
                                      <p:cBhvr>
                                        <p:cTn dur="1" fill="hold" id="48">
                                          <p:stCondLst>
                                            <p:cond delay="249"/>
                                          </p:stCondLst>
                                        </p:cTn>
                                        <p:tgtEl>
                                          <p:spTgt spid="10"/>
                                        </p:tgtEl>
                                        <p:attrNameLst>
                                          <p:attrName>style.visibility</p:attrName>
                                        </p:attrNameLst>
                                      </p:cBhvr>
                                      <p:to>
                                        <p:strVal val="hidden"/>
                                      </p:to>
                                    </p:set>
                                  </p:childTnLst>
                                </p:cTn>
                              </p:par>
                            </p:childTnLst>
                          </p:cTn>
                        </p:par>
                        <p:par>
                          <p:cTn fill="hold" id="49">
                            <p:stCondLst>
                              <p:cond delay="500"/>
                            </p:stCondLst>
                            <p:childTnLst>
                              <p:par>
                                <p:cTn accel="50000" decel="50000" fill="hold" grpId="2" id="50" nodeType="afterEffect" presetClass="path" presetID="42" presetSubtype="0">
                                  <p:stCondLst>
                                    <p:cond delay="0"/>
                                  </p:stCondLst>
                                  <p:childTnLst>
                                    <p:animMotion origin="layout" path="M -2.91667E-6 -2.22222E-6 L 0.07136 -0.24375 " pathEditMode="relative" ptsTypes="AA" rAng="0">
                                      <p:cBhvr>
                                        <p:cTn dur="1000" fill="hold" id="51"/>
                                        <p:tgtEl>
                                          <p:spTgt spid="210"/>
                                        </p:tgtEl>
                                        <p:attrNameLst>
                                          <p:attrName>ppt_x</p:attrName>
                                          <p:attrName>ppt_y</p:attrName>
                                        </p:attrNameLst>
                                      </p:cBhvr>
                                      <p:rCtr x="3568" y="-12199"/>
                                    </p:animMotion>
                                  </p:childTnLst>
                                </p:cTn>
                              </p:par>
                              <p:par>
                                <p:cTn fill="hold" grpId="0" id="52" nodeType="withEffect" presetClass="entr" presetID="10" presetSubtype="0">
                                  <p:stCondLst>
                                    <p:cond delay="0"/>
                                  </p:stCondLst>
                                  <p:childTnLst>
                                    <p:set>
                                      <p:cBhvr>
                                        <p:cTn dur="1" fill="hold" id="53">
                                          <p:stCondLst>
                                            <p:cond delay="0"/>
                                          </p:stCondLst>
                                        </p:cTn>
                                        <p:tgtEl>
                                          <p:spTgt spid="108"/>
                                        </p:tgtEl>
                                        <p:attrNameLst>
                                          <p:attrName>style.visibility</p:attrName>
                                        </p:attrNameLst>
                                      </p:cBhvr>
                                      <p:to>
                                        <p:strVal val="visible"/>
                                      </p:to>
                                    </p:set>
                                    <p:animEffect filter="fade" transition="in">
                                      <p:cBhvr>
                                        <p:cTn dur="500" id="54"/>
                                        <p:tgtEl>
                                          <p:spTgt spid="108"/>
                                        </p:tgtEl>
                                      </p:cBhvr>
                                    </p:animEffect>
                                  </p:childTnLst>
                                </p:cTn>
                              </p:par>
                            </p:childTnLst>
                          </p:cTn>
                        </p:par>
                        <p:par>
                          <p:cTn fill="hold" id="55">
                            <p:stCondLst>
                              <p:cond delay="1500"/>
                            </p:stCondLst>
                            <p:childTnLst>
                              <p:par>
                                <p:cTn accel="50000" decel="50000" fill="hold" grpId="2" id="56" nodeType="afterEffect" presetClass="path" presetID="42" presetSubtype="0">
                                  <p:stCondLst>
                                    <p:cond delay="0"/>
                                  </p:stCondLst>
                                  <p:childTnLst>
                                    <p:animMotion origin="layout" path="M -3.125E-6 2.22222E-6 L -0.01718 0.14514 " pathEditMode="relative" ptsTypes="AA" rAng="0">
                                      <p:cBhvr>
                                        <p:cTn dur="1000" fill="hold" id="57"/>
                                        <p:tgtEl>
                                          <p:spTgt spid="212"/>
                                        </p:tgtEl>
                                        <p:attrNameLst>
                                          <p:attrName>ppt_x</p:attrName>
                                          <p:attrName>ppt_y</p:attrName>
                                        </p:attrNameLst>
                                      </p:cBhvr>
                                      <p:rCtr x="-859" y="7245"/>
                                    </p:animMotion>
                                  </p:childTnLst>
                                </p:cTn>
                              </p:par>
                              <p:par>
                                <p:cTn fill="hold" grpId="0" id="58" nodeType="withEffect" presetClass="entr" presetID="10" presetSubtype="0">
                                  <p:stCondLst>
                                    <p:cond delay="0"/>
                                  </p:stCondLst>
                                  <p:childTnLst>
                                    <p:set>
                                      <p:cBhvr>
                                        <p:cTn dur="1" fill="hold" id="59">
                                          <p:stCondLst>
                                            <p:cond delay="0"/>
                                          </p:stCondLst>
                                        </p:cTn>
                                        <p:tgtEl>
                                          <p:spTgt spid="109"/>
                                        </p:tgtEl>
                                        <p:attrNameLst>
                                          <p:attrName>style.visibility</p:attrName>
                                        </p:attrNameLst>
                                      </p:cBhvr>
                                      <p:to>
                                        <p:strVal val="visible"/>
                                      </p:to>
                                    </p:set>
                                    <p:animEffect filter="fade" transition="in">
                                      <p:cBhvr>
                                        <p:cTn dur="500" id="60"/>
                                        <p:tgtEl>
                                          <p:spTgt spid="109"/>
                                        </p:tgtEl>
                                      </p:cBhvr>
                                    </p:animEffect>
                                  </p:childTnLst>
                                </p:cTn>
                              </p:par>
                            </p:childTnLst>
                          </p:cTn>
                        </p:par>
                        <p:par>
                          <p:cTn fill="hold" id="61">
                            <p:stCondLst>
                              <p:cond delay="2500"/>
                            </p:stCondLst>
                            <p:childTnLst>
                              <p:par>
                                <p:cTn accel="50000" decel="50000" fill="hold" grpId="1" id="62" nodeType="afterEffect" presetClass="path" presetID="42" presetSubtype="0">
                                  <p:stCondLst>
                                    <p:cond delay="0"/>
                                  </p:stCondLst>
                                  <p:childTnLst>
                                    <p:animMotion origin="layout" path="M 6.25E-7 -1.85185E-6 L 0.1056 0.06042 " pathEditMode="relative" ptsTypes="AA" rAng="0">
                                      <p:cBhvr>
                                        <p:cTn dur="1000" fill="hold" id="63"/>
                                        <p:tgtEl>
                                          <p:spTgt spid="213"/>
                                        </p:tgtEl>
                                        <p:attrNameLst>
                                          <p:attrName>ppt_x</p:attrName>
                                          <p:attrName>ppt_y</p:attrName>
                                        </p:attrNameLst>
                                      </p:cBhvr>
                                      <p:rCtr x="5273" y="3009"/>
                                    </p:animMotion>
                                  </p:childTnLst>
                                </p:cTn>
                              </p:par>
                              <p:par>
                                <p:cTn fill="hold" grpId="0" id="64" nodeType="withEffect" presetClass="entr" presetID="10" presetSubtype="0">
                                  <p:stCondLst>
                                    <p:cond delay="0"/>
                                  </p:stCondLst>
                                  <p:childTnLst>
                                    <p:set>
                                      <p:cBhvr>
                                        <p:cTn dur="1" fill="hold" id="65">
                                          <p:stCondLst>
                                            <p:cond delay="0"/>
                                          </p:stCondLst>
                                        </p:cTn>
                                        <p:tgtEl>
                                          <p:spTgt spid="110"/>
                                        </p:tgtEl>
                                        <p:attrNameLst>
                                          <p:attrName>style.visibility</p:attrName>
                                        </p:attrNameLst>
                                      </p:cBhvr>
                                      <p:to>
                                        <p:strVal val="visible"/>
                                      </p:to>
                                    </p:set>
                                    <p:animEffect filter="fade" transition="in">
                                      <p:cBhvr>
                                        <p:cTn dur="500" id="66"/>
                                        <p:tgtEl>
                                          <p:spTgt spid="110"/>
                                        </p:tgtEl>
                                      </p:cBhvr>
                                    </p:animEffect>
                                  </p:childTnLst>
                                </p:cTn>
                              </p:par>
                            </p:childTnLst>
                          </p:cTn>
                        </p:par>
                        <p:par>
                          <p:cTn fill="hold" id="67">
                            <p:stCondLst>
                              <p:cond delay="3500"/>
                            </p:stCondLst>
                            <p:childTnLst>
                              <p:par>
                                <p:cTn accel="50000" decel="50000" fill="hold" grpId="2" id="68" nodeType="afterEffect" presetClass="path" presetID="42" presetSubtype="0">
                                  <p:stCondLst>
                                    <p:cond delay="0"/>
                                  </p:stCondLst>
                                  <p:childTnLst>
                                    <p:animMotion origin="layout" path="M -3.95833E-6 -1.48148E-6 L 0.17175 0.03426 " pathEditMode="relative" ptsTypes="AA" rAng="0">
                                      <p:cBhvr>
                                        <p:cTn dur="1000" fill="hold" id="69"/>
                                        <p:tgtEl>
                                          <p:spTgt spid="211"/>
                                        </p:tgtEl>
                                        <p:attrNameLst>
                                          <p:attrName>ppt_x</p:attrName>
                                          <p:attrName>ppt_y</p:attrName>
                                        </p:attrNameLst>
                                      </p:cBhvr>
                                      <p:rCtr x="8581" y="1713"/>
                                    </p:animMotion>
                                  </p:childTnLst>
                                </p:cTn>
                              </p:par>
                              <p:par>
                                <p:cTn fill="hold" grpId="0" id="70" nodeType="withEffect" presetClass="entr" presetID="10" presetSubtype="0">
                                  <p:stCondLst>
                                    <p:cond delay="0"/>
                                  </p:stCondLst>
                                  <p:childTnLst>
                                    <p:set>
                                      <p:cBhvr>
                                        <p:cTn dur="1" fill="hold" id="71">
                                          <p:stCondLst>
                                            <p:cond delay="0"/>
                                          </p:stCondLst>
                                        </p:cTn>
                                        <p:tgtEl>
                                          <p:spTgt spid="111"/>
                                        </p:tgtEl>
                                        <p:attrNameLst>
                                          <p:attrName>style.visibility</p:attrName>
                                        </p:attrNameLst>
                                      </p:cBhvr>
                                      <p:to>
                                        <p:strVal val="visible"/>
                                      </p:to>
                                    </p:set>
                                    <p:animEffect filter="fade" transition="in">
                                      <p:cBhvr>
                                        <p:cTn dur="500" id="72"/>
                                        <p:tgtEl>
                                          <p:spTgt spid="111"/>
                                        </p:tgtEl>
                                      </p:cBhvr>
                                    </p:animEffect>
                                  </p:childTnLst>
                                </p:cTn>
                              </p:par>
                            </p:childTnLst>
                          </p:cTn>
                        </p:par>
                        <p:par>
                          <p:cTn fill="hold" id="73">
                            <p:stCondLst>
                              <p:cond delay="4500"/>
                            </p:stCondLst>
                            <p:childTnLst>
                              <p:par>
                                <p:cTn fill="hold" grpId="1" id="74" nodeType="afterEffect" presetClass="exit" presetID="2" presetSubtype="8">
                                  <p:stCondLst>
                                    <p:cond delay="0"/>
                                  </p:stCondLst>
                                  <p:childTnLst>
                                    <p:anim calcmode="lin" valueType="num">
                                      <p:cBhvr additive="base">
                                        <p:cTn dur="500" id="75"/>
                                        <p:tgtEl>
                                          <p:spTgt spid="214"/>
                                        </p:tgtEl>
                                        <p:attrNameLst>
                                          <p:attrName>ppt_x</p:attrName>
                                        </p:attrNameLst>
                                      </p:cBhvr>
                                      <p:tavLst>
                                        <p:tav tm="0">
                                          <p:val>
                                            <p:strVal val="ppt_x"/>
                                          </p:val>
                                        </p:tav>
                                        <p:tav tm="100000">
                                          <p:val>
                                            <p:strVal val="0-ppt_w/2"/>
                                          </p:val>
                                        </p:tav>
                                      </p:tavLst>
                                    </p:anim>
                                    <p:anim calcmode="lin" valueType="num">
                                      <p:cBhvr additive="base">
                                        <p:cTn dur="500" id="76"/>
                                        <p:tgtEl>
                                          <p:spTgt spid="214"/>
                                        </p:tgtEl>
                                        <p:attrNameLst>
                                          <p:attrName>ppt_y</p:attrName>
                                        </p:attrNameLst>
                                      </p:cBhvr>
                                      <p:tavLst>
                                        <p:tav tm="0">
                                          <p:val>
                                            <p:strVal val="ppt_y"/>
                                          </p:val>
                                        </p:tav>
                                        <p:tav tm="100000">
                                          <p:val>
                                            <p:strVal val="ppt_y"/>
                                          </p:val>
                                        </p:tav>
                                      </p:tavLst>
                                    </p:anim>
                                    <p:set>
                                      <p:cBhvr>
                                        <p:cTn dur="1" fill="hold" id="77">
                                          <p:stCondLst>
                                            <p:cond delay="499"/>
                                          </p:stCondLst>
                                        </p:cTn>
                                        <p:tgtEl>
                                          <p:spTgt spid="2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1" spid="10"/>
      <p:bldP animBg="1" grpId="0" spid="208"/>
      <p:bldP animBg="1" grpId="2" spid="208"/>
      <p:bldP animBg="1" grpId="0" spid="209"/>
      <p:bldP animBg="1" grpId="0" spid="210"/>
      <p:bldP animBg="1" grpId="2" spid="210"/>
      <p:bldP animBg="1" grpId="0" spid="211"/>
      <p:bldP animBg="1" grpId="2" spid="211"/>
      <p:bldP animBg="1" grpId="0" spid="212"/>
      <p:bldP animBg="1" grpId="2" spid="212"/>
      <p:bldP animBg="1" grpId="1" spid="213"/>
      <p:bldP animBg="1" grpId="2" spid="213"/>
      <p:bldP animBg="1" grpId="0" spid="214"/>
      <p:bldP animBg="1" grpId="1" spid="214"/>
      <p:bldP grpId="0" spid="3"/>
      <p:bldP grpId="0" spid="108"/>
      <p:bldP grpId="0" spid="109"/>
      <p:bldP grpId="0" spid="110"/>
      <p:bldP grpId="0" spid="111"/>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560C-7B5E-4D60-9C4D-EF02DC3A99BE}"/>
              </a:ext>
            </a:extLst>
          </p:cNvPr>
          <p:cNvSpPr>
            <a:spLocks noGrp="1"/>
          </p:cNvSpPr>
          <p:nvPr>
            <p:ph type="title"/>
          </p:nvPr>
        </p:nvSpPr>
        <p:spPr/>
        <p:txBody>
          <a:bodyPr/>
          <a:lstStyle/>
          <a:p txid="403bdfce51b019138fe0c8ac52458d37">
            <a:r>
              <a:rPr lang="en-GB"/>
              <a:t>Académie DHIS2</a:t>
            </a:r>
            <a:endParaRPr dirty="0" lang="en-GB"/>
          </a:p>
        </p:txBody>
      </p:sp>
      <p:cxnSp>
        <p:nvCxnSpPr>
          <p:cNvPr id="4" name="Straight Arrow Connector 3">
            <a:extLst>
              <a:ext uri="{FF2B5EF4-FFF2-40B4-BE49-F238E27FC236}">
                <a16:creationId xmlns:a16="http://schemas.microsoft.com/office/drawing/2014/main" id="{DC259CF0-C611-4023-9603-F6ADDC574875}"/>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6A97354-EB06-4B3C-AB86-1B6CA316F97B}"/>
              </a:ext>
            </a:extLst>
          </p:cNvPr>
          <p:cNvSpPr/>
          <p:nvPr/>
        </p:nvSpPr>
        <p:spPr>
          <a:xfrm>
            <a:off x="-13096981" y="5021052"/>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5af22df7bfcb99ed8ba433d99fedb4f">
            <a:pPr algn="ctr"/>
            <a:r>
              <a:rPr dirty="0" lang="en-GB" sz="2400">
                <a:latin typeface="+mj-lt"/>
              </a:rPr>
              <a:t>2007</a:t>
            </a:r>
          </a:p>
        </p:txBody>
      </p:sp>
      <p:grpSp>
        <p:nvGrpSpPr>
          <p:cNvPr id="113" name="Graphic 10">
            <a:extLst>
              <a:ext uri="{FF2B5EF4-FFF2-40B4-BE49-F238E27FC236}">
                <a16:creationId xmlns:a16="http://schemas.microsoft.com/office/drawing/2014/main" id="{6D9B60FA-B798-4F82-B382-0C62B8229D8D}"/>
              </a:ext>
            </a:extLst>
          </p:cNvPr>
          <p:cNvGrpSpPr/>
          <p:nvPr/>
        </p:nvGrpSpPr>
        <p:grpSpPr>
          <a:xfrm>
            <a:off x="-10044910" y="704042"/>
            <a:ext cx="6638608" cy="5868804"/>
            <a:chOff x="4248623" y="502238"/>
            <a:chExt cx="6638608" cy="5868804"/>
          </a:xfrm>
          <a:solidFill>
            <a:srgbClr val="A0ADBA"/>
          </a:solidFill>
        </p:grpSpPr>
        <p:sp>
          <p:nvSpPr>
            <p:cNvPr id="114" name="Graphic 10">
              <a:extLst>
                <a:ext uri="{FF2B5EF4-FFF2-40B4-BE49-F238E27FC236}">
                  <a16:creationId xmlns:a16="http://schemas.microsoft.com/office/drawing/2014/main" id="{D8F27F2A-BC5E-4BAA-BEEF-FCA1643CD8E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5" name="Graphic 10">
              <a:extLst>
                <a:ext uri="{FF2B5EF4-FFF2-40B4-BE49-F238E27FC236}">
                  <a16:creationId xmlns:a16="http://schemas.microsoft.com/office/drawing/2014/main" id="{376B1D70-1F2F-4F03-A569-3C64C8CF581A}"/>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6" name="Graphic 10">
              <a:extLst>
                <a:ext uri="{FF2B5EF4-FFF2-40B4-BE49-F238E27FC236}">
                  <a16:creationId xmlns:a16="http://schemas.microsoft.com/office/drawing/2014/main" id="{29A413DD-33E2-4C76-A7B5-52668416EA16}"/>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7" name="Graphic 10">
              <a:extLst>
                <a:ext uri="{FF2B5EF4-FFF2-40B4-BE49-F238E27FC236}">
                  <a16:creationId xmlns:a16="http://schemas.microsoft.com/office/drawing/2014/main" id="{77E0CDEE-93A2-4BE9-AB5B-4F9BEA0FA00E}"/>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8" name="Graphic 10">
              <a:extLst>
                <a:ext uri="{FF2B5EF4-FFF2-40B4-BE49-F238E27FC236}">
                  <a16:creationId xmlns:a16="http://schemas.microsoft.com/office/drawing/2014/main" id="{2F8A580D-645F-498A-87E4-539CC687B82E}"/>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9" name="Graphic 10">
              <a:extLst>
                <a:ext uri="{FF2B5EF4-FFF2-40B4-BE49-F238E27FC236}">
                  <a16:creationId xmlns:a16="http://schemas.microsoft.com/office/drawing/2014/main" id="{914A990C-3FCC-4842-919F-3ECB43669EA0}"/>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0" name="Graphic 10">
              <a:extLst>
                <a:ext uri="{FF2B5EF4-FFF2-40B4-BE49-F238E27FC236}">
                  <a16:creationId xmlns:a16="http://schemas.microsoft.com/office/drawing/2014/main" id="{3F23B5A2-893A-4685-A639-C7F976CC279D}"/>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1" name="Graphic 10">
              <a:extLst>
                <a:ext uri="{FF2B5EF4-FFF2-40B4-BE49-F238E27FC236}">
                  <a16:creationId xmlns:a16="http://schemas.microsoft.com/office/drawing/2014/main" id="{A8BDBB34-839A-4732-8F76-728D7EF37717}"/>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2" name="Graphic 10">
              <a:extLst>
                <a:ext uri="{FF2B5EF4-FFF2-40B4-BE49-F238E27FC236}">
                  <a16:creationId xmlns:a16="http://schemas.microsoft.com/office/drawing/2014/main" id="{17B5F18E-0BB3-4D58-8DAB-98B0FDCBE0F5}"/>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3" name="Graphic 10">
              <a:extLst>
                <a:ext uri="{FF2B5EF4-FFF2-40B4-BE49-F238E27FC236}">
                  <a16:creationId xmlns:a16="http://schemas.microsoft.com/office/drawing/2014/main" id="{A46B1C33-BA88-41E9-A8A3-86C826C926D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4" name="Graphic 10">
              <a:extLst>
                <a:ext uri="{FF2B5EF4-FFF2-40B4-BE49-F238E27FC236}">
                  <a16:creationId xmlns:a16="http://schemas.microsoft.com/office/drawing/2014/main" id="{949D91A4-64F0-468F-B99A-8FD71E2446FC}"/>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5" name="Graphic 10">
              <a:extLst>
                <a:ext uri="{FF2B5EF4-FFF2-40B4-BE49-F238E27FC236}">
                  <a16:creationId xmlns:a16="http://schemas.microsoft.com/office/drawing/2014/main" id="{10A8A1E5-D9B8-4B67-9EF2-F45604208331}"/>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6" name="Graphic 10">
              <a:extLst>
                <a:ext uri="{FF2B5EF4-FFF2-40B4-BE49-F238E27FC236}">
                  <a16:creationId xmlns:a16="http://schemas.microsoft.com/office/drawing/2014/main" id="{AFE2A9AD-D073-4399-B04D-997FB65C98D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7" name="Graphic 10">
              <a:extLst>
                <a:ext uri="{FF2B5EF4-FFF2-40B4-BE49-F238E27FC236}">
                  <a16:creationId xmlns:a16="http://schemas.microsoft.com/office/drawing/2014/main" id="{099AC419-507B-49A4-937D-345E297CF46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8" name="Graphic 10">
              <a:extLst>
                <a:ext uri="{FF2B5EF4-FFF2-40B4-BE49-F238E27FC236}">
                  <a16:creationId xmlns:a16="http://schemas.microsoft.com/office/drawing/2014/main" id="{68B24941-0CC6-4079-95D0-2ED2373B3352}"/>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9" name="Graphic 10">
              <a:extLst>
                <a:ext uri="{FF2B5EF4-FFF2-40B4-BE49-F238E27FC236}">
                  <a16:creationId xmlns:a16="http://schemas.microsoft.com/office/drawing/2014/main" id="{1C68608C-4455-4525-B46D-F9C6F2792CC4}"/>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0" name="Graphic 10">
              <a:extLst>
                <a:ext uri="{FF2B5EF4-FFF2-40B4-BE49-F238E27FC236}">
                  <a16:creationId xmlns:a16="http://schemas.microsoft.com/office/drawing/2014/main" id="{73180B9F-E825-41EC-ADC2-045F8256FD92}"/>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1" name="Graphic 10">
              <a:extLst>
                <a:ext uri="{FF2B5EF4-FFF2-40B4-BE49-F238E27FC236}">
                  <a16:creationId xmlns:a16="http://schemas.microsoft.com/office/drawing/2014/main" id="{64D51A46-A291-4736-BA03-A6406D409982}"/>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2" name="Graphic 10">
              <a:extLst>
                <a:ext uri="{FF2B5EF4-FFF2-40B4-BE49-F238E27FC236}">
                  <a16:creationId xmlns:a16="http://schemas.microsoft.com/office/drawing/2014/main" id="{77FABC3A-A683-46AD-9DA0-8C7BECF5A878}"/>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3" name="Graphic 10">
              <a:extLst>
                <a:ext uri="{FF2B5EF4-FFF2-40B4-BE49-F238E27FC236}">
                  <a16:creationId xmlns:a16="http://schemas.microsoft.com/office/drawing/2014/main" id="{55783A2F-051A-4DF5-91C1-252823BB4D79}"/>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4" name="Graphic 10">
              <a:extLst>
                <a:ext uri="{FF2B5EF4-FFF2-40B4-BE49-F238E27FC236}">
                  <a16:creationId xmlns:a16="http://schemas.microsoft.com/office/drawing/2014/main" id="{AB7E1E3E-78D6-4A25-AB3C-F9EE1A54BAA0}"/>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35" name="Graphic 10">
              <a:extLst>
                <a:ext uri="{FF2B5EF4-FFF2-40B4-BE49-F238E27FC236}">
                  <a16:creationId xmlns:a16="http://schemas.microsoft.com/office/drawing/2014/main" id="{4B2D949F-E85F-48EB-9451-DB9C566D06ED}"/>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6" name="Graphic 10">
              <a:extLst>
                <a:ext uri="{FF2B5EF4-FFF2-40B4-BE49-F238E27FC236}">
                  <a16:creationId xmlns:a16="http://schemas.microsoft.com/office/drawing/2014/main" id="{00A220CC-79C8-447B-9D7F-13AAE48EA99E}"/>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7" name="Graphic 10">
              <a:extLst>
                <a:ext uri="{FF2B5EF4-FFF2-40B4-BE49-F238E27FC236}">
                  <a16:creationId xmlns:a16="http://schemas.microsoft.com/office/drawing/2014/main" id="{043A1EA8-E4C4-499C-B110-A492DB3DF316}"/>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8" name="Graphic 10">
              <a:extLst>
                <a:ext uri="{FF2B5EF4-FFF2-40B4-BE49-F238E27FC236}">
                  <a16:creationId xmlns:a16="http://schemas.microsoft.com/office/drawing/2014/main" id="{39991103-C5CA-447F-BC2F-B9D033CE8C02}"/>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9" name="Graphic 10">
              <a:extLst>
                <a:ext uri="{FF2B5EF4-FFF2-40B4-BE49-F238E27FC236}">
                  <a16:creationId xmlns:a16="http://schemas.microsoft.com/office/drawing/2014/main" id="{EC4D1F70-6A5C-462A-97F7-0C7D70B52BEB}"/>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0" name="Graphic 10">
              <a:extLst>
                <a:ext uri="{FF2B5EF4-FFF2-40B4-BE49-F238E27FC236}">
                  <a16:creationId xmlns:a16="http://schemas.microsoft.com/office/drawing/2014/main" id="{B944440D-FB0F-49CB-AC27-AF37D43D1C30}"/>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1" name="Graphic 10">
              <a:extLst>
                <a:ext uri="{FF2B5EF4-FFF2-40B4-BE49-F238E27FC236}">
                  <a16:creationId xmlns:a16="http://schemas.microsoft.com/office/drawing/2014/main" id="{5470E74E-A827-4EF8-86EE-A555826A1BD9}"/>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2" name="Graphic 10">
              <a:extLst>
                <a:ext uri="{FF2B5EF4-FFF2-40B4-BE49-F238E27FC236}">
                  <a16:creationId xmlns:a16="http://schemas.microsoft.com/office/drawing/2014/main" id="{575AF9D4-82FB-4A82-A735-C445FEF4A4E6}"/>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3" name="Graphic 10">
              <a:extLst>
                <a:ext uri="{FF2B5EF4-FFF2-40B4-BE49-F238E27FC236}">
                  <a16:creationId xmlns:a16="http://schemas.microsoft.com/office/drawing/2014/main" id="{93ACE767-3FC2-4B18-A6A1-EE2E726674BF}"/>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4" name="Graphic 10">
              <a:extLst>
                <a:ext uri="{FF2B5EF4-FFF2-40B4-BE49-F238E27FC236}">
                  <a16:creationId xmlns:a16="http://schemas.microsoft.com/office/drawing/2014/main" id="{272E6333-ADEC-48A2-AE66-D4A9D65AAD95}"/>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5" name="Graphic 10">
              <a:extLst>
                <a:ext uri="{FF2B5EF4-FFF2-40B4-BE49-F238E27FC236}">
                  <a16:creationId xmlns:a16="http://schemas.microsoft.com/office/drawing/2014/main" id="{8C3EA499-2206-4898-85A4-4253E1F649BA}"/>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6" name="Graphic 10">
              <a:extLst>
                <a:ext uri="{FF2B5EF4-FFF2-40B4-BE49-F238E27FC236}">
                  <a16:creationId xmlns:a16="http://schemas.microsoft.com/office/drawing/2014/main" id="{50E620B3-4CB2-416A-B233-4089F2144374}"/>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7" name="Graphic 10">
              <a:extLst>
                <a:ext uri="{FF2B5EF4-FFF2-40B4-BE49-F238E27FC236}">
                  <a16:creationId xmlns:a16="http://schemas.microsoft.com/office/drawing/2014/main" id="{1ECA12FA-CF1F-4637-9366-7A40EE69AEF5}"/>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8" name="Graphic 10">
              <a:extLst>
                <a:ext uri="{FF2B5EF4-FFF2-40B4-BE49-F238E27FC236}">
                  <a16:creationId xmlns:a16="http://schemas.microsoft.com/office/drawing/2014/main" id="{ACBDB511-F197-415E-A76E-407D6EBA24D2}"/>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9" name="Graphic 10">
              <a:extLst>
                <a:ext uri="{FF2B5EF4-FFF2-40B4-BE49-F238E27FC236}">
                  <a16:creationId xmlns:a16="http://schemas.microsoft.com/office/drawing/2014/main" id="{CCAC5FAE-EC69-41B0-9021-92F8CEA6D297}"/>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0" name="Graphic 10">
              <a:extLst>
                <a:ext uri="{FF2B5EF4-FFF2-40B4-BE49-F238E27FC236}">
                  <a16:creationId xmlns:a16="http://schemas.microsoft.com/office/drawing/2014/main" id="{FD60F333-CDB4-426E-8FE5-51327CF5B4EC}"/>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1" name="Graphic 10">
              <a:extLst>
                <a:ext uri="{FF2B5EF4-FFF2-40B4-BE49-F238E27FC236}">
                  <a16:creationId xmlns:a16="http://schemas.microsoft.com/office/drawing/2014/main" id="{251ABABF-F73D-4747-9798-E773980FEC65}"/>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2" name="Graphic 10">
              <a:extLst>
                <a:ext uri="{FF2B5EF4-FFF2-40B4-BE49-F238E27FC236}">
                  <a16:creationId xmlns:a16="http://schemas.microsoft.com/office/drawing/2014/main" id="{4CC1EB5D-9B94-47E3-A6C9-F09EB5B56EA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3" name="Graphic 10">
              <a:extLst>
                <a:ext uri="{FF2B5EF4-FFF2-40B4-BE49-F238E27FC236}">
                  <a16:creationId xmlns:a16="http://schemas.microsoft.com/office/drawing/2014/main" id="{3C1912BD-C53B-4DF0-BE7A-A3B4F027FABF}"/>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4" name="Graphic 10">
              <a:extLst>
                <a:ext uri="{FF2B5EF4-FFF2-40B4-BE49-F238E27FC236}">
                  <a16:creationId xmlns:a16="http://schemas.microsoft.com/office/drawing/2014/main" id="{A7970FD7-BC8A-4816-A69A-C84EB6CF305B}"/>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5" name="Graphic 10">
              <a:extLst>
                <a:ext uri="{FF2B5EF4-FFF2-40B4-BE49-F238E27FC236}">
                  <a16:creationId xmlns:a16="http://schemas.microsoft.com/office/drawing/2014/main" id="{18281863-831C-47C5-8F2A-59E129844959}"/>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6" name="Graphic 10">
              <a:extLst>
                <a:ext uri="{FF2B5EF4-FFF2-40B4-BE49-F238E27FC236}">
                  <a16:creationId xmlns:a16="http://schemas.microsoft.com/office/drawing/2014/main" id="{10D3A396-4E3A-4F6E-9792-445A72DD2CC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7" name="Graphic 10">
              <a:extLst>
                <a:ext uri="{FF2B5EF4-FFF2-40B4-BE49-F238E27FC236}">
                  <a16:creationId xmlns:a16="http://schemas.microsoft.com/office/drawing/2014/main" id="{D61C1CC8-1BC0-46F7-A418-D06D22E5E1F7}"/>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8" name="Graphic 10">
              <a:extLst>
                <a:ext uri="{FF2B5EF4-FFF2-40B4-BE49-F238E27FC236}">
                  <a16:creationId xmlns:a16="http://schemas.microsoft.com/office/drawing/2014/main" id="{83F2085E-090B-401F-8B47-4A897AF8201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9" name="Graphic 10">
              <a:extLst>
                <a:ext uri="{FF2B5EF4-FFF2-40B4-BE49-F238E27FC236}">
                  <a16:creationId xmlns:a16="http://schemas.microsoft.com/office/drawing/2014/main" id="{658BC56B-5F42-4E17-8EA0-2FE8135797A0}"/>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0" name="Graphic 10">
              <a:extLst>
                <a:ext uri="{FF2B5EF4-FFF2-40B4-BE49-F238E27FC236}">
                  <a16:creationId xmlns:a16="http://schemas.microsoft.com/office/drawing/2014/main" id="{4C2342D3-5A64-4E18-82ED-23389EA78347}"/>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1" name="Graphic 10">
              <a:extLst>
                <a:ext uri="{FF2B5EF4-FFF2-40B4-BE49-F238E27FC236}">
                  <a16:creationId xmlns:a16="http://schemas.microsoft.com/office/drawing/2014/main" id="{6586EFFF-94DF-4997-8AEB-FB4FDCDA4894}"/>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2" name="Graphic 10">
              <a:extLst>
                <a:ext uri="{FF2B5EF4-FFF2-40B4-BE49-F238E27FC236}">
                  <a16:creationId xmlns:a16="http://schemas.microsoft.com/office/drawing/2014/main" id="{9CAC1F4A-9EC9-426C-8F7C-A6B9D278B8EB}"/>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3" name="Graphic 10">
              <a:extLst>
                <a:ext uri="{FF2B5EF4-FFF2-40B4-BE49-F238E27FC236}">
                  <a16:creationId xmlns:a16="http://schemas.microsoft.com/office/drawing/2014/main" id="{A5CCF58B-0774-4B93-A9B5-82ACD3D459D7}"/>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4" name="Graphic 10">
              <a:extLst>
                <a:ext uri="{FF2B5EF4-FFF2-40B4-BE49-F238E27FC236}">
                  <a16:creationId xmlns:a16="http://schemas.microsoft.com/office/drawing/2014/main" id="{0DCE38D3-869B-4546-A4C2-156C9BB8466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5" name="Graphic 10">
              <a:extLst>
                <a:ext uri="{FF2B5EF4-FFF2-40B4-BE49-F238E27FC236}">
                  <a16:creationId xmlns:a16="http://schemas.microsoft.com/office/drawing/2014/main" id="{6EA0CBA3-996C-4043-BEA5-B028E9C705CF}"/>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6" name="Graphic 10">
              <a:extLst>
                <a:ext uri="{FF2B5EF4-FFF2-40B4-BE49-F238E27FC236}">
                  <a16:creationId xmlns:a16="http://schemas.microsoft.com/office/drawing/2014/main" id="{5C1CAAF5-2F92-4DF3-A963-4ED306211918}"/>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7" name="Graphic 10">
              <a:extLst>
                <a:ext uri="{FF2B5EF4-FFF2-40B4-BE49-F238E27FC236}">
                  <a16:creationId xmlns:a16="http://schemas.microsoft.com/office/drawing/2014/main" id="{9F0AF0B3-EBFE-4A2A-ACF6-AE0BDD89BB17}"/>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8" name="Graphic 10">
              <a:extLst>
                <a:ext uri="{FF2B5EF4-FFF2-40B4-BE49-F238E27FC236}">
                  <a16:creationId xmlns:a16="http://schemas.microsoft.com/office/drawing/2014/main" id="{7FFCC29C-ADA0-49B4-B266-278AC564A48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9" name="Graphic 10">
              <a:extLst>
                <a:ext uri="{FF2B5EF4-FFF2-40B4-BE49-F238E27FC236}">
                  <a16:creationId xmlns:a16="http://schemas.microsoft.com/office/drawing/2014/main" id="{3EFFA624-4008-409F-9FC2-ACF8E01D4256}"/>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0" name="Graphic 10">
              <a:extLst>
                <a:ext uri="{FF2B5EF4-FFF2-40B4-BE49-F238E27FC236}">
                  <a16:creationId xmlns:a16="http://schemas.microsoft.com/office/drawing/2014/main" id="{A8ED7C26-E290-4CB7-A0FC-5EC1B4F13B8B}"/>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1" name="Graphic 10">
              <a:extLst>
                <a:ext uri="{FF2B5EF4-FFF2-40B4-BE49-F238E27FC236}">
                  <a16:creationId xmlns:a16="http://schemas.microsoft.com/office/drawing/2014/main" id="{C327D606-7949-47F1-B010-1670C1E05282}"/>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2" name="Graphic 10">
              <a:extLst>
                <a:ext uri="{FF2B5EF4-FFF2-40B4-BE49-F238E27FC236}">
                  <a16:creationId xmlns:a16="http://schemas.microsoft.com/office/drawing/2014/main" id="{173FB6A3-001D-4BAF-A749-549C6AF9447B}"/>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3" name="Graphic 10">
              <a:extLst>
                <a:ext uri="{FF2B5EF4-FFF2-40B4-BE49-F238E27FC236}">
                  <a16:creationId xmlns:a16="http://schemas.microsoft.com/office/drawing/2014/main" id="{CF547D6B-6646-475D-BE8C-65B35D8E109B}"/>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4" name="Graphic 10">
              <a:extLst>
                <a:ext uri="{FF2B5EF4-FFF2-40B4-BE49-F238E27FC236}">
                  <a16:creationId xmlns:a16="http://schemas.microsoft.com/office/drawing/2014/main" id="{C8EE204C-B4B5-4326-9E2C-CE432938450C}"/>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5" name="Graphic 10">
              <a:extLst>
                <a:ext uri="{FF2B5EF4-FFF2-40B4-BE49-F238E27FC236}">
                  <a16:creationId xmlns:a16="http://schemas.microsoft.com/office/drawing/2014/main" id="{CDE27CA1-B6DE-4BA6-8DF2-73EFDB9A7FBF}"/>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6" name="Graphic 10">
              <a:extLst>
                <a:ext uri="{FF2B5EF4-FFF2-40B4-BE49-F238E27FC236}">
                  <a16:creationId xmlns:a16="http://schemas.microsoft.com/office/drawing/2014/main" id="{17F4DBFF-FF4B-45AF-86B8-CA8E54BF8F2E}"/>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7" name="Graphic 10">
              <a:extLst>
                <a:ext uri="{FF2B5EF4-FFF2-40B4-BE49-F238E27FC236}">
                  <a16:creationId xmlns:a16="http://schemas.microsoft.com/office/drawing/2014/main" id="{7BC2E695-5EA5-43B3-964F-745A88F4A387}"/>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8" name="Graphic 10">
              <a:extLst>
                <a:ext uri="{FF2B5EF4-FFF2-40B4-BE49-F238E27FC236}">
                  <a16:creationId xmlns:a16="http://schemas.microsoft.com/office/drawing/2014/main" id="{C35E7428-2E4A-44AF-B072-0D458300E522}"/>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9" name="Graphic 10">
              <a:extLst>
                <a:ext uri="{FF2B5EF4-FFF2-40B4-BE49-F238E27FC236}">
                  <a16:creationId xmlns:a16="http://schemas.microsoft.com/office/drawing/2014/main" id="{0F63DBCF-CD60-4306-A642-1F18F7CF7D8A}"/>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0" name="Graphic 10">
              <a:extLst>
                <a:ext uri="{FF2B5EF4-FFF2-40B4-BE49-F238E27FC236}">
                  <a16:creationId xmlns:a16="http://schemas.microsoft.com/office/drawing/2014/main" id="{F65B17D2-7E30-40D7-B3A8-6CF933B0ACEB}"/>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1" name="Graphic 10">
              <a:extLst>
                <a:ext uri="{FF2B5EF4-FFF2-40B4-BE49-F238E27FC236}">
                  <a16:creationId xmlns:a16="http://schemas.microsoft.com/office/drawing/2014/main" id="{8F02AEE2-C529-4DF2-9C00-D3C08B0D90F8}"/>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2" name="Graphic 10">
              <a:extLst>
                <a:ext uri="{FF2B5EF4-FFF2-40B4-BE49-F238E27FC236}">
                  <a16:creationId xmlns:a16="http://schemas.microsoft.com/office/drawing/2014/main" id="{B5B0F597-AD6F-4E2A-BFBD-E4BC3D2021C2}"/>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3" name="Graphic 10">
              <a:extLst>
                <a:ext uri="{FF2B5EF4-FFF2-40B4-BE49-F238E27FC236}">
                  <a16:creationId xmlns:a16="http://schemas.microsoft.com/office/drawing/2014/main" id="{2447D5F9-86E8-4659-B122-5B081D0EDECB}"/>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4" name="Graphic 10">
              <a:extLst>
                <a:ext uri="{FF2B5EF4-FFF2-40B4-BE49-F238E27FC236}">
                  <a16:creationId xmlns:a16="http://schemas.microsoft.com/office/drawing/2014/main" id="{374C527E-1F09-498C-886A-913693845223}"/>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5" name="Graphic 10">
              <a:extLst>
                <a:ext uri="{FF2B5EF4-FFF2-40B4-BE49-F238E27FC236}">
                  <a16:creationId xmlns:a16="http://schemas.microsoft.com/office/drawing/2014/main" id="{FB4982BB-F90F-414E-9F8C-292B887C7497}"/>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6" name="Graphic 10">
              <a:extLst>
                <a:ext uri="{FF2B5EF4-FFF2-40B4-BE49-F238E27FC236}">
                  <a16:creationId xmlns:a16="http://schemas.microsoft.com/office/drawing/2014/main" id="{CE66D3B5-7419-4AD9-9B1D-FD290A6A9443}"/>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7" name="Graphic 10">
              <a:extLst>
                <a:ext uri="{FF2B5EF4-FFF2-40B4-BE49-F238E27FC236}">
                  <a16:creationId xmlns:a16="http://schemas.microsoft.com/office/drawing/2014/main" id="{2ACE8C4C-47F1-4B7D-B418-4F4A6D384F86}"/>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8" name="Graphic 10">
              <a:extLst>
                <a:ext uri="{FF2B5EF4-FFF2-40B4-BE49-F238E27FC236}">
                  <a16:creationId xmlns:a16="http://schemas.microsoft.com/office/drawing/2014/main" id="{2F967D8F-D1ED-46EA-B2E6-1ED867B8585F}"/>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9" name="Graphic 10">
              <a:extLst>
                <a:ext uri="{FF2B5EF4-FFF2-40B4-BE49-F238E27FC236}">
                  <a16:creationId xmlns:a16="http://schemas.microsoft.com/office/drawing/2014/main" id="{5BA77E40-8216-4CE7-9D85-EE4363CAC1C6}"/>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0" name="Graphic 10">
              <a:extLst>
                <a:ext uri="{FF2B5EF4-FFF2-40B4-BE49-F238E27FC236}">
                  <a16:creationId xmlns:a16="http://schemas.microsoft.com/office/drawing/2014/main" id="{3CCC6204-AE03-4606-A962-1EB7B90AC96B}"/>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1" name="Graphic 10">
              <a:extLst>
                <a:ext uri="{FF2B5EF4-FFF2-40B4-BE49-F238E27FC236}">
                  <a16:creationId xmlns:a16="http://schemas.microsoft.com/office/drawing/2014/main" id="{290F8560-D0AB-403C-957B-71BA5D52D3B8}"/>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2" name="Graphic 10">
              <a:extLst>
                <a:ext uri="{FF2B5EF4-FFF2-40B4-BE49-F238E27FC236}">
                  <a16:creationId xmlns:a16="http://schemas.microsoft.com/office/drawing/2014/main" id="{652D6E9E-21D7-44CB-9BB4-4FCC4F12A215}"/>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3" name="Graphic 10">
              <a:extLst>
                <a:ext uri="{FF2B5EF4-FFF2-40B4-BE49-F238E27FC236}">
                  <a16:creationId xmlns:a16="http://schemas.microsoft.com/office/drawing/2014/main" id="{B383849E-017D-4361-9F57-D26F6F8B9F16}"/>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4" name="Graphic 10">
              <a:extLst>
                <a:ext uri="{FF2B5EF4-FFF2-40B4-BE49-F238E27FC236}">
                  <a16:creationId xmlns:a16="http://schemas.microsoft.com/office/drawing/2014/main" id="{59583F3C-4823-4C1F-B49C-2E45BE49FDE0}"/>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5" name="Graphic 10">
              <a:extLst>
                <a:ext uri="{FF2B5EF4-FFF2-40B4-BE49-F238E27FC236}">
                  <a16:creationId xmlns:a16="http://schemas.microsoft.com/office/drawing/2014/main" id="{1468C4F9-8E0F-46E2-8DB9-E4A546544EB1}"/>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6" name="Graphic 10">
              <a:extLst>
                <a:ext uri="{FF2B5EF4-FFF2-40B4-BE49-F238E27FC236}">
                  <a16:creationId xmlns:a16="http://schemas.microsoft.com/office/drawing/2014/main" id="{E8902C00-1262-4935-A0CA-2C6FE412E531}"/>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7" name="Graphic 10">
              <a:extLst>
                <a:ext uri="{FF2B5EF4-FFF2-40B4-BE49-F238E27FC236}">
                  <a16:creationId xmlns:a16="http://schemas.microsoft.com/office/drawing/2014/main" id="{6968CDA2-77B3-4D50-92CF-708A1C6E7778}"/>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8" name="Graphic 10">
              <a:extLst>
                <a:ext uri="{FF2B5EF4-FFF2-40B4-BE49-F238E27FC236}">
                  <a16:creationId xmlns:a16="http://schemas.microsoft.com/office/drawing/2014/main" id="{392491EB-6B2A-4530-8884-CAE393FA095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9" name="Graphic 10">
              <a:extLst>
                <a:ext uri="{FF2B5EF4-FFF2-40B4-BE49-F238E27FC236}">
                  <a16:creationId xmlns:a16="http://schemas.microsoft.com/office/drawing/2014/main" id="{9DA0DC3E-4FC0-4D4E-8CCB-4B17695950B2}"/>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0" name="Graphic 10">
              <a:extLst>
                <a:ext uri="{FF2B5EF4-FFF2-40B4-BE49-F238E27FC236}">
                  <a16:creationId xmlns:a16="http://schemas.microsoft.com/office/drawing/2014/main" id="{45841059-3CAB-4AE7-8B1C-D6220926FC86}"/>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1" name="Graphic 10">
              <a:extLst>
                <a:ext uri="{FF2B5EF4-FFF2-40B4-BE49-F238E27FC236}">
                  <a16:creationId xmlns:a16="http://schemas.microsoft.com/office/drawing/2014/main" id="{B65A69A0-2E75-4F9E-BCAA-8602DB881DBA}"/>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2" name="Graphic 10">
              <a:extLst>
                <a:ext uri="{FF2B5EF4-FFF2-40B4-BE49-F238E27FC236}">
                  <a16:creationId xmlns:a16="http://schemas.microsoft.com/office/drawing/2014/main" id="{5E979EA7-D1DB-45CD-872E-5C23743DB531}"/>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3" name="Graphic 10">
              <a:extLst>
                <a:ext uri="{FF2B5EF4-FFF2-40B4-BE49-F238E27FC236}">
                  <a16:creationId xmlns:a16="http://schemas.microsoft.com/office/drawing/2014/main" id="{31D95356-EE19-46F0-B6F1-005B55751E6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4" name="Graphic 10">
              <a:extLst>
                <a:ext uri="{FF2B5EF4-FFF2-40B4-BE49-F238E27FC236}">
                  <a16:creationId xmlns:a16="http://schemas.microsoft.com/office/drawing/2014/main" id="{D3DF25CA-F652-4B7E-B392-EB9D54386A4D}"/>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5" name="Graphic 10">
              <a:extLst>
                <a:ext uri="{FF2B5EF4-FFF2-40B4-BE49-F238E27FC236}">
                  <a16:creationId xmlns:a16="http://schemas.microsoft.com/office/drawing/2014/main" id="{4F2C5875-2902-444B-AB00-06F3941A3096}"/>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6" name="Graphic 10">
              <a:extLst>
                <a:ext uri="{FF2B5EF4-FFF2-40B4-BE49-F238E27FC236}">
                  <a16:creationId xmlns:a16="http://schemas.microsoft.com/office/drawing/2014/main" id="{8FE66E36-30CA-4062-AF2D-56D243110C00}"/>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7" name="Graphic 10">
              <a:extLst>
                <a:ext uri="{FF2B5EF4-FFF2-40B4-BE49-F238E27FC236}">
                  <a16:creationId xmlns:a16="http://schemas.microsoft.com/office/drawing/2014/main" id="{218952DA-A3AD-4369-BC00-52D1C4ED1476}"/>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208" name="Graphic 10">
            <a:extLst>
              <a:ext uri="{FF2B5EF4-FFF2-40B4-BE49-F238E27FC236}">
                <a16:creationId xmlns:a16="http://schemas.microsoft.com/office/drawing/2014/main" id="{BA1106AD-DB87-4852-8704-6C0832024162}"/>
              </a:ext>
            </a:extLst>
          </p:cNvPr>
          <p:cNvSpPr/>
          <p:nvPr/>
        </p:nvSpPr>
        <p:spPr>
          <a:xfrm>
            <a:off x="-9664878" y="3339310"/>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2196F3"/>
          </a:solidFill>
          <a:ln cap="flat" w="13602">
            <a:solidFill>
              <a:srgbClr val="FFFFFF"/>
            </a:solidFill>
            <a:prstDash val="solid"/>
            <a:miter/>
          </a:ln>
        </p:spPr>
        <p:txBody>
          <a:bodyPr anchor="ctr" rtlCol="0"/>
          <a:lstStyle/>
          <a:p>
            <a:endParaRPr lang="en-GB"/>
          </a:p>
        </p:txBody>
      </p:sp>
      <p:sp>
        <p:nvSpPr>
          <p:cNvPr id="209" name="Graphic 10">
            <a:extLst>
              <a:ext uri="{FF2B5EF4-FFF2-40B4-BE49-F238E27FC236}">
                <a16:creationId xmlns:a16="http://schemas.microsoft.com/office/drawing/2014/main" id="{84FE7882-B3E5-4A08-B6FA-2C9FFAA3AF9B}"/>
              </a:ext>
            </a:extLst>
          </p:cNvPr>
          <p:cNvSpPr/>
          <p:nvPr/>
        </p:nvSpPr>
        <p:spPr>
          <a:xfrm>
            <a:off x="-9516428" y="2626202"/>
            <a:ext cx="259207" cy="49651"/>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210" name="Graphic 10">
            <a:extLst>
              <a:ext uri="{FF2B5EF4-FFF2-40B4-BE49-F238E27FC236}">
                <a16:creationId xmlns:a16="http://schemas.microsoft.com/office/drawing/2014/main" id="{02558BA3-6865-4F6A-A83B-476C3DEDB9D4}"/>
              </a:ext>
            </a:extLst>
          </p:cNvPr>
          <p:cNvSpPr/>
          <p:nvPr/>
        </p:nvSpPr>
        <p:spPr>
          <a:xfrm>
            <a:off x="-4654934" y="1444256"/>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1" name="Graphic 10">
            <a:extLst>
              <a:ext uri="{FF2B5EF4-FFF2-40B4-BE49-F238E27FC236}">
                <a16:creationId xmlns:a16="http://schemas.microsoft.com/office/drawing/2014/main" id="{3946E2F4-2092-4819-B168-8C177FEADC1C}"/>
              </a:ext>
            </a:extLst>
          </p:cNvPr>
          <p:cNvSpPr/>
          <p:nvPr/>
        </p:nvSpPr>
        <p:spPr>
          <a:xfrm>
            <a:off x="-3853301" y="3421952"/>
            <a:ext cx="424894" cy="426390"/>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2" name="Graphic 10">
            <a:extLst>
              <a:ext uri="{FF2B5EF4-FFF2-40B4-BE49-F238E27FC236}">
                <a16:creationId xmlns:a16="http://schemas.microsoft.com/office/drawing/2014/main" id="{657C1123-D86D-4EA9-87A2-C08CF3C94DC9}"/>
              </a:ext>
            </a:extLst>
          </p:cNvPr>
          <p:cNvSpPr/>
          <p:nvPr/>
        </p:nvSpPr>
        <p:spPr>
          <a:xfrm>
            <a:off x="-8373287" y="3657600"/>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3" name="Graphic 10">
            <a:extLst>
              <a:ext uri="{FF2B5EF4-FFF2-40B4-BE49-F238E27FC236}">
                <a16:creationId xmlns:a16="http://schemas.microsoft.com/office/drawing/2014/main" id="{D5F15D51-861C-4DD0-9170-A5CD9FFA0C38}"/>
              </a:ext>
            </a:extLst>
          </p:cNvPr>
          <p:cNvSpPr/>
          <p:nvPr/>
        </p:nvSpPr>
        <p:spPr>
          <a:xfrm>
            <a:off x="-4466836" y="4212837"/>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4" name="Oval 213">
            <a:extLst>
              <a:ext uri="{FF2B5EF4-FFF2-40B4-BE49-F238E27FC236}">
                <a16:creationId xmlns:a16="http://schemas.microsoft.com/office/drawing/2014/main" id="{A7EF9740-4385-4D55-9E6C-6EBCBB07F872}"/>
              </a:ext>
            </a:extLst>
          </p:cNvPr>
          <p:cNvSpPr/>
          <p:nvPr/>
        </p:nvSpPr>
        <p:spPr>
          <a:xfrm>
            <a:off x="-13109338" y="5038888"/>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a48422dd4fb9651facaf03ff2568721">
            <a:pPr algn="ctr"/>
            <a:r>
              <a:rPr dirty="0" lang="en-GB" sz="2400">
                <a:latin typeface="+mj-lt"/>
              </a:rPr>
              <a:t>2010</a:t>
            </a:r>
          </a:p>
        </p:txBody>
      </p:sp>
      <p:sp>
        <p:nvSpPr>
          <p:cNvPr id="107" name="Oval 106">
            <a:extLst>
              <a:ext uri="{FF2B5EF4-FFF2-40B4-BE49-F238E27FC236}">
                <a16:creationId xmlns:a16="http://schemas.microsoft.com/office/drawing/2014/main" id="{C8C56B54-CECE-454F-B2B2-923D6E476FA7}"/>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811490a0e9a28bd0aff5b1cacdbc25f">
            <a:pPr algn="ctr"/>
            <a:r>
              <a:rPr dirty="0" lang="en-GB" sz="2400">
                <a:latin typeface="+mj-lt"/>
              </a:rPr>
              <a:t>2011</a:t>
            </a:r>
          </a:p>
        </p:txBody>
      </p:sp>
      <p:pic>
        <p:nvPicPr>
          <p:cNvPr descr="A picture containing text, clipart  Description automatically generated" id="7" name="Picture 6">
            <a:extLst>
              <a:ext uri="{FF2B5EF4-FFF2-40B4-BE49-F238E27FC236}">
                <a16:creationId xmlns:a16="http://schemas.microsoft.com/office/drawing/2014/main" id="{F7139114-D2DB-43CF-859F-2A3E06D30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6424" y="3055689"/>
            <a:ext cx="7315200" cy="1064029"/>
          </a:xfrm>
          <a:prstGeom prst="rect">
            <a:avLst/>
          </a:prstGeom>
        </p:spPr>
      </p:pic>
      <p:sp>
        <p:nvSpPr>
          <p:cNvPr id="8" name="Rectangle: Rounded Corners 7">
            <a:extLst>
              <a:ext uri="{FF2B5EF4-FFF2-40B4-BE49-F238E27FC236}">
                <a16:creationId xmlns:a16="http://schemas.microsoft.com/office/drawing/2014/main" id="{AED87213-A028-4DB6-B0FE-4A965D7C81EC}"/>
              </a:ext>
            </a:extLst>
          </p:cNvPr>
          <p:cNvSpPr/>
          <p:nvPr/>
        </p:nvSpPr>
        <p:spPr>
          <a:xfrm>
            <a:off x="7403106" y="3693581"/>
            <a:ext cx="2707807"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pic>
        <p:nvPicPr>
          <p:cNvPr descr="Shape  Description automatically generated with low confidence" id="11" name="Picture 10">
            <a:extLst>
              <a:ext uri="{FF2B5EF4-FFF2-40B4-BE49-F238E27FC236}">
                <a16:creationId xmlns:a16="http://schemas.microsoft.com/office/drawing/2014/main" id="{8398F61F-5112-4297-8A53-4D7FDA77C3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0150" y="3676628"/>
            <a:ext cx="4923970" cy="833222"/>
          </a:xfrm>
          <a:prstGeom prst="rect">
            <a:avLst/>
          </a:prstGeom>
        </p:spPr>
      </p:pic>
      <p:sp>
        <p:nvSpPr>
          <p:cNvPr id="12" name="TextBox 11">
            <a:extLst>
              <a:ext uri="{FF2B5EF4-FFF2-40B4-BE49-F238E27FC236}">
                <a16:creationId xmlns:a16="http://schemas.microsoft.com/office/drawing/2014/main" id="{2517B505-65B7-4A2A-8E21-F61246E609CA}"/>
              </a:ext>
            </a:extLst>
          </p:cNvPr>
          <p:cNvSpPr txBox="1"/>
          <p:nvPr/>
        </p:nvSpPr>
        <p:spPr>
          <a:xfrm>
            <a:off x="2449521" y="4521675"/>
            <a:ext cx="7524658" cy="461665"/>
          </a:xfrm>
          <a:prstGeom prst="rect">
            <a:avLst/>
          </a:prstGeom>
          <a:noFill/>
        </p:spPr>
        <p:txBody>
          <a:bodyPr rtlCol="0" wrap="square">
            <a:spAutoFit/>
          </a:bodyPr>
          <a:lstStyle/>
          <a:p txid="4c144488512540a13b05837f94e3f16b">
            <a:pPr algn="l">
              <a:buClr>
                <a:srgbClr val="008CCF"/>
              </a:buClr>
            </a:pPr>
            <a:r>
              <a:rPr lang="en-GB" sz="2400"/>
              <a:t>Académies régionales DHIS2 animées par le réseau HISP</a:t>
            </a:r>
            <a:r>
              <a:rPr dirty="0" lang="en-GB" sz="2400"/>
            </a:r>
          </a:p>
        </p:txBody>
      </p:sp>
      <p:sp>
        <p:nvSpPr>
          <p:cNvPr id="215" name="Oval 214">
            <a:extLst>
              <a:ext uri="{FF2B5EF4-FFF2-40B4-BE49-F238E27FC236}">
                <a16:creationId xmlns:a16="http://schemas.microsoft.com/office/drawing/2014/main" id="{F3399AB2-AF0D-4A1E-AE30-4A833877598F}"/>
              </a:ext>
            </a:extLst>
          </p:cNvPr>
          <p:cNvSpPr/>
          <p:nvPr/>
        </p:nvSpPr>
        <p:spPr>
          <a:xfrm>
            <a:off x="651142" y="5226867"/>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45bce00d721741c76e555d1e0d701ce">
            <a:pPr algn="ctr"/>
            <a:r>
              <a:rPr dirty="0" lang="en-GB" sz="2400">
                <a:latin typeface="+mj-lt"/>
              </a:rPr>
              <a:t>2017</a:t>
            </a:r>
          </a:p>
        </p:txBody>
      </p:sp>
      <p:grpSp>
        <p:nvGrpSpPr>
          <p:cNvPr id="22" name="Group 21">
            <a:extLst>
              <a:ext uri="{FF2B5EF4-FFF2-40B4-BE49-F238E27FC236}">
                <a16:creationId xmlns:a16="http://schemas.microsoft.com/office/drawing/2014/main" id="{122D9145-8A46-4A52-BC5B-F4D97E17195F}"/>
              </a:ext>
            </a:extLst>
          </p:cNvPr>
          <p:cNvGrpSpPr/>
          <p:nvPr/>
        </p:nvGrpSpPr>
        <p:grpSpPr>
          <a:xfrm>
            <a:off x="5343616" y="3709614"/>
            <a:ext cx="1542869" cy="1311438"/>
            <a:chOff x="7557504" y="1250546"/>
            <a:chExt cx="1542869" cy="1311438"/>
          </a:xfrm>
        </p:grpSpPr>
        <p:sp>
          <p:nvSpPr>
            <p:cNvPr descr="Online meeting with solid fill" id="15" name="Graphic 13">
              <a:extLst>
                <a:ext uri="{FF2B5EF4-FFF2-40B4-BE49-F238E27FC236}">
                  <a16:creationId xmlns:a16="http://schemas.microsoft.com/office/drawing/2014/main" id="{98B910CF-A386-431E-ABA0-89120A53BB44}"/>
                </a:ext>
              </a:extLst>
            </p:cNvPr>
            <p:cNvSpPr/>
            <p:nvPr/>
          </p:nvSpPr>
          <p:spPr>
            <a:xfrm>
              <a:off x="7557504" y="1250546"/>
              <a:ext cx="1542869" cy="1311438"/>
            </a:xfrm>
            <a:custGeom>
              <a:avLst/>
              <a:gdLst>
                <a:gd fmla="*/ 1465727 w 1542869" name="connsiteX0"/>
                <a:gd fmla="*/ 0 h 1311438" name="connsiteY0"/>
                <a:gd fmla="*/ 77144 w 1542869" name="connsiteX1"/>
                <a:gd fmla="*/ 0 h 1311438" name="connsiteY1"/>
                <a:gd fmla="*/ 0 w 1542869" name="connsiteX2"/>
                <a:gd fmla="*/ 77143 h 1311438" name="connsiteY2"/>
                <a:gd fmla="*/ 0 w 1542869" name="connsiteX3"/>
                <a:gd fmla="*/ 1002865 h 1311438" name="connsiteY3"/>
                <a:gd fmla="*/ 77144 w 1542869" name="connsiteX4"/>
                <a:gd fmla="*/ 1080009 h 1311438" name="connsiteY4"/>
                <a:gd fmla="*/ 617148 w 1542869" name="connsiteX5"/>
                <a:gd fmla="*/ 1080009 h 1311438" name="connsiteY5"/>
                <a:gd fmla="*/ 617148 w 1542869" name="connsiteX6"/>
                <a:gd fmla="*/ 1195724 h 1311438" name="connsiteY6"/>
                <a:gd fmla="*/ 424290 w 1542869" name="connsiteX7"/>
                <a:gd fmla="*/ 1195724 h 1311438" name="connsiteY7"/>
                <a:gd fmla="*/ 424290 w 1542869" name="connsiteX8"/>
                <a:gd fmla="*/ 1311439 h 1311438" name="connsiteY8"/>
                <a:gd fmla="*/ 1118581 w 1542869" name="connsiteX9"/>
                <a:gd fmla="*/ 1311439 h 1311438" name="connsiteY9"/>
                <a:gd fmla="*/ 1118581 w 1542869" name="connsiteX10"/>
                <a:gd fmla="*/ 1195724 h 1311438" name="connsiteY10"/>
                <a:gd fmla="*/ 925722 w 1542869" name="connsiteX11"/>
                <a:gd fmla="*/ 1195724 h 1311438" name="connsiteY11"/>
                <a:gd fmla="*/ 925722 w 1542869" name="connsiteX12"/>
                <a:gd fmla="*/ 1080009 h 1311438" name="connsiteY12"/>
                <a:gd fmla="*/ 1465727 w 1542869" name="connsiteX13"/>
                <a:gd fmla="*/ 1080009 h 1311438" name="connsiteY13"/>
                <a:gd fmla="*/ 1542870 w 1542869" name="connsiteX14"/>
                <a:gd fmla="*/ 1002865 h 1311438" name="connsiteY14"/>
                <a:gd fmla="*/ 1542870 w 1542869" name="connsiteX15"/>
                <a:gd fmla="*/ 77143 h 1311438" name="connsiteY15"/>
                <a:gd fmla="*/ 1465727 w 1542869" name="connsiteX16"/>
                <a:gd fmla="*/ 0 h 1311438" name="connsiteY16"/>
                <a:gd fmla="*/ 626791 w 1542869" name="connsiteX17"/>
                <a:gd fmla="*/ 964293 h 1311438" name="connsiteY17"/>
                <a:gd fmla="*/ 115716 w 1542869" name="connsiteX18"/>
                <a:gd fmla="*/ 964293 h 1311438" name="connsiteY18"/>
                <a:gd fmla="*/ 115716 w 1542869" name="connsiteX19"/>
                <a:gd fmla="*/ 568937 h 1311438" name="connsiteY19"/>
                <a:gd fmla="*/ 626791 w 1542869" name="connsiteX20"/>
                <a:gd fmla="*/ 568937 h 1311438" name="connsiteY20"/>
                <a:gd fmla="*/ 626791 w 1542869" name="connsiteX21"/>
                <a:gd fmla="*/ 511079 h 1311438" name="connsiteY21"/>
                <a:gd fmla="*/ 115716 w 1542869" name="connsiteX22"/>
                <a:gd fmla="*/ 511079 h 1311438" name="connsiteY22"/>
                <a:gd fmla="*/ 115716 w 1542869" name="connsiteX23"/>
                <a:gd fmla="*/ 115715 h 1311438" name="connsiteY23"/>
                <a:gd fmla="*/ 626791 w 1542869" name="connsiteX24"/>
                <a:gd fmla="*/ 115715 h 1311438" name="connsiteY24"/>
                <a:gd fmla="*/ 1427155 w 1542869" name="connsiteX25"/>
                <a:gd fmla="*/ 964293 h 1311438" name="connsiteY25"/>
                <a:gd fmla="*/ 684649 w 1542869" name="connsiteX26"/>
                <a:gd fmla="*/ 964293 h 1311438" name="connsiteY26"/>
                <a:gd fmla="*/ 684649 w 1542869" name="connsiteX27"/>
                <a:gd fmla="*/ 115715 h 1311438" name="connsiteY27"/>
                <a:gd fmla="*/ 1427155 w 1542869" name="connsiteX28"/>
                <a:gd fmla="*/ 115715 h 1311438"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311438" w="1542869">
                  <a:moveTo>
                    <a:pt x="1465727" y="0"/>
                  </a:moveTo>
                  <a:lnTo>
                    <a:pt x="77144" y="0"/>
                  </a:lnTo>
                  <a:cubicBezTo>
                    <a:pt x="34590" y="123"/>
                    <a:pt x="124" y="34589"/>
                    <a:pt x="0" y="77143"/>
                  </a:cubicBezTo>
                  <a:lnTo>
                    <a:pt x="0" y="1002865"/>
                  </a:lnTo>
                  <a:cubicBezTo>
                    <a:pt x="124" y="1045417"/>
                    <a:pt x="34590" y="1079883"/>
                    <a:pt x="77144" y="1080009"/>
                  </a:cubicBezTo>
                  <a:lnTo>
                    <a:pt x="617148" y="1080009"/>
                  </a:lnTo>
                  <a:lnTo>
                    <a:pt x="617148" y="1195724"/>
                  </a:lnTo>
                  <a:lnTo>
                    <a:pt x="424290" y="1195724"/>
                  </a:lnTo>
                  <a:lnTo>
                    <a:pt x="424290" y="1311439"/>
                  </a:lnTo>
                  <a:lnTo>
                    <a:pt x="1118581" y="1311439"/>
                  </a:lnTo>
                  <a:lnTo>
                    <a:pt x="1118581" y="1195724"/>
                  </a:lnTo>
                  <a:lnTo>
                    <a:pt x="925722" y="1195724"/>
                  </a:lnTo>
                  <a:lnTo>
                    <a:pt x="925722" y="1080009"/>
                  </a:lnTo>
                  <a:lnTo>
                    <a:pt x="1465727" y="1080009"/>
                  </a:lnTo>
                  <a:cubicBezTo>
                    <a:pt x="1508279" y="1079883"/>
                    <a:pt x="1542745" y="1045417"/>
                    <a:pt x="1542870" y="1002865"/>
                  </a:cubicBezTo>
                  <a:lnTo>
                    <a:pt x="1542870" y="77143"/>
                  </a:lnTo>
                  <a:cubicBezTo>
                    <a:pt x="1542745" y="34589"/>
                    <a:pt x="1508279" y="125"/>
                    <a:pt x="1465727" y="0"/>
                  </a:cubicBezTo>
                  <a:close/>
                  <a:moveTo>
                    <a:pt x="626791" y="964293"/>
                  </a:moveTo>
                  <a:lnTo>
                    <a:pt x="115716" y="964293"/>
                  </a:lnTo>
                  <a:lnTo>
                    <a:pt x="115716" y="568937"/>
                  </a:lnTo>
                  <a:lnTo>
                    <a:pt x="626791" y="568937"/>
                  </a:lnTo>
                  <a:close/>
                  <a:moveTo>
                    <a:pt x="626791" y="511079"/>
                  </a:moveTo>
                  <a:lnTo>
                    <a:pt x="115716" y="511079"/>
                  </a:lnTo>
                  <a:lnTo>
                    <a:pt x="115716" y="115715"/>
                  </a:lnTo>
                  <a:lnTo>
                    <a:pt x="626791" y="115715"/>
                  </a:lnTo>
                  <a:close/>
                  <a:moveTo>
                    <a:pt x="1427155" y="964293"/>
                  </a:moveTo>
                  <a:lnTo>
                    <a:pt x="684649" y="964293"/>
                  </a:lnTo>
                  <a:lnTo>
                    <a:pt x="684649" y="115715"/>
                  </a:lnTo>
                  <a:lnTo>
                    <a:pt x="1427155" y="115715"/>
                  </a:lnTo>
                  <a:close/>
                </a:path>
              </a:pathLst>
            </a:custGeom>
            <a:solidFill>
              <a:schemeClr val="tx2"/>
            </a:solidFill>
            <a:ln cap="flat" w="19248">
              <a:noFill/>
              <a:prstDash val="solid"/>
              <a:miter/>
            </a:ln>
          </p:spPr>
          <p:txBody>
            <a:bodyPr anchor="ctr" rtlCol="0"/>
            <a:lstStyle/>
            <a:p>
              <a:endParaRPr lang="en-GB"/>
            </a:p>
          </p:txBody>
        </p:sp>
        <p:sp>
          <p:nvSpPr>
            <p:cNvPr descr="Online meeting with solid fill" id="16" name="Graphic 13">
              <a:extLst>
                <a:ext uri="{FF2B5EF4-FFF2-40B4-BE49-F238E27FC236}">
                  <a16:creationId xmlns:a16="http://schemas.microsoft.com/office/drawing/2014/main" id="{98B910CF-A386-431E-ABA0-89120A53BB44}"/>
                </a:ext>
              </a:extLst>
            </p:cNvPr>
            <p:cNvSpPr/>
            <p:nvPr/>
          </p:nvSpPr>
          <p:spPr>
            <a:xfrm>
              <a:off x="8386795" y="1771147"/>
              <a:ext cx="424308" cy="212260"/>
            </a:xfrm>
            <a:custGeom>
              <a:avLst/>
              <a:gdLst>
                <a:gd fmla="*/ 424291 w 424308" name="connsiteX0"/>
                <a:gd fmla="*/ 106130 h 212260" name="connsiteY0"/>
                <a:gd fmla="*/ 403077 w 424308" name="connsiteX1"/>
                <a:gd fmla="*/ 63678 h 212260" name="connsiteY1"/>
                <a:gd fmla="*/ 299361 w 424308" name="connsiteX2"/>
                <a:gd fmla="*/ 14150 h 212260" name="connsiteY2"/>
                <a:gd fmla="*/ 212145 w 424308" name="connsiteX3"/>
                <a:gd fmla="*/ 0 h 212260" name="connsiteY3"/>
                <a:gd fmla="*/ 124930 w 424308" name="connsiteX4"/>
                <a:gd fmla="*/ 14150 h 212260" name="connsiteY4"/>
                <a:gd fmla="*/ 21214 w 424308" name="connsiteX5"/>
                <a:gd fmla="*/ 63678 h 212260" name="connsiteY5"/>
                <a:gd fmla="*/ 0 w 424308" name="connsiteX6"/>
                <a:gd fmla="*/ 106130 h 212260" name="connsiteY6"/>
                <a:gd fmla="*/ 0 w 424308" name="connsiteX7"/>
                <a:gd fmla="*/ 212260 h 212260" name="connsiteY7"/>
                <a:gd fmla="*/ 424289 w 424308" name="connsiteX8"/>
                <a:gd fmla="*/ 212260 h 2122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2260" w="424308">
                  <a:moveTo>
                    <a:pt x="424291" y="106130"/>
                  </a:moveTo>
                  <a:cubicBezTo>
                    <a:pt x="424733" y="89328"/>
                    <a:pt x="416779" y="73412"/>
                    <a:pt x="403077" y="63678"/>
                  </a:cubicBezTo>
                  <a:cubicBezTo>
                    <a:pt x="372549" y="39771"/>
                    <a:pt x="337142" y="22863"/>
                    <a:pt x="299361" y="14150"/>
                  </a:cubicBezTo>
                  <a:cubicBezTo>
                    <a:pt x="271034" y="5630"/>
                    <a:pt x="241712" y="874"/>
                    <a:pt x="212145" y="0"/>
                  </a:cubicBezTo>
                  <a:cubicBezTo>
                    <a:pt x="182510" y="91"/>
                    <a:pt x="153074" y="4866"/>
                    <a:pt x="124930" y="14150"/>
                  </a:cubicBezTo>
                  <a:cubicBezTo>
                    <a:pt x="87685" y="24352"/>
                    <a:pt x="52562" y="41125"/>
                    <a:pt x="21214" y="63678"/>
                  </a:cubicBezTo>
                  <a:cubicBezTo>
                    <a:pt x="7921" y="73755"/>
                    <a:pt x="79" y="89450"/>
                    <a:pt x="0" y="106130"/>
                  </a:cubicBezTo>
                  <a:lnTo>
                    <a:pt x="0" y="212260"/>
                  </a:lnTo>
                  <a:lnTo>
                    <a:pt x="424289" y="212260"/>
                  </a:lnTo>
                  <a:close/>
                </a:path>
              </a:pathLst>
            </a:custGeom>
            <a:solidFill>
              <a:schemeClr val="accent1"/>
            </a:solidFill>
            <a:ln cap="flat" w="19248">
              <a:noFill/>
              <a:prstDash val="solid"/>
              <a:miter/>
            </a:ln>
          </p:spPr>
          <p:txBody>
            <a:bodyPr anchor="ctr" rtlCol="0"/>
            <a:lstStyle/>
            <a:p>
              <a:endParaRPr lang="en-GB"/>
            </a:p>
          </p:txBody>
        </p:sp>
        <p:sp>
          <p:nvSpPr>
            <p:cNvPr descr="Online meeting with solid fill" id="17" name="Graphic 13">
              <a:extLst>
                <a:ext uri="{FF2B5EF4-FFF2-40B4-BE49-F238E27FC236}">
                  <a16:creationId xmlns:a16="http://schemas.microsoft.com/office/drawing/2014/main" id="{98B910CF-A386-431E-ABA0-89120A53BB44}"/>
                </a:ext>
              </a:extLst>
            </p:cNvPr>
            <p:cNvSpPr/>
            <p:nvPr/>
          </p:nvSpPr>
          <p:spPr>
            <a:xfrm>
              <a:off x="8492869" y="1530641"/>
              <a:ext cx="212144" cy="212144"/>
            </a:xfrm>
            <a:custGeom>
              <a:avLst/>
              <a:gdLst>
                <a:gd fmla="*/ 212144 w 212144" name="connsiteX0"/>
                <a:gd fmla="*/ 106072 h 212144" name="connsiteY0"/>
                <a:gd fmla="*/ 106072 w 212144" name="connsiteX1"/>
                <a:gd fmla="*/ 212144 h 212144" name="connsiteY1"/>
                <a:gd fmla="*/ 0 w 212144" name="connsiteX2"/>
                <a:gd fmla="*/ 106072 h 212144" name="connsiteY2"/>
                <a:gd fmla="*/ 106072 w 212144" name="connsiteX3"/>
                <a:gd fmla="*/ 0 h 212144" name="connsiteY3"/>
                <a:gd fmla="*/ 212144 w 212144" name="connsiteX4"/>
                <a:gd fmla="*/ 106072 h 2121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2144" w="212144">
                  <a:moveTo>
                    <a:pt x="212144" y="106072"/>
                  </a:moveTo>
                  <a:cubicBezTo>
                    <a:pt x="212144" y="164654"/>
                    <a:pt x="164654" y="212144"/>
                    <a:pt x="106072" y="212144"/>
                  </a:cubicBezTo>
                  <a:cubicBezTo>
                    <a:pt x="47490" y="212144"/>
                    <a:pt x="0" y="164654"/>
                    <a:pt x="0" y="106072"/>
                  </a:cubicBezTo>
                  <a:cubicBezTo>
                    <a:pt x="0" y="47490"/>
                    <a:pt x="47490" y="0"/>
                    <a:pt x="106072" y="0"/>
                  </a:cubicBezTo>
                  <a:cubicBezTo>
                    <a:pt x="164654" y="0"/>
                    <a:pt x="212144" y="47490"/>
                    <a:pt x="212144" y="106072"/>
                  </a:cubicBezTo>
                  <a:close/>
                </a:path>
              </a:pathLst>
            </a:custGeom>
            <a:solidFill>
              <a:schemeClr val="accent1"/>
            </a:solidFill>
            <a:ln cap="flat" w="19248">
              <a:noFill/>
              <a:prstDash val="solid"/>
              <a:miter/>
            </a:ln>
          </p:spPr>
          <p:txBody>
            <a:bodyPr anchor="ctr" rtlCol="0"/>
            <a:lstStyle/>
            <a:p>
              <a:endParaRPr lang="en-GB"/>
            </a:p>
          </p:txBody>
        </p:sp>
        <p:sp>
          <p:nvSpPr>
            <p:cNvPr descr="Online meeting with solid fill" id="18" name="Graphic 13">
              <a:extLst>
                <a:ext uri="{FF2B5EF4-FFF2-40B4-BE49-F238E27FC236}">
                  <a16:creationId xmlns:a16="http://schemas.microsoft.com/office/drawing/2014/main" id="{98B910CF-A386-431E-ABA0-89120A53BB44}"/>
                </a:ext>
              </a:extLst>
            </p:cNvPr>
            <p:cNvSpPr/>
            <p:nvPr/>
          </p:nvSpPr>
          <p:spPr>
            <a:xfrm>
              <a:off x="7797833" y="1572159"/>
              <a:ext cx="261114" cy="130625"/>
            </a:xfrm>
            <a:custGeom>
              <a:avLst/>
              <a:gdLst>
                <a:gd fmla="*/ 261104 w 261114" name="connsiteX0"/>
                <a:gd fmla="*/ 65314 h 130625" name="connsiteY0"/>
                <a:gd fmla="*/ 248047 w 261114" name="connsiteX1"/>
                <a:gd fmla="*/ 39187 h 130625" name="connsiteY1"/>
                <a:gd fmla="*/ 184222 w 261114" name="connsiteX2"/>
                <a:gd fmla="*/ 8709 h 130625" name="connsiteY2"/>
                <a:gd fmla="*/ 130550 w 261114" name="connsiteX3"/>
                <a:gd fmla="*/ 0 h 130625" name="connsiteY3"/>
                <a:gd fmla="*/ 76877 w 261114" name="connsiteX4"/>
                <a:gd fmla="*/ 8709 h 130625" name="connsiteY4"/>
                <a:gd fmla="*/ 13055 w 261114" name="connsiteX5"/>
                <a:gd fmla="*/ 39187 h 130625" name="connsiteY5"/>
                <a:gd fmla="*/ 0 w 261114" name="connsiteX6"/>
                <a:gd fmla="*/ 65314 h 130625" name="connsiteY6"/>
                <a:gd fmla="*/ 0 w 261114" name="connsiteX7"/>
                <a:gd fmla="*/ 130625 h 130625" name="connsiteY7"/>
                <a:gd fmla="*/ 261104 w 261114" name="connsiteX8"/>
                <a:gd fmla="*/ 130625 h 13062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0625" w="261114">
                  <a:moveTo>
                    <a:pt x="261104" y="65314"/>
                  </a:moveTo>
                  <a:cubicBezTo>
                    <a:pt x="261376" y="54972"/>
                    <a:pt x="256481" y="45177"/>
                    <a:pt x="248047" y="39187"/>
                  </a:cubicBezTo>
                  <a:cubicBezTo>
                    <a:pt x="229261" y="24476"/>
                    <a:pt x="207474" y="14071"/>
                    <a:pt x="184222" y="8709"/>
                  </a:cubicBezTo>
                  <a:cubicBezTo>
                    <a:pt x="166792" y="3466"/>
                    <a:pt x="148746" y="538"/>
                    <a:pt x="130550" y="0"/>
                  </a:cubicBezTo>
                  <a:cubicBezTo>
                    <a:pt x="112313" y="56"/>
                    <a:pt x="94198" y="2995"/>
                    <a:pt x="76877" y="8709"/>
                  </a:cubicBezTo>
                  <a:cubicBezTo>
                    <a:pt x="53958" y="14987"/>
                    <a:pt x="32344" y="25309"/>
                    <a:pt x="13055" y="39187"/>
                  </a:cubicBezTo>
                  <a:cubicBezTo>
                    <a:pt x="4874" y="45389"/>
                    <a:pt x="46" y="55048"/>
                    <a:pt x="0" y="65314"/>
                  </a:cubicBezTo>
                  <a:lnTo>
                    <a:pt x="0" y="130625"/>
                  </a:lnTo>
                  <a:lnTo>
                    <a:pt x="261104" y="130625"/>
                  </a:lnTo>
                  <a:close/>
                </a:path>
              </a:pathLst>
            </a:custGeom>
            <a:solidFill>
              <a:schemeClr val="accent4"/>
            </a:solidFill>
            <a:ln cap="flat" w="19248">
              <a:noFill/>
              <a:prstDash val="solid"/>
              <a:miter/>
            </a:ln>
          </p:spPr>
          <p:txBody>
            <a:bodyPr anchor="ctr" rtlCol="0"/>
            <a:lstStyle/>
            <a:p>
              <a:endParaRPr lang="en-GB"/>
            </a:p>
          </p:txBody>
        </p:sp>
        <p:sp>
          <p:nvSpPr>
            <p:cNvPr descr="Online meeting with solid fill" id="19" name="Graphic 13">
              <a:extLst>
                <a:ext uri="{FF2B5EF4-FFF2-40B4-BE49-F238E27FC236}">
                  <a16:creationId xmlns:a16="http://schemas.microsoft.com/office/drawing/2014/main" id="{98B910CF-A386-431E-ABA0-89120A53BB44}"/>
                </a:ext>
              </a:extLst>
            </p:cNvPr>
            <p:cNvSpPr/>
            <p:nvPr/>
          </p:nvSpPr>
          <p:spPr>
            <a:xfrm>
              <a:off x="7863091" y="1424137"/>
              <a:ext cx="130588" cy="130588"/>
            </a:xfrm>
            <a:custGeom>
              <a:avLst/>
              <a:gdLst>
                <a:gd fmla="*/ 130588 w 130588" name="connsiteX0"/>
                <a:gd fmla="*/ 65294 h 130588" name="connsiteY0"/>
                <a:gd fmla="*/ 65294 w 130588" name="connsiteX1"/>
                <a:gd fmla="*/ 130588 h 130588" name="connsiteY1"/>
                <a:gd fmla="*/ 0 w 130588" name="connsiteX2"/>
                <a:gd fmla="*/ 65294 h 130588" name="connsiteY2"/>
                <a:gd fmla="*/ 65294 w 130588" name="connsiteX3"/>
                <a:gd fmla="*/ 0 h 130588" name="connsiteY3"/>
                <a:gd fmla="*/ 130588 w 130588" name="connsiteX4"/>
                <a:gd fmla="*/ 65294 h 1305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0588" w="130588">
                  <a:moveTo>
                    <a:pt x="130588" y="65294"/>
                  </a:moveTo>
                  <a:cubicBezTo>
                    <a:pt x="130588" y="101355"/>
                    <a:pt x="101355" y="130588"/>
                    <a:pt x="65294" y="130588"/>
                  </a:cubicBezTo>
                  <a:cubicBezTo>
                    <a:pt x="29233" y="130588"/>
                    <a:pt x="0" y="101355"/>
                    <a:pt x="0" y="65294"/>
                  </a:cubicBezTo>
                  <a:cubicBezTo>
                    <a:pt x="0" y="29233"/>
                    <a:pt x="29233" y="0"/>
                    <a:pt x="65294" y="0"/>
                  </a:cubicBezTo>
                  <a:cubicBezTo>
                    <a:pt x="101355" y="0"/>
                    <a:pt x="130588" y="29233"/>
                    <a:pt x="130588" y="65294"/>
                  </a:cubicBezTo>
                  <a:close/>
                </a:path>
              </a:pathLst>
            </a:custGeom>
            <a:solidFill>
              <a:schemeClr val="accent4"/>
            </a:solidFill>
            <a:ln cap="flat" w="19248">
              <a:noFill/>
              <a:prstDash val="solid"/>
              <a:miter/>
            </a:ln>
          </p:spPr>
          <p:txBody>
            <a:bodyPr anchor="ctr" rtlCol="0"/>
            <a:lstStyle/>
            <a:p>
              <a:endParaRPr lang="en-GB"/>
            </a:p>
          </p:txBody>
        </p:sp>
        <p:sp>
          <p:nvSpPr>
            <p:cNvPr descr="Online meeting with solid fill" id="20" name="Graphic 13">
              <a:extLst>
                <a:ext uri="{FF2B5EF4-FFF2-40B4-BE49-F238E27FC236}">
                  <a16:creationId xmlns:a16="http://schemas.microsoft.com/office/drawing/2014/main" id="{98B910CF-A386-431E-ABA0-89120A53BB44}"/>
                </a:ext>
              </a:extLst>
            </p:cNvPr>
            <p:cNvSpPr/>
            <p:nvPr/>
          </p:nvSpPr>
          <p:spPr>
            <a:xfrm>
              <a:off x="7797833" y="2026359"/>
              <a:ext cx="261114" cy="130623"/>
            </a:xfrm>
            <a:custGeom>
              <a:avLst/>
              <a:gdLst>
                <a:gd fmla="*/ 261104 w 261114" name="connsiteX0"/>
                <a:gd fmla="*/ 65312 h 130623" name="connsiteY0"/>
                <a:gd fmla="*/ 248047 w 261114" name="connsiteX1"/>
                <a:gd fmla="*/ 39185 h 130623" name="connsiteY1"/>
                <a:gd fmla="*/ 184222 w 261114" name="connsiteX2"/>
                <a:gd fmla="*/ 8706 h 130623" name="connsiteY2"/>
                <a:gd fmla="*/ 130550 w 261114" name="connsiteX3"/>
                <a:gd fmla="*/ 0 h 130623" name="connsiteY3"/>
                <a:gd fmla="*/ 76877 w 261114" name="connsiteX4"/>
                <a:gd fmla="*/ 8706 h 130623" name="connsiteY4"/>
                <a:gd fmla="*/ 13055 w 261114" name="connsiteX5"/>
                <a:gd fmla="*/ 39185 h 130623" name="connsiteY5"/>
                <a:gd fmla="*/ 0 w 261114" name="connsiteX6"/>
                <a:gd fmla="*/ 65312 h 130623" name="connsiteY6"/>
                <a:gd fmla="*/ 0 w 261114" name="connsiteX7"/>
                <a:gd fmla="*/ 130623 h 130623" name="connsiteY7"/>
                <a:gd fmla="*/ 261104 w 261114" name="connsiteX8"/>
                <a:gd fmla="*/ 130623 h 13062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0623" w="261114">
                  <a:moveTo>
                    <a:pt x="261104" y="65312"/>
                  </a:moveTo>
                  <a:cubicBezTo>
                    <a:pt x="261376" y="54972"/>
                    <a:pt x="256481" y="45175"/>
                    <a:pt x="248047" y="39185"/>
                  </a:cubicBezTo>
                  <a:cubicBezTo>
                    <a:pt x="229261" y="24474"/>
                    <a:pt x="207474" y="14069"/>
                    <a:pt x="184222" y="8706"/>
                  </a:cubicBezTo>
                  <a:cubicBezTo>
                    <a:pt x="166792" y="3466"/>
                    <a:pt x="148746" y="538"/>
                    <a:pt x="130550" y="0"/>
                  </a:cubicBezTo>
                  <a:cubicBezTo>
                    <a:pt x="112313" y="56"/>
                    <a:pt x="94198" y="2993"/>
                    <a:pt x="76877" y="8706"/>
                  </a:cubicBezTo>
                  <a:cubicBezTo>
                    <a:pt x="53958" y="14985"/>
                    <a:pt x="32344" y="25307"/>
                    <a:pt x="13055" y="39185"/>
                  </a:cubicBezTo>
                  <a:cubicBezTo>
                    <a:pt x="4872" y="45387"/>
                    <a:pt x="46" y="55046"/>
                    <a:pt x="0" y="65312"/>
                  </a:cubicBezTo>
                  <a:lnTo>
                    <a:pt x="0" y="130623"/>
                  </a:lnTo>
                  <a:lnTo>
                    <a:pt x="261104" y="130623"/>
                  </a:lnTo>
                  <a:close/>
                </a:path>
              </a:pathLst>
            </a:custGeom>
            <a:solidFill>
              <a:schemeClr val="accent2"/>
            </a:solidFill>
            <a:ln cap="flat" w="19248">
              <a:noFill/>
              <a:prstDash val="solid"/>
              <a:miter/>
            </a:ln>
          </p:spPr>
          <p:txBody>
            <a:bodyPr anchor="ctr" rtlCol="0"/>
            <a:lstStyle/>
            <a:p>
              <a:endParaRPr lang="en-GB"/>
            </a:p>
          </p:txBody>
        </p:sp>
        <p:sp>
          <p:nvSpPr>
            <p:cNvPr descr="Online meeting with solid fill" id="21" name="Graphic 13">
              <a:extLst>
                <a:ext uri="{FF2B5EF4-FFF2-40B4-BE49-F238E27FC236}">
                  <a16:creationId xmlns:a16="http://schemas.microsoft.com/office/drawing/2014/main" id="{98B910CF-A386-431E-ABA0-89120A53BB44}"/>
                </a:ext>
              </a:extLst>
            </p:cNvPr>
            <p:cNvSpPr/>
            <p:nvPr/>
          </p:nvSpPr>
          <p:spPr>
            <a:xfrm>
              <a:off x="7863091" y="1878336"/>
              <a:ext cx="130588" cy="130588"/>
            </a:xfrm>
            <a:custGeom>
              <a:avLst/>
              <a:gdLst>
                <a:gd fmla="*/ 130588 w 130588" name="connsiteX0"/>
                <a:gd fmla="*/ 65294 h 130588" name="connsiteY0"/>
                <a:gd fmla="*/ 65294 w 130588" name="connsiteX1"/>
                <a:gd fmla="*/ 130588 h 130588" name="connsiteY1"/>
                <a:gd fmla="*/ 0 w 130588" name="connsiteX2"/>
                <a:gd fmla="*/ 65294 h 130588" name="connsiteY2"/>
                <a:gd fmla="*/ 65294 w 130588" name="connsiteX3"/>
                <a:gd fmla="*/ 0 h 130588" name="connsiteY3"/>
                <a:gd fmla="*/ 130588 w 130588" name="connsiteX4"/>
                <a:gd fmla="*/ 65294 h 1305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0588" w="130588">
                  <a:moveTo>
                    <a:pt x="130588" y="65294"/>
                  </a:moveTo>
                  <a:cubicBezTo>
                    <a:pt x="130588" y="101355"/>
                    <a:pt x="101355" y="130588"/>
                    <a:pt x="65294" y="130588"/>
                  </a:cubicBezTo>
                  <a:cubicBezTo>
                    <a:pt x="29233" y="130588"/>
                    <a:pt x="0" y="101355"/>
                    <a:pt x="0" y="65294"/>
                  </a:cubicBezTo>
                  <a:cubicBezTo>
                    <a:pt x="0" y="29233"/>
                    <a:pt x="29233" y="0"/>
                    <a:pt x="65294" y="0"/>
                  </a:cubicBezTo>
                  <a:cubicBezTo>
                    <a:pt x="101355" y="0"/>
                    <a:pt x="130588" y="29233"/>
                    <a:pt x="130588" y="65294"/>
                  </a:cubicBezTo>
                  <a:close/>
                </a:path>
              </a:pathLst>
            </a:custGeom>
            <a:solidFill>
              <a:schemeClr val="accent2"/>
            </a:solidFill>
            <a:ln cap="flat" w="19248">
              <a:noFill/>
              <a:prstDash val="solid"/>
              <a:miter/>
            </a:ln>
          </p:spPr>
          <p:txBody>
            <a:bodyPr anchor="ctr" rtlCol="0"/>
            <a:lstStyle/>
            <a:p>
              <a:endParaRPr lang="en-GB"/>
            </a:p>
          </p:txBody>
        </p:sp>
      </p:grpSp>
      <p:sp>
        <p:nvSpPr>
          <p:cNvPr id="23" name="TextBox 22">
            <a:extLst>
              <a:ext uri="{FF2B5EF4-FFF2-40B4-BE49-F238E27FC236}">
                <a16:creationId xmlns:a16="http://schemas.microsoft.com/office/drawing/2014/main" id="{A170D7EC-DBFB-404F-852E-663D41EC29BD}"/>
              </a:ext>
            </a:extLst>
          </p:cNvPr>
          <p:cNvSpPr txBox="1"/>
          <p:nvPr/>
        </p:nvSpPr>
        <p:spPr>
          <a:xfrm>
            <a:off x="4636951" y="5103332"/>
            <a:ext cx="2956198" cy="461665"/>
          </a:xfrm>
          <a:prstGeom prst="rect">
            <a:avLst/>
          </a:prstGeom>
          <a:noFill/>
        </p:spPr>
        <p:txBody>
          <a:bodyPr rtlCol="0" wrap="square">
            <a:spAutoFit/>
          </a:bodyPr>
          <a:lstStyle/>
          <a:p txid="c89705d8e737e43de439667db445728a">
            <a:pPr algn="ctr">
              <a:buClr>
                <a:srgbClr val="008CCF"/>
              </a:buClr>
            </a:pPr>
            <a:r>
              <a:rPr dirty="0" lang="en-GB" sz="2400"/>
              <a:t>Cours adaptés au rythme de chacun</a:t>
            </a:r>
          </a:p>
        </p:txBody>
      </p:sp>
    </p:spTree>
    <p:custDataLst>
      <p:tags r:id="rId1"/>
    </p:custDataLst>
    <p:extLst>
      <p:ext uri="{BB962C8B-B14F-4D97-AF65-F5344CB8AC3E}">
        <p14:creationId xmlns:p14="http://schemas.microsoft.com/office/powerpoint/2010/main" val="1776412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30672" p14:dur="1130" spd="slow">
        <p159:morph option="byObject"/>
      </p:transition>
    </mc:Choice>
    <mc:Fallback>
      <p:transition advTm="3067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7"/>
                                        </p:tgtEl>
                                        <p:attrNameLst>
                                          <p:attrName>style.visibility</p:attrName>
                                        </p:attrNameLst>
                                      </p:cBhvr>
                                      <p:to>
                                        <p:strVal val="visible"/>
                                      </p:to>
                                    </p:set>
                                    <p:anim calcmode="lin" valueType="num">
                                      <p:cBhvr additive="base">
                                        <p:cTn dur="500" fill="hold" id="7"/>
                                        <p:tgtEl>
                                          <p:spTgt spid="107"/>
                                        </p:tgtEl>
                                        <p:attrNameLst>
                                          <p:attrName>ppt_x</p:attrName>
                                        </p:attrNameLst>
                                      </p:cBhvr>
                                      <p:tavLst>
                                        <p:tav tm="0">
                                          <p:val>
                                            <p:strVal val="1+#ppt_w/2"/>
                                          </p:val>
                                        </p:tav>
                                        <p:tav tm="100000">
                                          <p:val>
                                            <p:strVal val="#ppt_x"/>
                                          </p:val>
                                        </p:tav>
                                      </p:tavLst>
                                    </p:anim>
                                    <p:anim calcmode="lin" valueType="num">
                                      <p:cBhvr additive="base">
                                        <p:cTn dur="500" fill="hold" id="8"/>
                                        <p:tgtEl>
                                          <p:spTgt spid="107"/>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42" presetSubtype="0">
                                  <p:stCondLst>
                                    <p:cond delay="0"/>
                                  </p:stCondLst>
                                  <p:childTnLst>
                                    <p:set>
                                      <p:cBhvr>
                                        <p:cTn dur="1" fill="hold" id="12">
                                          <p:stCondLst>
                                            <p:cond delay="0"/>
                                          </p:stCondLst>
                                        </p:cTn>
                                        <p:tgtEl>
                                          <p:spTgt spid="7"/>
                                        </p:tgtEl>
                                        <p:attrNameLst>
                                          <p:attrName>style.visibility</p:attrName>
                                        </p:attrNameLst>
                                      </p:cBhvr>
                                      <p:to>
                                        <p:strVal val="visible"/>
                                      </p:to>
                                    </p:set>
                                    <p:animEffect filter="fade" transition="in">
                                      <p:cBhvr>
                                        <p:cTn dur="500" id="13"/>
                                        <p:tgtEl>
                                          <p:spTgt spid="7"/>
                                        </p:tgtEl>
                                      </p:cBhvr>
                                    </p:animEffect>
                                    <p:anim calcmode="lin" valueType="num">
                                      <p:cBhvr>
                                        <p:cTn dur="500" fill="hold" id="14"/>
                                        <p:tgtEl>
                                          <p:spTgt spid="7"/>
                                        </p:tgtEl>
                                        <p:attrNameLst>
                                          <p:attrName>ppt_x</p:attrName>
                                        </p:attrNameLst>
                                      </p:cBhvr>
                                      <p:tavLst>
                                        <p:tav tm="0">
                                          <p:val>
                                            <p:strVal val="#ppt_x"/>
                                          </p:val>
                                        </p:tav>
                                        <p:tav tm="100000">
                                          <p:val>
                                            <p:strVal val="#ppt_x"/>
                                          </p:val>
                                        </p:tav>
                                      </p:tavLst>
                                    </p:anim>
                                    <p:anim calcmode="lin" valueType="num">
                                      <p:cBhvr>
                                        <p:cTn dur="500" fill="hold" id="15"/>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accel="50000" decel="50000" fill="hold" id="18" nodeType="clickEffect" presetClass="path" presetID="42" presetSubtype="0">
                                  <p:stCondLst>
                                    <p:cond delay="0"/>
                                  </p:stCondLst>
                                  <p:childTnLst>
                                    <p:animMotion origin="layout" path="M -1.04167E-6 1.85185E-6 L -0.00156 -0.11968 " pathEditMode="relative" ptsTypes="AA" rAng="0">
                                      <p:cBhvr>
                                        <p:cTn dur="1000" fill="hold" id="19"/>
                                        <p:tgtEl>
                                          <p:spTgt spid="7"/>
                                        </p:tgtEl>
                                        <p:attrNameLst>
                                          <p:attrName>ppt_x</p:attrName>
                                          <p:attrName>ppt_y</p:attrName>
                                        </p:attrNameLst>
                                      </p:cBhvr>
                                      <p:rCtr x="-78" y="-5995"/>
                                    </p:animMotion>
                                  </p:childTnLst>
                                </p:cTn>
                              </p:par>
                            </p:childTnLst>
                          </p:cTn>
                        </p:par>
                        <p:par>
                          <p:cTn fill="hold" id="20">
                            <p:stCondLst>
                              <p:cond delay="1000"/>
                            </p:stCondLst>
                            <p:childTnLst>
                              <p:par>
                                <p:cTn fill="hold" id="21" nodeType="afterEffect" presetClass="entr" presetID="42"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anim calcmode="lin" valueType="num">
                                      <p:cBhvr>
                                        <p:cTn dur="500" fill="hold" id="24"/>
                                        <p:tgtEl>
                                          <p:spTgt spid="11"/>
                                        </p:tgtEl>
                                        <p:attrNameLst>
                                          <p:attrName>ppt_x</p:attrName>
                                        </p:attrNameLst>
                                      </p:cBhvr>
                                      <p:tavLst>
                                        <p:tav tm="0">
                                          <p:val>
                                            <p:strVal val="#ppt_x"/>
                                          </p:val>
                                        </p:tav>
                                        <p:tav tm="100000">
                                          <p:val>
                                            <p:strVal val="#ppt_x"/>
                                          </p:val>
                                        </p:tav>
                                      </p:tavLst>
                                    </p:anim>
                                    <p:anim calcmode="lin" valueType="num">
                                      <p:cBhvr>
                                        <p:cTn dur="500" fill="hold" id="25"/>
                                        <p:tgtEl>
                                          <p:spTgt spid="11"/>
                                        </p:tgtEl>
                                        <p:attrNameLst>
                                          <p:attrName>ppt_y</p:attrName>
                                        </p:attrNameLst>
                                      </p:cBhvr>
                                      <p:tavLst>
                                        <p:tav tm="0">
                                          <p:val>
                                            <p:strVal val="#ppt_y+.1"/>
                                          </p:val>
                                        </p:tav>
                                        <p:tav tm="100000">
                                          <p:val>
                                            <p:strVal val="#ppt_y"/>
                                          </p:val>
                                        </p:tav>
                                      </p:tavLst>
                                    </p:anim>
                                  </p:childTnLst>
                                </p:cTn>
                              </p:par>
                            </p:childTnLst>
                          </p:cTn>
                        </p:par>
                        <p:par>
                          <p:cTn fill="hold" id="26">
                            <p:stCondLst>
                              <p:cond delay="1500"/>
                            </p:stCondLst>
                            <p:childTnLst>
                              <p:par>
                                <p:cTn fill="hold" grpId="0" id="27" nodeType="afterEffect" presetClass="entr" presetID="42" presetSubtype="0">
                                  <p:stCondLst>
                                    <p:cond delay="0"/>
                                  </p:stCondLst>
                                  <p:childTnLst>
                                    <p:set>
                                      <p:cBhvr>
                                        <p:cTn dur="1" fill="hold" id="28">
                                          <p:stCondLst>
                                            <p:cond delay="0"/>
                                          </p:stCondLst>
                                        </p:cTn>
                                        <p:tgtEl>
                                          <p:spTgt spid="8"/>
                                        </p:tgtEl>
                                        <p:attrNameLst>
                                          <p:attrName>style.visibility</p:attrName>
                                        </p:attrNameLst>
                                      </p:cBhvr>
                                      <p:to>
                                        <p:strVal val="visible"/>
                                      </p:to>
                                    </p:set>
                                    <p:animEffect filter="fade" transition="in">
                                      <p:cBhvr>
                                        <p:cTn dur="500" id="29"/>
                                        <p:tgtEl>
                                          <p:spTgt spid="8"/>
                                        </p:tgtEl>
                                      </p:cBhvr>
                                    </p:animEffect>
                                    <p:anim calcmode="lin" valueType="num">
                                      <p:cBhvr>
                                        <p:cTn dur="500" fill="hold" id="30"/>
                                        <p:tgtEl>
                                          <p:spTgt spid="8"/>
                                        </p:tgtEl>
                                        <p:attrNameLst>
                                          <p:attrName>ppt_x</p:attrName>
                                        </p:attrNameLst>
                                      </p:cBhvr>
                                      <p:tavLst>
                                        <p:tav tm="0">
                                          <p:val>
                                            <p:strVal val="#ppt_x"/>
                                          </p:val>
                                        </p:tav>
                                        <p:tav tm="100000">
                                          <p:val>
                                            <p:strVal val="#ppt_x"/>
                                          </p:val>
                                        </p:tav>
                                      </p:tavLst>
                                    </p:anim>
                                    <p:anim calcmode="lin" valueType="num">
                                      <p:cBhvr>
                                        <p:cTn dur="500" fill="hold" id="31"/>
                                        <p:tgtEl>
                                          <p:spTgt spid="8"/>
                                        </p:tgtEl>
                                        <p:attrNameLst>
                                          <p:attrName>ppt_y</p:attrName>
                                        </p:attrNameLst>
                                      </p:cBhvr>
                                      <p:tavLst>
                                        <p:tav tm="0">
                                          <p:val>
                                            <p:strVal val="#ppt_y+.1"/>
                                          </p:val>
                                        </p:tav>
                                        <p:tav tm="100000">
                                          <p:val>
                                            <p:strVal val="#ppt_y"/>
                                          </p:val>
                                        </p:tav>
                                      </p:tavLst>
                                    </p:anim>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22" presetSubtype="8">
                                  <p:stCondLst>
                                    <p:cond delay="0"/>
                                  </p:stCondLst>
                                  <p:childTnLst>
                                    <p:set>
                                      <p:cBhvr>
                                        <p:cTn dur="1" fill="hold" id="35">
                                          <p:stCondLst>
                                            <p:cond delay="0"/>
                                          </p:stCondLst>
                                        </p:cTn>
                                        <p:tgtEl>
                                          <p:spTgt spid="12"/>
                                        </p:tgtEl>
                                        <p:attrNameLst>
                                          <p:attrName>style.visibility</p:attrName>
                                        </p:attrNameLst>
                                      </p:cBhvr>
                                      <p:to>
                                        <p:strVal val="visible"/>
                                      </p:to>
                                    </p:set>
                                    <p:animEffect filter="wipe(left)" transition="in">
                                      <p:cBhvr>
                                        <p:cTn dur="500" id="36"/>
                                        <p:tgtEl>
                                          <p:spTgt spid="12"/>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xit" presetID="10" presetSubtype="0">
                                  <p:stCondLst>
                                    <p:cond delay="0"/>
                                  </p:stCondLst>
                                  <p:childTnLst>
                                    <p:animEffect filter="fade" transition="out">
                                      <p:cBhvr>
                                        <p:cTn dur="500" id="40"/>
                                        <p:tgtEl>
                                          <p:spTgt spid="11"/>
                                        </p:tgtEl>
                                      </p:cBhvr>
                                    </p:animEffect>
                                    <p:set>
                                      <p:cBhvr>
                                        <p:cTn dur="1" fill="hold" id="41">
                                          <p:stCondLst>
                                            <p:cond delay="499"/>
                                          </p:stCondLst>
                                        </p:cTn>
                                        <p:tgtEl>
                                          <p:spTgt spid="11"/>
                                        </p:tgtEl>
                                        <p:attrNameLst>
                                          <p:attrName>style.visibility</p:attrName>
                                        </p:attrNameLst>
                                      </p:cBhvr>
                                      <p:to>
                                        <p:strVal val="hidden"/>
                                      </p:to>
                                    </p:set>
                                  </p:childTnLst>
                                </p:cTn>
                              </p:par>
                              <p:par>
                                <p:cTn fill="hold" grpId="1" id="42" nodeType="withEffect" presetClass="exit" presetID="10" presetSubtype="0">
                                  <p:stCondLst>
                                    <p:cond delay="0"/>
                                  </p:stCondLst>
                                  <p:childTnLst>
                                    <p:animEffect filter="fade" transition="out">
                                      <p:cBhvr>
                                        <p:cTn dur="500" id="43"/>
                                        <p:tgtEl>
                                          <p:spTgt spid="8"/>
                                        </p:tgtEl>
                                      </p:cBhvr>
                                    </p:animEffect>
                                    <p:set>
                                      <p:cBhvr>
                                        <p:cTn dur="1" fill="hold" id="44">
                                          <p:stCondLst>
                                            <p:cond delay="499"/>
                                          </p:stCondLst>
                                        </p:cTn>
                                        <p:tgtEl>
                                          <p:spTgt spid="8"/>
                                        </p:tgtEl>
                                        <p:attrNameLst>
                                          <p:attrName>style.visibility</p:attrName>
                                        </p:attrNameLst>
                                      </p:cBhvr>
                                      <p:to>
                                        <p:strVal val="hidden"/>
                                      </p:to>
                                    </p:set>
                                  </p:childTnLst>
                                </p:cTn>
                              </p:par>
                              <p:par>
                                <p:cTn fill="hold" grpId="1" id="45" nodeType="withEffect" presetClass="exit" presetID="10" presetSubtype="0">
                                  <p:stCondLst>
                                    <p:cond delay="0"/>
                                  </p:stCondLst>
                                  <p:childTnLst>
                                    <p:animEffect filter="fade" transition="out">
                                      <p:cBhvr>
                                        <p:cTn dur="500" id="46"/>
                                        <p:tgtEl>
                                          <p:spTgt spid="12"/>
                                        </p:tgtEl>
                                      </p:cBhvr>
                                    </p:animEffect>
                                    <p:set>
                                      <p:cBhvr>
                                        <p:cTn dur="1" fill="hold" id="47">
                                          <p:stCondLst>
                                            <p:cond delay="499"/>
                                          </p:stCondLst>
                                        </p:cTn>
                                        <p:tgtEl>
                                          <p:spTgt spid="12"/>
                                        </p:tgtEl>
                                        <p:attrNameLst>
                                          <p:attrName>style.visibility</p:attrName>
                                        </p:attrNameLst>
                                      </p:cBhvr>
                                      <p:to>
                                        <p:strVal val="hidden"/>
                                      </p:to>
                                    </p:set>
                                  </p:childTnLst>
                                </p:cTn>
                              </p:par>
                              <p:par>
                                <p:cTn fill="hold" grpId="1" id="48" nodeType="withEffect" presetClass="exit" presetID="2" presetSubtype="8">
                                  <p:stCondLst>
                                    <p:cond delay="0"/>
                                  </p:stCondLst>
                                  <p:childTnLst>
                                    <p:anim calcmode="lin" valueType="num">
                                      <p:cBhvr additive="base">
                                        <p:cTn dur="500" id="49"/>
                                        <p:tgtEl>
                                          <p:spTgt spid="107"/>
                                        </p:tgtEl>
                                        <p:attrNameLst>
                                          <p:attrName>ppt_x</p:attrName>
                                        </p:attrNameLst>
                                      </p:cBhvr>
                                      <p:tavLst>
                                        <p:tav tm="0">
                                          <p:val>
                                            <p:strVal val="ppt_x"/>
                                          </p:val>
                                        </p:tav>
                                        <p:tav tm="100000">
                                          <p:val>
                                            <p:strVal val="0-ppt_w/2"/>
                                          </p:val>
                                        </p:tav>
                                      </p:tavLst>
                                    </p:anim>
                                    <p:anim calcmode="lin" valueType="num">
                                      <p:cBhvr additive="base">
                                        <p:cTn dur="500" id="50"/>
                                        <p:tgtEl>
                                          <p:spTgt spid="107"/>
                                        </p:tgtEl>
                                        <p:attrNameLst>
                                          <p:attrName>ppt_y</p:attrName>
                                        </p:attrNameLst>
                                      </p:cBhvr>
                                      <p:tavLst>
                                        <p:tav tm="0">
                                          <p:val>
                                            <p:strVal val="ppt_y"/>
                                          </p:val>
                                        </p:tav>
                                        <p:tav tm="100000">
                                          <p:val>
                                            <p:strVal val="ppt_y"/>
                                          </p:val>
                                        </p:tav>
                                      </p:tavLst>
                                    </p:anim>
                                    <p:set>
                                      <p:cBhvr>
                                        <p:cTn dur="1" fill="hold" id="51">
                                          <p:stCondLst>
                                            <p:cond delay="499"/>
                                          </p:stCondLst>
                                        </p:cTn>
                                        <p:tgtEl>
                                          <p:spTgt spid="107"/>
                                        </p:tgtEl>
                                        <p:attrNameLst>
                                          <p:attrName>style.visibility</p:attrName>
                                        </p:attrNameLst>
                                      </p:cBhvr>
                                      <p:to>
                                        <p:strVal val="hidden"/>
                                      </p:to>
                                    </p:set>
                                  </p:childTnLst>
                                </p:cTn>
                              </p:par>
                              <p:par>
                                <p:cTn fill="hold" grpId="0" id="52" nodeType="withEffect" presetClass="entr" presetID="2" presetSubtype="2">
                                  <p:stCondLst>
                                    <p:cond delay="0"/>
                                  </p:stCondLst>
                                  <p:childTnLst>
                                    <p:set>
                                      <p:cBhvr>
                                        <p:cTn dur="1" fill="hold" id="53">
                                          <p:stCondLst>
                                            <p:cond delay="0"/>
                                          </p:stCondLst>
                                        </p:cTn>
                                        <p:tgtEl>
                                          <p:spTgt spid="215"/>
                                        </p:tgtEl>
                                        <p:attrNameLst>
                                          <p:attrName>style.visibility</p:attrName>
                                        </p:attrNameLst>
                                      </p:cBhvr>
                                      <p:to>
                                        <p:strVal val="visible"/>
                                      </p:to>
                                    </p:set>
                                    <p:anim calcmode="lin" valueType="num">
                                      <p:cBhvr additive="base">
                                        <p:cTn dur="500" fill="hold" id="54"/>
                                        <p:tgtEl>
                                          <p:spTgt spid="215"/>
                                        </p:tgtEl>
                                        <p:attrNameLst>
                                          <p:attrName>ppt_x</p:attrName>
                                        </p:attrNameLst>
                                      </p:cBhvr>
                                      <p:tavLst>
                                        <p:tav tm="0">
                                          <p:val>
                                            <p:strVal val="1+#ppt_w/2"/>
                                          </p:val>
                                        </p:tav>
                                        <p:tav tm="100000">
                                          <p:val>
                                            <p:strVal val="#ppt_x"/>
                                          </p:val>
                                        </p:tav>
                                      </p:tavLst>
                                    </p:anim>
                                    <p:anim calcmode="lin" valueType="num">
                                      <p:cBhvr additive="base">
                                        <p:cTn dur="500" fill="hold" id="55"/>
                                        <p:tgtEl>
                                          <p:spTgt spid="215"/>
                                        </p:tgtEl>
                                        <p:attrNameLst>
                                          <p:attrName>ppt_y</p:attrName>
                                        </p:attrNameLst>
                                      </p:cBhvr>
                                      <p:tavLst>
                                        <p:tav tm="0">
                                          <p:val>
                                            <p:strVal val="#ppt_y"/>
                                          </p:val>
                                        </p:tav>
                                        <p:tav tm="100000">
                                          <p:val>
                                            <p:strVal val="#ppt_y"/>
                                          </p:val>
                                        </p:tav>
                                      </p:tavLst>
                                    </p:anim>
                                  </p:childTnLst>
                                </p:cTn>
                              </p:par>
                            </p:childTnLst>
                          </p:cTn>
                        </p:par>
                        <p:par>
                          <p:cTn fill="hold" id="56">
                            <p:stCondLst>
                              <p:cond delay="500"/>
                            </p:stCondLst>
                            <p:childTnLst>
                              <p:par>
                                <p:cTn fill="hold" id="57" nodeType="afterEffect" presetClass="entr" presetID="42" presetSubtype="0">
                                  <p:stCondLst>
                                    <p:cond delay="0"/>
                                  </p:stCondLst>
                                  <p:childTnLst>
                                    <p:set>
                                      <p:cBhvr>
                                        <p:cTn dur="1" fill="hold" id="58">
                                          <p:stCondLst>
                                            <p:cond delay="0"/>
                                          </p:stCondLst>
                                        </p:cTn>
                                        <p:tgtEl>
                                          <p:spTgt spid="22"/>
                                        </p:tgtEl>
                                        <p:attrNameLst>
                                          <p:attrName>style.visibility</p:attrName>
                                        </p:attrNameLst>
                                      </p:cBhvr>
                                      <p:to>
                                        <p:strVal val="visible"/>
                                      </p:to>
                                    </p:set>
                                    <p:animEffect filter="fade" transition="in">
                                      <p:cBhvr>
                                        <p:cTn dur="500" id="59"/>
                                        <p:tgtEl>
                                          <p:spTgt spid="22"/>
                                        </p:tgtEl>
                                      </p:cBhvr>
                                    </p:animEffect>
                                    <p:anim calcmode="lin" valueType="num">
                                      <p:cBhvr>
                                        <p:cTn dur="500" fill="hold" id="60"/>
                                        <p:tgtEl>
                                          <p:spTgt spid="22"/>
                                        </p:tgtEl>
                                        <p:attrNameLst>
                                          <p:attrName>ppt_x</p:attrName>
                                        </p:attrNameLst>
                                      </p:cBhvr>
                                      <p:tavLst>
                                        <p:tav tm="0">
                                          <p:val>
                                            <p:strVal val="#ppt_x"/>
                                          </p:val>
                                        </p:tav>
                                        <p:tav tm="100000">
                                          <p:val>
                                            <p:strVal val="#ppt_x"/>
                                          </p:val>
                                        </p:tav>
                                      </p:tavLst>
                                    </p:anim>
                                    <p:anim calcmode="lin" valueType="num">
                                      <p:cBhvr>
                                        <p:cTn dur="500" fill="hold" id="61"/>
                                        <p:tgtEl>
                                          <p:spTgt spid="22"/>
                                        </p:tgtEl>
                                        <p:attrNameLst>
                                          <p:attrName>ppt_y</p:attrName>
                                        </p:attrNameLst>
                                      </p:cBhvr>
                                      <p:tavLst>
                                        <p:tav tm="0">
                                          <p:val>
                                            <p:strVal val="#ppt_y+.1"/>
                                          </p:val>
                                        </p:tav>
                                        <p:tav tm="100000">
                                          <p:val>
                                            <p:strVal val="#ppt_y"/>
                                          </p:val>
                                        </p:tav>
                                      </p:tavLst>
                                    </p:anim>
                                  </p:childTnLst>
                                </p:cTn>
                              </p:par>
                            </p:childTnLst>
                          </p:cTn>
                        </p:par>
                        <p:par>
                          <p:cTn fill="hold" id="62">
                            <p:stCondLst>
                              <p:cond delay="1000"/>
                            </p:stCondLst>
                            <p:childTnLst>
                              <p:par>
                                <p:cTn fill="hold" grpId="0" id="63" nodeType="afterEffect" presetClass="entr" presetID="42" presetSubtype="0">
                                  <p:stCondLst>
                                    <p:cond delay="0"/>
                                  </p:stCondLst>
                                  <p:childTnLst>
                                    <p:set>
                                      <p:cBhvr>
                                        <p:cTn dur="1" fill="hold" id="64">
                                          <p:stCondLst>
                                            <p:cond delay="0"/>
                                          </p:stCondLst>
                                        </p:cTn>
                                        <p:tgtEl>
                                          <p:spTgt spid="23"/>
                                        </p:tgtEl>
                                        <p:attrNameLst>
                                          <p:attrName>style.visibility</p:attrName>
                                        </p:attrNameLst>
                                      </p:cBhvr>
                                      <p:to>
                                        <p:strVal val="visible"/>
                                      </p:to>
                                    </p:set>
                                    <p:animEffect filter="fade" transition="in">
                                      <p:cBhvr>
                                        <p:cTn dur="500" id="65"/>
                                        <p:tgtEl>
                                          <p:spTgt spid="23"/>
                                        </p:tgtEl>
                                      </p:cBhvr>
                                    </p:animEffect>
                                    <p:anim calcmode="lin" valueType="num">
                                      <p:cBhvr>
                                        <p:cTn dur="500" fill="hold" id="66"/>
                                        <p:tgtEl>
                                          <p:spTgt spid="23"/>
                                        </p:tgtEl>
                                        <p:attrNameLst>
                                          <p:attrName>ppt_x</p:attrName>
                                        </p:attrNameLst>
                                      </p:cBhvr>
                                      <p:tavLst>
                                        <p:tav tm="0">
                                          <p:val>
                                            <p:strVal val="#ppt_x"/>
                                          </p:val>
                                        </p:tav>
                                        <p:tav tm="100000">
                                          <p:val>
                                            <p:strVal val="#ppt_x"/>
                                          </p:val>
                                        </p:tav>
                                      </p:tavLst>
                                    </p:anim>
                                    <p:anim calcmode="lin" valueType="num">
                                      <p:cBhvr>
                                        <p:cTn dur="500" fill="hold" id="67"/>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7"/>
      <p:bldP animBg="1" grpId="1" spid="107"/>
      <p:bldP animBg="1" grpId="0" spid="8"/>
      <p:bldP animBg="1" grpId="1" spid="8"/>
      <p:bldP grpId="0" spid="12"/>
      <p:bldP grpId="1" spid="12"/>
      <p:bldP animBg="1" grpId="0" spid="215"/>
      <p:bldP grpId="0" spid="23"/>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906" y="3017035"/>
            <a:ext cx="4204240" cy="1280160"/>
          </a:xfrm>
          <a:prstGeom prst="rect">
            <a:avLst/>
          </a:prstGeom>
        </p:spPr>
      </p:pic>
      <p:sp>
        <p:nvSpPr>
          <p:cNvPr hidden="1" id="19" name="Rectangle: Rounded Corners 18">
            <a:extLst>
              <a:ext uri="{FF2B5EF4-FFF2-40B4-BE49-F238E27FC236}">
                <a16:creationId xmlns:a16="http://schemas.microsoft.com/office/drawing/2014/main" id="{7380201B-9843-48CA-9749-1DE0EEA6A795}"/>
              </a:ext>
            </a:extLst>
          </p:cNvPr>
          <p:cNvSpPr/>
          <p:nvPr/>
        </p:nvSpPr>
        <p:spPr>
          <a:xfrm>
            <a:off x="3932676" y="1988706"/>
            <a:ext cx="4330700" cy="1041293"/>
          </a:xfrm>
          <a:prstGeom prst="roundRect">
            <a:avLst>
              <a:gd fmla="val 13740" name="adj"/>
            </a:avLst>
          </a:prstGeom>
          <a:ln/>
        </p:spPr>
        <p:style>
          <a:lnRef idx="3">
            <a:schemeClr val="lt1"/>
          </a:lnRef>
          <a:fillRef idx="1">
            <a:schemeClr val="accent2"/>
          </a:fillRef>
          <a:effectRef idx="1">
            <a:schemeClr val="accent2"/>
          </a:effectRef>
          <a:fontRef idx="minor">
            <a:schemeClr val="lt1"/>
          </a:fontRef>
        </p:style>
        <p:txBody>
          <a:bodyPr anchor="ctr" rtlCol="0"/>
          <a:lstStyle/>
          <a:p txid="bae8fc08761fd5f1d5454f14c3eb51cd">
            <a:pPr algn="ctr"/>
            <a:r>
              <a:rPr lang="en-GB" sz="2800"/>
              <a:t>Le Centre HISP de l'Université d'Oslo</a:t>
            </a:r>
            <a:endParaRPr dirty="0" lang="en-GB" sz="2800"/>
          </a:p>
        </p:txBody>
      </p:sp>
      <p:pic>
        <p:nvPicPr>
          <p:cNvPr id="1026" name="Picture 2">
            <a:extLst>
              <a:ext uri="{FF2B5EF4-FFF2-40B4-BE49-F238E27FC236}">
                <a16:creationId xmlns:a16="http://schemas.microsoft.com/office/drawing/2014/main" id="{D861EFF8-9B9D-475D-ABAE-93333465C458}"/>
              </a:ext>
            </a:extLst>
          </p:cNvPr>
          <p:cNvPicPr>
            <a:picLocks noChangeArrowheads="1" noChangeAspect="1"/>
          </p:cNvPicPr>
          <p:nvPr/>
        </p:nvPicPr>
        <p:blipFill rotWithShape="1">
          <a:blip r:embed="rId5">
            <a:extLst>
              <a:ext uri="{28A0092B-C50C-407E-A947-70E740481C1C}">
                <a14:useLocalDpi xmlns:a14="http://schemas.microsoft.com/office/drawing/2010/main" val="0"/>
              </a:ext>
            </a:extLst>
          </a:blip>
          <a:srcRect b="48062"/>
          <a:stretch/>
        </p:blipFill>
        <p:spPr bwMode="auto">
          <a:xfrm>
            <a:off x="3995906" y="1702134"/>
            <a:ext cx="4832249" cy="12024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7B57945-9374-4064-9F79-B8CA137C6392}"/>
              </a:ext>
            </a:extLst>
          </p:cNvPr>
          <p:cNvSpPr/>
          <p:nvPr/>
        </p:nvSpPr>
        <p:spPr>
          <a:xfrm>
            <a:off x="3993880" y="1951003"/>
            <a:ext cx="4204240" cy="836890"/>
          </a:xfrm>
          <a:prstGeom prst="roundRect">
            <a:avLst/>
          </a:prstGeom>
          <a:ln>
            <a:noFill/>
          </a:ln>
        </p:spPr>
        <p:style>
          <a:lnRef idx="3">
            <a:schemeClr val="lt1"/>
          </a:lnRef>
          <a:fillRef idx="1">
            <a:schemeClr val="accent2"/>
          </a:fillRef>
          <a:effectRef idx="1">
            <a:schemeClr val="accent2"/>
          </a:effectRef>
          <a:fontRef idx="minor">
            <a:schemeClr val="lt1"/>
          </a:fontRef>
        </p:style>
        <p:txBody>
          <a:bodyPr anchor="ctr" rtlCol="0"/>
          <a:lstStyle/>
          <a:p txid="d25d246e322b1307d0724af0a42f43bf">
            <a:pPr algn="ctr"/>
            <a:r>
              <a:rPr lang="en-GB" sz="4000"/>
              <a:t>HISP UiO</a:t>
            </a:r>
            <a:endParaRPr dirty="0" lang="en-GB" sz="4000"/>
          </a:p>
        </p:txBody>
      </p:sp>
    </p:spTree>
    <p:custDataLst>
      <p:tags r:id="rId1"/>
    </p:custDataLst>
    <p:extLst>
      <p:ext uri="{BB962C8B-B14F-4D97-AF65-F5344CB8AC3E}">
        <p14:creationId xmlns:p14="http://schemas.microsoft.com/office/powerpoint/2010/main" val="223521091"/>
      </p:ext>
    </p:extLst>
  </p:cSld>
  <p:clrMapOvr>
    <a:masterClrMapping/>
  </p:clrMapOvr>
  <mc:AlternateContent xmlns:mc="http://schemas.openxmlformats.org/markup-compatibility/2006">
    <mc:Choice xmlns:p14="http://schemas.microsoft.com/office/powerpoint/2010/main" Requires="p14">
      <p:transition advTm="10424" p14:dur="0"/>
    </mc:Choice>
    <mc:Fallback>
      <p:transition advTm="1042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4"/>
                                        </p:tgtEl>
                                        <p:attrNameLst>
                                          <p:attrName>style.visibility</p:attrName>
                                        </p:attrNameLst>
                                      </p:cBhvr>
                                      <p:to>
                                        <p:strVal val="visible"/>
                                      </p:to>
                                    </p:set>
                                    <p:animEffect filter="fade" transition="in">
                                      <p:cBhvr>
                                        <p:cTn dur="500" id="7"/>
                                        <p:tgtEl>
                                          <p:spTgt spid="14"/>
                                        </p:tgtEl>
                                      </p:cBhvr>
                                    </p:animEffect>
                                  </p:childTnLst>
                                </p:cTn>
                              </p:par>
                            </p:childTnLst>
                          </p:cTn>
                        </p:par>
                      </p:childTnLst>
                    </p:cTn>
                  </p:par>
                  <p:par>
                    <p:cTn fill="hold" id="8">
                      <p:stCondLst>
                        <p:cond delay="indefinite"/>
                      </p:stCondLst>
                      <p:childTnLst>
                        <p:par>
                          <p:cTn fill="hold" id="9">
                            <p:stCondLst>
                              <p:cond delay="0"/>
                            </p:stCondLst>
                            <p:childTnLst>
                              <p:par>
                                <p:cTn accel="50000" decel="50000" fill="hold" id="10" nodeType="clickEffect" presetClass="path" presetID="42" presetSubtype="0">
                                  <p:stCondLst>
                                    <p:cond delay="0"/>
                                  </p:stCondLst>
                                  <p:childTnLst>
                                    <p:animMotion origin="layout" path="M -2.08333E-7 -1.85185E-6 L -2.08333E-7 0.09352 " pathEditMode="relative" ptsTypes="AA" rAng="0">
                                      <p:cBhvr>
                                        <p:cTn dur="500" fill="hold" id="11"/>
                                        <p:tgtEl>
                                          <p:spTgt spid="14"/>
                                        </p:tgtEl>
                                        <p:attrNameLst>
                                          <p:attrName>ppt_x</p:attrName>
                                          <p:attrName>ppt_y</p:attrName>
                                        </p:attrNameLst>
                                      </p:cBhvr>
                                      <p:rCtr x="0" y="4676"/>
                                    </p:animMotion>
                                  </p:childTnLst>
                                </p:cTn>
                              </p:par>
                              <p:par>
                                <p:cTn fill="hold" grpId="0" id="12" nodeType="withEffect" presetClass="entr" presetID="10" presetSubtype="0">
                                  <p:stCondLst>
                                    <p:cond delay="0"/>
                                  </p:stCondLst>
                                  <p:childTnLst>
                                    <p:set>
                                      <p:cBhvr>
                                        <p:cTn dur="1" fill="hold" id="13">
                                          <p:stCondLst>
                                            <p:cond delay="0"/>
                                          </p:stCondLst>
                                        </p:cTn>
                                        <p:tgtEl>
                                          <p:spTgt spid="19"/>
                                        </p:tgtEl>
                                        <p:attrNameLst>
                                          <p:attrName>style.visibility</p:attrName>
                                        </p:attrNameLst>
                                      </p:cBhvr>
                                      <p:to>
                                        <p:strVal val="visible"/>
                                      </p:to>
                                    </p:set>
                                    <p:animEffect filter="fade" transition="in">
                                      <p:cBhvr>
                                        <p:cTn dur="500" id="14"/>
                                        <p:tgtEl>
                                          <p:spTgt spid="19"/>
                                        </p:tgtEl>
                                      </p:cBhvr>
                                    </p:animEffect>
                                  </p:childTnLst>
                                </p:cTn>
                              </p:par>
                              <p:par>
                                <p:cTn fill="hold" id="15" nodeType="withEffect" presetClass="entr" presetID="10" presetSubtype="0">
                                  <p:stCondLst>
                                    <p:cond delay="0"/>
                                  </p:stCondLst>
                                  <p:childTnLst>
                                    <p:set>
                                      <p:cBhvr>
                                        <p:cTn dur="1" fill="hold" id="16">
                                          <p:stCondLst>
                                            <p:cond delay="0"/>
                                          </p:stCondLst>
                                        </p:cTn>
                                        <p:tgtEl>
                                          <p:spTgt spid="1026"/>
                                        </p:tgtEl>
                                        <p:attrNameLst>
                                          <p:attrName>style.visibility</p:attrName>
                                        </p:attrNameLst>
                                      </p:cBhvr>
                                      <p:to>
                                        <p:strVal val="visible"/>
                                      </p:to>
                                    </p:set>
                                    <p:animEffect filter="fade" transition="in">
                                      <p:cBhvr>
                                        <p:cTn dur="500" id="17"/>
                                        <p:tgtEl>
                                          <p:spTgt spid="10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1026"/>
                                        </p:tgtEl>
                                      </p:cBhvr>
                                    </p:animEffect>
                                    <p:set>
                                      <p:cBhvr>
                                        <p:cTn dur="1" fill="hold" id="22">
                                          <p:stCondLst>
                                            <p:cond delay="499"/>
                                          </p:stCondLst>
                                        </p:cTn>
                                        <p:tgtEl>
                                          <p:spTgt spid="1026"/>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1" id="25" nodeType="clickEffect" presetClass="exit" presetID="10" presetSubtype="0">
                                  <p:stCondLst>
                                    <p:cond delay="0"/>
                                  </p:stCondLst>
                                  <p:childTnLst>
                                    <p:animEffect filter="fade" transition="out">
                                      <p:cBhvr>
                                        <p:cTn dur="500" id="26"/>
                                        <p:tgtEl>
                                          <p:spTgt spid="19"/>
                                        </p:tgtEl>
                                      </p:cBhvr>
                                    </p:animEffect>
                                    <p:set>
                                      <p:cBhvr>
                                        <p:cTn dur="1" fill="hold" id="27">
                                          <p:stCondLst>
                                            <p:cond delay="499"/>
                                          </p:stCondLst>
                                        </p:cTn>
                                        <p:tgtEl>
                                          <p:spTgt spid="19"/>
                                        </p:tgtEl>
                                        <p:attrNameLst>
                                          <p:attrName>style.visibility</p:attrName>
                                        </p:attrNameLst>
                                      </p:cBhvr>
                                      <p:to>
                                        <p:strVal val="hidden"/>
                                      </p:to>
                                    </p:set>
                                  </p:childTnLst>
                                </p:cTn>
                              </p:par>
                              <p:par>
                                <p:cTn fill="hold" grpId="0" id="28" nodeType="withEffect" presetClass="entr" presetID="10" presetSubtype="0">
                                  <p:stCondLst>
                                    <p:cond delay="0"/>
                                  </p:stCondLst>
                                  <p:childTnLst>
                                    <p:set>
                                      <p:cBhvr>
                                        <p:cTn dur="1" fill="hold" id="29">
                                          <p:stCondLst>
                                            <p:cond delay="0"/>
                                          </p:stCondLst>
                                        </p:cTn>
                                        <p:tgtEl>
                                          <p:spTgt spid="9"/>
                                        </p:tgtEl>
                                        <p:attrNameLst>
                                          <p:attrName>style.visibility</p:attrName>
                                        </p:attrNameLst>
                                      </p:cBhvr>
                                      <p:to>
                                        <p:strVal val="visible"/>
                                      </p:to>
                                    </p:set>
                                    <p:animEffect filter="fade" transition="in">
                                      <p:cBhvr>
                                        <p:cTn dur="500" id="30"/>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9"/>
      <p:bldP animBg="1" grpId="1" spid="19"/>
      <p:bldP animBg="1" grpId="0" spid="9"/>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5751533dac1b565a301c141e2573d907">
            <a:r>
              <a:rPr lang="en-GB"/>
              <a:t>Partenariats DHIS2</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A311218-1F04-484F-8A97-04D27D1AC29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b5a81a0269e50db85175bbcc20e843">
            <a:pPr algn="ctr"/>
            <a:r>
              <a:rPr lang="en-GB" sz="2400">
                <a:latin typeface="+mj-lt"/>
              </a:rPr>
              <a:t>2012</a:t>
            </a:r>
          </a:p>
          <a:p txid="4ac18c1d184796e845b34d6dd9c5dd5c">
            <a:pPr algn="ctr"/>
            <a:r>
              <a:rPr lang="en-GB" sz="2400">
                <a:latin typeface="+mj-lt"/>
              </a:rPr>
              <a:t>2013</a:t>
            </a:r>
            <a:endParaRPr dirty="0" lang="en-GB" sz="2400">
              <a:latin typeface="+mj-lt"/>
            </a:endParaRPr>
          </a:p>
        </p:txBody>
      </p:sp>
      <p:pic>
        <p:nvPicPr>
          <p:cNvPr descr="Logo, company name  Description automatically generated" id="11" name="Picture 10">
            <a:extLst>
              <a:ext uri="{FF2B5EF4-FFF2-40B4-BE49-F238E27FC236}">
                <a16:creationId xmlns:a16="http://schemas.microsoft.com/office/drawing/2014/main" id="{2298A2D2-653A-4F44-B79E-42CA0FD5E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3586" y="1890466"/>
            <a:ext cx="4190969" cy="1276119"/>
          </a:xfrm>
          <a:prstGeom prst="rect">
            <a:avLst/>
          </a:prstGeom>
        </p:spPr>
      </p:pic>
      <p:pic>
        <p:nvPicPr>
          <p:cNvPr descr="Asia with solid fill" id="12" name="Graphic 11">
            <a:extLst>
              <a:ext uri="{FF2B5EF4-FFF2-40B4-BE49-F238E27FC236}">
                <a16:creationId xmlns:a16="http://schemas.microsoft.com/office/drawing/2014/main" id="{AD561285-C14F-43DF-B80C-B9C65B556A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84710" y="3621074"/>
            <a:ext cx="1828748" cy="1828748"/>
          </a:xfrm>
          <a:prstGeom prst="rect">
            <a:avLst/>
          </a:prstGeom>
        </p:spPr>
      </p:pic>
      <p:pic>
        <p:nvPicPr>
          <p:cNvPr descr="Africa with solid fill" id="14" name="Graphic 13">
            <a:extLst>
              <a:ext uri="{FF2B5EF4-FFF2-40B4-BE49-F238E27FC236}">
                <a16:creationId xmlns:a16="http://schemas.microsoft.com/office/drawing/2014/main" id="{80F2CE79-5FA5-408D-AB40-D187881027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5203" y="3644915"/>
            <a:ext cx="1792221" cy="1792221"/>
          </a:xfrm>
          <a:prstGeom prst="rect">
            <a:avLst/>
          </a:prstGeom>
        </p:spPr>
      </p:pic>
      <p:cxnSp>
        <p:nvCxnSpPr>
          <p:cNvPr id="20" name="Straight Arrow Connector 19">
            <a:extLst>
              <a:ext uri="{FF2B5EF4-FFF2-40B4-BE49-F238E27FC236}">
                <a16:creationId xmlns:a16="http://schemas.microsoft.com/office/drawing/2014/main" id="{BB08532A-893F-432F-A577-8828658310A2}"/>
              </a:ext>
            </a:extLst>
          </p:cNvPr>
          <p:cNvCxnSpPr>
            <a:stCxn id="11" idx="2"/>
            <a:endCxn id="12" idx="0"/>
          </p:cNvCxnSpPr>
          <p:nvPr/>
        </p:nvCxnSpPr>
        <p:spPr>
          <a:xfrm>
            <a:off x="6099071" y="3166585"/>
            <a:ext cx="13" cy="454489"/>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B1C28A3-D371-4826-B854-70D65ECDA693}"/>
              </a:ext>
            </a:extLst>
          </p:cNvPr>
          <p:cNvCxnSpPr>
            <a:stCxn id="11" idx="2"/>
            <a:endCxn id="14" idx="0"/>
          </p:cNvCxnSpPr>
          <p:nvPr/>
        </p:nvCxnSpPr>
        <p:spPr>
          <a:xfrm rot="5400000">
            <a:off x="4731028" y="2276872"/>
            <a:ext cx="478330" cy="2257757"/>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6E2A1B1-ECA7-454B-8677-23FA3D52FDE7}"/>
              </a:ext>
            </a:extLst>
          </p:cNvPr>
          <p:cNvCxnSpPr>
            <a:cxnSpLocks/>
            <a:stCxn id="11" idx="2"/>
          </p:cNvCxnSpPr>
          <p:nvPr/>
        </p:nvCxnSpPr>
        <p:spPr>
          <a:xfrm flipH="1" rot="16200000">
            <a:off x="7000872" y="2264783"/>
            <a:ext cx="454168" cy="2257771"/>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ACA8DB-FFC4-47CB-B50C-CBDED9436B5C}"/>
              </a:ext>
            </a:extLst>
          </p:cNvPr>
          <p:cNvSpPr txBox="1"/>
          <p:nvPr/>
        </p:nvSpPr>
        <p:spPr>
          <a:xfrm>
            <a:off x="3398580" y="5342730"/>
            <a:ext cx="1047750" cy="461665"/>
          </a:xfrm>
          <a:prstGeom prst="rect">
            <a:avLst/>
          </a:prstGeom>
          <a:noFill/>
        </p:spPr>
        <p:txBody>
          <a:bodyPr rtlCol="0" wrap="square">
            <a:spAutoFit/>
          </a:bodyPr>
          <a:lstStyle/>
          <a:p txid="6baeb96fb63babefe1a69ee265193fae">
            <a:pPr algn="l">
              <a:buClr>
                <a:srgbClr val="008CCF"/>
              </a:buClr>
            </a:pPr>
            <a:r>
              <a:rPr dirty="0" lang="en-GB" sz="2400"/>
              <a:t>Afrique</a:t>
            </a:r>
          </a:p>
        </p:txBody>
      </p:sp>
      <p:sp>
        <p:nvSpPr>
          <p:cNvPr id="15" name="TextBox 14">
            <a:extLst>
              <a:ext uri="{FF2B5EF4-FFF2-40B4-BE49-F238E27FC236}">
                <a16:creationId xmlns:a16="http://schemas.microsoft.com/office/drawing/2014/main" id="{A8B05238-70EB-482B-ACDB-B1982C166B48}"/>
              </a:ext>
            </a:extLst>
          </p:cNvPr>
          <p:cNvSpPr txBox="1"/>
          <p:nvPr/>
        </p:nvSpPr>
        <p:spPr>
          <a:xfrm>
            <a:off x="5705616" y="5322151"/>
            <a:ext cx="798473" cy="461665"/>
          </a:xfrm>
          <a:prstGeom prst="rect">
            <a:avLst/>
          </a:prstGeom>
          <a:noFill/>
        </p:spPr>
        <p:txBody>
          <a:bodyPr rtlCol="0" wrap="square">
            <a:spAutoFit/>
          </a:bodyPr>
          <a:lstStyle/>
          <a:p txid="d2d422545a293019f5d013b0b627571b">
            <a:pPr algn="l">
              <a:buClr>
                <a:srgbClr val="008CCF"/>
              </a:buClr>
            </a:pPr>
            <a:r>
              <a:rPr dirty="0" lang="en-GB" sz="2400"/>
              <a:t>Asie</a:t>
            </a:r>
          </a:p>
        </p:txBody>
      </p:sp>
      <p:sp>
        <p:nvSpPr>
          <p:cNvPr id="16" name="TextBox 15">
            <a:extLst>
              <a:ext uri="{FF2B5EF4-FFF2-40B4-BE49-F238E27FC236}">
                <a16:creationId xmlns:a16="http://schemas.microsoft.com/office/drawing/2014/main" id="{E1F1A699-C613-417E-8318-CE5B573C839E}"/>
              </a:ext>
            </a:extLst>
          </p:cNvPr>
          <p:cNvSpPr txBox="1"/>
          <p:nvPr/>
        </p:nvSpPr>
        <p:spPr>
          <a:xfrm>
            <a:off x="7460744" y="5349911"/>
            <a:ext cx="2257771" cy="461665"/>
          </a:xfrm>
          <a:prstGeom prst="rect">
            <a:avLst/>
          </a:prstGeom>
          <a:noFill/>
        </p:spPr>
        <p:txBody>
          <a:bodyPr rtlCol="0" wrap="square">
            <a:spAutoFit/>
          </a:bodyPr>
          <a:lstStyle/>
          <a:p txid="b7a3d45a22274b69b702bf2da043266c">
            <a:pPr algn="l">
              <a:buClr>
                <a:srgbClr val="008CCF"/>
              </a:buClr>
            </a:pPr>
            <a:r>
              <a:rPr dirty="0" lang="en-GB" sz="2400"/>
              <a:t>Amérique latine</a:t>
            </a:r>
          </a:p>
        </p:txBody>
      </p:sp>
      <p:pic>
        <p:nvPicPr>
          <p:cNvPr descr="Map  Description automatically generated" id="7" name="Picture 6">
            <a:extLst>
              <a:ext uri="{FF2B5EF4-FFF2-40B4-BE49-F238E27FC236}">
                <a16:creationId xmlns:a16="http://schemas.microsoft.com/office/drawing/2014/main" id="{2D830EB7-7133-4D60-BA7E-DA6DBAD099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32194" y="3677027"/>
            <a:ext cx="1428006" cy="1616610"/>
          </a:xfrm>
          <a:prstGeom prst="rect">
            <a:avLst/>
          </a:prstGeom>
        </p:spPr>
      </p:pic>
      <p:sp>
        <p:nvSpPr>
          <p:cNvPr id="5" name="TextBox 4">
            <a:extLst>
              <a:ext uri="{FF2B5EF4-FFF2-40B4-BE49-F238E27FC236}">
                <a16:creationId xmlns:a16="http://schemas.microsoft.com/office/drawing/2014/main" id="{F687C078-36F9-4AE1-97B0-769D02EC97ED}"/>
              </a:ext>
            </a:extLst>
          </p:cNvPr>
          <p:cNvSpPr txBox="1"/>
          <p:nvPr/>
        </p:nvSpPr>
        <p:spPr>
          <a:xfrm>
            <a:off x="3922455" y="3132555"/>
            <a:ext cx="4367720" cy="461665"/>
          </a:xfrm>
          <a:prstGeom prst="rect">
            <a:avLst/>
          </a:prstGeom>
          <a:noFill/>
        </p:spPr>
        <p:txBody>
          <a:bodyPr rtlCol="0" wrap="square">
            <a:spAutoFit/>
          </a:bodyPr>
          <a:lstStyle/>
          <a:p txid="f3a08d2f726bc467c0f3342c4994aa11">
            <a:pPr algn="ctr">
              <a:buClr>
                <a:srgbClr val="008CCF"/>
              </a:buClr>
            </a:pPr>
            <a:r>
              <a:rPr dirty="0" lang="en-GB" sz="2400"/>
              <a:t>DHIS2 en tant que plate-forme nationale</a:t>
            </a:r>
          </a:p>
        </p:txBody>
      </p:sp>
    </p:spTree>
    <p:custDataLst>
      <p:tags r:id="rId1"/>
    </p:custDataLst>
    <p:extLst>
      <p:ext uri="{BB962C8B-B14F-4D97-AF65-F5344CB8AC3E}">
        <p14:creationId xmlns:p14="http://schemas.microsoft.com/office/powerpoint/2010/main" val="108768426"/>
      </p:ext>
    </p:extLst>
  </p:cSld>
  <p:clrMapOvr>
    <a:masterClrMapping/>
  </p:clrMapOvr>
  <mc:AlternateContent xmlns:mc="http://schemas.openxmlformats.org/markup-compatibility/2006">
    <mc:Choice xmlns:p14="http://schemas.microsoft.com/office/powerpoint/2010/main" Requires="p14">
      <p:transition advTm="14367" p14:dur="700" spd="med">
        <p:fade/>
      </p:transition>
    </mc:Choice>
    <mc:Fallback>
      <p:transition advTm="14367"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par>
                                <p:cTn fill="hold" id="9" nodeType="withEffect" presetClass="entr" presetID="42"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1000" id="11"/>
                                        <p:tgtEl>
                                          <p:spTgt spid="11"/>
                                        </p:tgtEl>
                                      </p:cBhvr>
                                    </p:animEffect>
                                    <p:anim calcmode="lin" valueType="num">
                                      <p:cBhvr>
                                        <p:cTn dur="1000" fill="hold" id="12"/>
                                        <p:tgtEl>
                                          <p:spTgt spid="11"/>
                                        </p:tgtEl>
                                        <p:attrNameLst>
                                          <p:attrName>ppt_x</p:attrName>
                                        </p:attrNameLst>
                                      </p:cBhvr>
                                      <p:tavLst>
                                        <p:tav tm="0">
                                          <p:val>
                                            <p:strVal val="#ppt_x"/>
                                          </p:val>
                                        </p:tav>
                                        <p:tav tm="100000">
                                          <p:val>
                                            <p:strVal val="#ppt_x"/>
                                          </p:val>
                                        </p:tav>
                                      </p:tavLst>
                                    </p:anim>
                                    <p:anim calcmode="lin" valueType="num">
                                      <p:cBhvr>
                                        <p:cTn dur="1000" fill="hold" id="13"/>
                                        <p:tgtEl>
                                          <p:spTgt spid="11"/>
                                        </p:tgtEl>
                                        <p:attrNameLst>
                                          <p:attrName>ppt_y</p:attrName>
                                        </p:attrNameLst>
                                      </p:cBhvr>
                                      <p:tavLst>
                                        <p:tav tm="0">
                                          <p:val>
                                            <p:strVal val="#ppt_y+.1"/>
                                          </p:val>
                                        </p:tav>
                                        <p:tav tm="100000">
                                          <p:val>
                                            <p:strVal val="#ppt_y"/>
                                          </p:val>
                                        </p:tav>
                                      </p:tavLst>
                                    </p:anim>
                                  </p:childTnLst>
                                </p:cTn>
                              </p:par>
                            </p:childTnLst>
                          </p:cTn>
                        </p:par>
                        <p:par>
                          <p:cTn fill="hold" id="14">
                            <p:stCondLst>
                              <p:cond delay="1000"/>
                            </p:stCondLst>
                            <p:childTnLst>
                              <p:par>
                                <p:cTn fill="hold" grpId="0" id="15" nodeType="after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par>
                                <p:cTn fill="hold" id="23" nodeType="withEffect" presetClass="entr" presetID="22" presetSubtype="2">
                                  <p:stCondLst>
                                    <p:cond delay="0"/>
                                  </p:stCondLst>
                                  <p:childTnLst>
                                    <p:set>
                                      <p:cBhvr>
                                        <p:cTn dur="1" fill="hold" id="24">
                                          <p:stCondLst>
                                            <p:cond delay="0"/>
                                          </p:stCondLst>
                                        </p:cTn>
                                        <p:tgtEl>
                                          <p:spTgt spid="22"/>
                                        </p:tgtEl>
                                        <p:attrNameLst>
                                          <p:attrName>style.visibility</p:attrName>
                                        </p:attrNameLst>
                                      </p:cBhvr>
                                      <p:to>
                                        <p:strVal val="visible"/>
                                      </p:to>
                                    </p:set>
                                    <p:animEffect filter="wipe(right)" transition="in">
                                      <p:cBhvr>
                                        <p:cTn dur="500" id="25"/>
                                        <p:tgtEl>
                                          <p:spTgt spid="22"/>
                                        </p:tgtEl>
                                      </p:cBhvr>
                                    </p:animEffect>
                                  </p:childTnLst>
                                </p:cTn>
                              </p:par>
                            </p:childTnLst>
                          </p:cTn>
                        </p:par>
                        <p:par>
                          <p:cTn fill="hold" id="26">
                            <p:stCondLst>
                              <p:cond delay="500"/>
                            </p:stCondLst>
                            <p:childTnLst>
                              <p:par>
                                <p:cTn fill="hold" id="27" nodeType="afterEffect" presetClass="entr" presetID="42" presetSubtype="0">
                                  <p:stCondLst>
                                    <p:cond delay="0"/>
                                  </p:stCondLst>
                                  <p:childTnLst>
                                    <p:set>
                                      <p:cBhvr>
                                        <p:cTn dur="1" fill="hold" id="28">
                                          <p:stCondLst>
                                            <p:cond delay="0"/>
                                          </p:stCondLst>
                                        </p:cTn>
                                        <p:tgtEl>
                                          <p:spTgt spid="14"/>
                                        </p:tgtEl>
                                        <p:attrNameLst>
                                          <p:attrName>style.visibility</p:attrName>
                                        </p:attrNameLst>
                                      </p:cBhvr>
                                      <p:to>
                                        <p:strVal val="visible"/>
                                      </p:to>
                                    </p:set>
                                    <p:animEffect filter="fade" transition="in">
                                      <p:cBhvr>
                                        <p:cTn dur="500" id="29"/>
                                        <p:tgtEl>
                                          <p:spTgt spid="14"/>
                                        </p:tgtEl>
                                      </p:cBhvr>
                                    </p:animEffect>
                                    <p:anim calcmode="lin" valueType="num">
                                      <p:cBhvr>
                                        <p:cTn dur="500" fill="hold" id="30"/>
                                        <p:tgtEl>
                                          <p:spTgt spid="14"/>
                                        </p:tgtEl>
                                        <p:attrNameLst>
                                          <p:attrName>ppt_x</p:attrName>
                                        </p:attrNameLst>
                                      </p:cBhvr>
                                      <p:tavLst>
                                        <p:tav tm="0">
                                          <p:val>
                                            <p:strVal val="#ppt_x"/>
                                          </p:val>
                                        </p:tav>
                                        <p:tav tm="100000">
                                          <p:val>
                                            <p:strVal val="#ppt_x"/>
                                          </p:val>
                                        </p:tav>
                                      </p:tavLst>
                                    </p:anim>
                                    <p:anim calcmode="lin" valueType="num">
                                      <p:cBhvr>
                                        <p:cTn dur="500" fill="hold" id="31"/>
                                        <p:tgtEl>
                                          <p:spTgt spid="14"/>
                                        </p:tgtEl>
                                        <p:attrNameLst>
                                          <p:attrName>ppt_y</p:attrName>
                                        </p:attrNameLst>
                                      </p:cBhvr>
                                      <p:tavLst>
                                        <p:tav tm="0">
                                          <p:val>
                                            <p:strVal val="#ppt_y+.1"/>
                                          </p:val>
                                        </p:tav>
                                        <p:tav tm="100000">
                                          <p:val>
                                            <p:strVal val="#ppt_y"/>
                                          </p:val>
                                        </p:tav>
                                      </p:tavLst>
                                    </p:anim>
                                  </p:childTnLst>
                                </p:cTn>
                              </p:par>
                              <p:par>
                                <p:cTn fill="hold" grpId="0" id="32" nodeType="withEffect" presetClass="entr" presetID="10" presetSubtype="0">
                                  <p:stCondLst>
                                    <p:cond delay="0"/>
                                  </p:stCondLst>
                                  <p:childTnLst>
                                    <p:set>
                                      <p:cBhvr>
                                        <p:cTn dur="1" fill="hold" id="33">
                                          <p:stCondLst>
                                            <p:cond delay="0"/>
                                          </p:stCondLst>
                                        </p:cTn>
                                        <p:tgtEl>
                                          <p:spTgt spid="3"/>
                                        </p:tgtEl>
                                        <p:attrNameLst>
                                          <p:attrName>style.visibility</p:attrName>
                                        </p:attrNameLst>
                                      </p:cBhvr>
                                      <p:to>
                                        <p:strVal val="visible"/>
                                      </p:to>
                                    </p:set>
                                    <p:animEffect filter="fade" transition="in">
                                      <p:cBhvr>
                                        <p:cTn dur="500" id="34"/>
                                        <p:tgtEl>
                                          <p:spTgt spid="3"/>
                                        </p:tgtEl>
                                      </p:cBhvr>
                                    </p:animEffect>
                                  </p:childTnLst>
                                </p:cTn>
                              </p:par>
                            </p:childTnLst>
                          </p:cTn>
                        </p:par>
                        <p:par>
                          <p:cTn fill="hold" id="35">
                            <p:stCondLst>
                              <p:cond delay="1000"/>
                            </p:stCondLst>
                            <p:childTnLst>
                              <p:par>
                                <p:cTn fill="hold" id="36" nodeType="afterEffect" presetClass="entr" presetID="22" presetSubtype="1">
                                  <p:stCondLst>
                                    <p:cond delay="0"/>
                                  </p:stCondLst>
                                  <p:childTnLst>
                                    <p:set>
                                      <p:cBhvr>
                                        <p:cTn dur="1" fill="hold" id="37">
                                          <p:stCondLst>
                                            <p:cond delay="0"/>
                                          </p:stCondLst>
                                        </p:cTn>
                                        <p:tgtEl>
                                          <p:spTgt spid="20"/>
                                        </p:tgtEl>
                                        <p:attrNameLst>
                                          <p:attrName>style.visibility</p:attrName>
                                        </p:attrNameLst>
                                      </p:cBhvr>
                                      <p:to>
                                        <p:strVal val="visible"/>
                                      </p:to>
                                    </p:set>
                                    <p:animEffect filter="wipe(up)" transition="in">
                                      <p:cBhvr>
                                        <p:cTn dur="500" id="38"/>
                                        <p:tgtEl>
                                          <p:spTgt spid="20"/>
                                        </p:tgtEl>
                                      </p:cBhvr>
                                    </p:animEffect>
                                  </p:childTnLst>
                                </p:cTn>
                              </p:par>
                            </p:childTnLst>
                          </p:cTn>
                        </p:par>
                        <p:par>
                          <p:cTn fill="hold" id="39">
                            <p:stCondLst>
                              <p:cond delay="1500"/>
                            </p:stCondLst>
                            <p:childTnLst>
                              <p:par>
                                <p:cTn fill="hold" id="40" nodeType="afterEffect" presetClass="entr" presetID="42" presetSubtype="0">
                                  <p:stCondLst>
                                    <p:cond delay="0"/>
                                  </p:stCondLst>
                                  <p:childTnLst>
                                    <p:set>
                                      <p:cBhvr>
                                        <p:cTn dur="1" fill="hold" id="41">
                                          <p:stCondLst>
                                            <p:cond delay="0"/>
                                          </p:stCondLst>
                                        </p:cTn>
                                        <p:tgtEl>
                                          <p:spTgt spid="12"/>
                                        </p:tgtEl>
                                        <p:attrNameLst>
                                          <p:attrName>style.visibility</p:attrName>
                                        </p:attrNameLst>
                                      </p:cBhvr>
                                      <p:to>
                                        <p:strVal val="visible"/>
                                      </p:to>
                                    </p:set>
                                    <p:animEffect filter="fade" transition="in">
                                      <p:cBhvr>
                                        <p:cTn dur="500" id="42"/>
                                        <p:tgtEl>
                                          <p:spTgt spid="12"/>
                                        </p:tgtEl>
                                      </p:cBhvr>
                                    </p:animEffect>
                                    <p:anim calcmode="lin" valueType="num">
                                      <p:cBhvr>
                                        <p:cTn dur="500" fill="hold" id="43"/>
                                        <p:tgtEl>
                                          <p:spTgt spid="12"/>
                                        </p:tgtEl>
                                        <p:attrNameLst>
                                          <p:attrName>ppt_x</p:attrName>
                                        </p:attrNameLst>
                                      </p:cBhvr>
                                      <p:tavLst>
                                        <p:tav tm="0">
                                          <p:val>
                                            <p:strVal val="#ppt_x"/>
                                          </p:val>
                                        </p:tav>
                                        <p:tav tm="100000">
                                          <p:val>
                                            <p:strVal val="#ppt_x"/>
                                          </p:val>
                                        </p:tav>
                                      </p:tavLst>
                                    </p:anim>
                                    <p:anim calcmode="lin" valueType="num">
                                      <p:cBhvr>
                                        <p:cTn dur="500" fill="hold" id="44"/>
                                        <p:tgtEl>
                                          <p:spTgt spid="12"/>
                                        </p:tgtEl>
                                        <p:attrNameLst>
                                          <p:attrName>ppt_y</p:attrName>
                                        </p:attrNameLst>
                                      </p:cBhvr>
                                      <p:tavLst>
                                        <p:tav tm="0">
                                          <p:val>
                                            <p:strVal val="#ppt_y+.1"/>
                                          </p:val>
                                        </p:tav>
                                        <p:tav tm="100000">
                                          <p:val>
                                            <p:strVal val="#ppt_y"/>
                                          </p:val>
                                        </p:tav>
                                      </p:tavLst>
                                    </p:anim>
                                  </p:childTnLst>
                                </p:cTn>
                              </p:par>
                              <p:par>
                                <p:cTn fill="hold" grpId="0" id="45" nodeType="withEffect" presetClass="entr" presetID="10" presetSubtype="0">
                                  <p:stCondLst>
                                    <p:cond delay="0"/>
                                  </p:stCondLst>
                                  <p:childTnLst>
                                    <p:set>
                                      <p:cBhvr>
                                        <p:cTn dur="1" fill="hold" id="46">
                                          <p:stCondLst>
                                            <p:cond delay="0"/>
                                          </p:stCondLst>
                                        </p:cTn>
                                        <p:tgtEl>
                                          <p:spTgt spid="15"/>
                                        </p:tgtEl>
                                        <p:attrNameLst>
                                          <p:attrName>style.visibility</p:attrName>
                                        </p:attrNameLst>
                                      </p:cBhvr>
                                      <p:to>
                                        <p:strVal val="visible"/>
                                      </p:to>
                                    </p:set>
                                    <p:animEffect filter="fade" transition="in">
                                      <p:cBhvr>
                                        <p:cTn dur="500" id="47"/>
                                        <p:tgtEl>
                                          <p:spTgt spid="15"/>
                                        </p:tgtEl>
                                      </p:cBhvr>
                                    </p:animEffect>
                                  </p:childTnLst>
                                </p:cTn>
                              </p:par>
                            </p:childTnLst>
                          </p:cTn>
                        </p:par>
                        <p:par>
                          <p:cTn fill="hold" id="48">
                            <p:stCondLst>
                              <p:cond delay="2000"/>
                            </p:stCondLst>
                            <p:childTnLst>
                              <p:par>
                                <p:cTn fill="hold" id="49" nodeType="afterEffect" presetClass="entr" presetID="22" presetSubtype="8">
                                  <p:stCondLst>
                                    <p:cond delay="0"/>
                                  </p:stCondLst>
                                  <p:childTnLst>
                                    <p:set>
                                      <p:cBhvr>
                                        <p:cTn dur="1" fill="hold" id="50">
                                          <p:stCondLst>
                                            <p:cond delay="0"/>
                                          </p:stCondLst>
                                        </p:cTn>
                                        <p:tgtEl>
                                          <p:spTgt spid="24"/>
                                        </p:tgtEl>
                                        <p:attrNameLst>
                                          <p:attrName>style.visibility</p:attrName>
                                        </p:attrNameLst>
                                      </p:cBhvr>
                                      <p:to>
                                        <p:strVal val="visible"/>
                                      </p:to>
                                    </p:set>
                                    <p:animEffect filter="wipe(left)" transition="in">
                                      <p:cBhvr>
                                        <p:cTn dur="500" id="51"/>
                                        <p:tgtEl>
                                          <p:spTgt spid="24"/>
                                        </p:tgtEl>
                                      </p:cBhvr>
                                    </p:animEffect>
                                  </p:childTnLst>
                                </p:cTn>
                              </p:par>
                            </p:childTnLst>
                          </p:cTn>
                        </p:par>
                        <p:par>
                          <p:cTn fill="hold" id="52">
                            <p:stCondLst>
                              <p:cond delay="2500"/>
                            </p:stCondLst>
                            <p:childTnLst>
                              <p:par>
                                <p:cTn fill="hold" id="53" nodeType="afterEffect" presetClass="entr" presetID="10" presetSubtype="0">
                                  <p:stCondLst>
                                    <p:cond delay="0"/>
                                  </p:stCondLst>
                                  <p:childTnLst>
                                    <p:set>
                                      <p:cBhvr>
                                        <p:cTn dur="1" fill="hold" id="54">
                                          <p:stCondLst>
                                            <p:cond delay="0"/>
                                          </p:stCondLst>
                                        </p:cTn>
                                        <p:tgtEl>
                                          <p:spTgt spid="7"/>
                                        </p:tgtEl>
                                        <p:attrNameLst>
                                          <p:attrName>style.visibility</p:attrName>
                                        </p:attrNameLst>
                                      </p:cBhvr>
                                      <p:to>
                                        <p:strVal val="visible"/>
                                      </p:to>
                                    </p:set>
                                    <p:animEffect filter="fade" transition="in">
                                      <p:cBhvr>
                                        <p:cTn dur="500" id="55"/>
                                        <p:tgtEl>
                                          <p:spTgt spid="7"/>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16"/>
                                        </p:tgtEl>
                                        <p:attrNameLst>
                                          <p:attrName>style.visibility</p:attrName>
                                        </p:attrNameLst>
                                      </p:cBhvr>
                                      <p:to>
                                        <p:strVal val="visible"/>
                                      </p:to>
                                    </p:set>
                                    <p:animEffect filter="fade" transition="in">
                                      <p:cBhvr>
                                        <p:cTn dur="500" id="58"/>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grpId="0" spid="3"/>
      <p:bldP grpId="0" spid="15"/>
      <p:bldP grpId="0" spid="16"/>
      <p:bldP grpId="0" spid="5"/>
      <p:bldP grpId="1" spid="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5751533dac1b565a301c141e2573d907">
            <a:r>
              <a:rPr lang="en-GB"/>
              <a:t>Partenariats DHIS2</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A311218-1F04-484F-8A97-04D27D1AC29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b5a81a0269e50db85175bbcc20e843">
            <a:pPr algn="ctr"/>
            <a:r>
              <a:rPr lang="en-GB" sz="2400">
                <a:latin typeface="+mj-lt"/>
              </a:rPr>
              <a:t>2012</a:t>
            </a:r>
          </a:p>
          <a:p txid="4ac18c1d184796e845b34d6dd9c5dd5c">
            <a:pPr algn="ctr"/>
            <a:r>
              <a:rPr lang="en-GB" sz="2400">
                <a:latin typeface="+mj-lt"/>
              </a:rPr>
              <a:t>2013</a:t>
            </a:r>
            <a:endParaRPr dirty="0" lang="en-GB" sz="2400">
              <a:latin typeface="+mj-lt"/>
            </a:endParaRPr>
          </a:p>
        </p:txBody>
      </p:sp>
      <p:pic>
        <p:nvPicPr>
          <p:cNvPr descr="Logo  Description automatically generated" id="5" name="Picture 4">
            <a:extLst>
              <a:ext uri="{FF2B5EF4-FFF2-40B4-BE49-F238E27FC236}">
                <a16:creationId xmlns:a16="http://schemas.microsoft.com/office/drawing/2014/main" id="{344DC14F-71E0-4763-A32D-2C3052904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373" y="1922863"/>
            <a:ext cx="2912072" cy="1245214"/>
          </a:xfrm>
          <a:prstGeom prst="rect">
            <a:avLst/>
          </a:prstGeom>
        </p:spPr>
      </p:pic>
      <p:pic>
        <p:nvPicPr>
          <p:cNvPr id="6" name="Picture 5">
            <a:extLst>
              <a:ext uri="{FF2B5EF4-FFF2-40B4-BE49-F238E27FC236}">
                <a16:creationId xmlns:a16="http://schemas.microsoft.com/office/drawing/2014/main" id="{083B7406-E197-4BAA-BAF7-C54CC88049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6328" y="3509758"/>
            <a:ext cx="2912072" cy="344305"/>
          </a:xfrm>
          <a:prstGeom prst="rect">
            <a:avLst/>
          </a:prstGeom>
        </p:spPr>
      </p:pic>
      <p:pic>
        <p:nvPicPr>
          <p:cNvPr descr="Text  Description automatically generated with low confidence" id="8" name="Picture 7">
            <a:extLst>
              <a:ext uri="{FF2B5EF4-FFF2-40B4-BE49-F238E27FC236}">
                <a16:creationId xmlns:a16="http://schemas.microsoft.com/office/drawing/2014/main" id="{6D076F72-A8F7-471C-905E-CF489CCEBB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4529" y="4195744"/>
            <a:ext cx="2946605" cy="1066671"/>
          </a:xfrm>
          <a:prstGeom prst="rect">
            <a:avLst/>
          </a:prstGeom>
        </p:spPr>
      </p:pic>
      <p:pic>
        <p:nvPicPr>
          <p:cNvPr descr="Logo, company name  Description automatically generated" id="11" name="Picture 10">
            <a:extLst>
              <a:ext uri="{FF2B5EF4-FFF2-40B4-BE49-F238E27FC236}">
                <a16:creationId xmlns:a16="http://schemas.microsoft.com/office/drawing/2014/main" id="{2298A2D2-653A-4F44-B79E-42CA0FD5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7687" y="1724395"/>
            <a:ext cx="3114818" cy="948439"/>
          </a:xfrm>
          <a:prstGeom prst="rect">
            <a:avLst/>
          </a:prstGeom>
        </p:spPr>
      </p:pic>
      <p:pic>
        <p:nvPicPr>
          <p:cNvPr descr="Asia with solid fill" id="12" name="Graphic 11">
            <a:extLst>
              <a:ext uri="{FF2B5EF4-FFF2-40B4-BE49-F238E27FC236}">
                <a16:creationId xmlns:a16="http://schemas.microsoft.com/office/drawing/2014/main" id="{AD561285-C14F-43DF-B80C-B9C65B556A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95511" y="3441108"/>
            <a:ext cx="1359165" cy="1359165"/>
          </a:xfrm>
          <a:prstGeom prst="rect">
            <a:avLst/>
          </a:prstGeom>
        </p:spPr>
      </p:pic>
      <p:pic>
        <p:nvPicPr>
          <p:cNvPr descr="Africa with solid fill" id="14" name="Graphic 13">
            <a:extLst>
              <a:ext uri="{FF2B5EF4-FFF2-40B4-BE49-F238E27FC236}">
                <a16:creationId xmlns:a16="http://schemas.microsoft.com/office/drawing/2014/main" id="{80F2CE79-5FA5-408D-AB40-D187881027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59303" y="3478844"/>
            <a:ext cx="1332017" cy="1332017"/>
          </a:xfrm>
          <a:prstGeom prst="rect">
            <a:avLst/>
          </a:prstGeom>
        </p:spPr>
      </p:pic>
      <p:cxnSp>
        <p:nvCxnSpPr>
          <p:cNvPr id="20" name="Straight Arrow Connector 19">
            <a:extLst>
              <a:ext uri="{FF2B5EF4-FFF2-40B4-BE49-F238E27FC236}">
                <a16:creationId xmlns:a16="http://schemas.microsoft.com/office/drawing/2014/main" id="{BB08532A-893F-432F-A577-8828658310A2}"/>
              </a:ext>
            </a:extLst>
          </p:cNvPr>
          <p:cNvCxnSpPr>
            <a:stCxn id="11" idx="2"/>
            <a:endCxn id="12" idx="0"/>
          </p:cNvCxnSpPr>
          <p:nvPr/>
        </p:nvCxnSpPr>
        <p:spPr>
          <a:xfrm flipH="1">
            <a:off x="4075094" y="2672834"/>
            <a:ext cx="2" cy="768274"/>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B1C28A3-D371-4826-B854-70D65ECDA693}"/>
              </a:ext>
            </a:extLst>
          </p:cNvPr>
          <p:cNvCxnSpPr>
            <a:stCxn id="11" idx="2"/>
            <a:endCxn id="14" idx="0"/>
          </p:cNvCxnSpPr>
          <p:nvPr/>
        </p:nvCxnSpPr>
        <p:spPr>
          <a:xfrm rot="5400000">
            <a:off x="2697199" y="2100947"/>
            <a:ext cx="806010" cy="1949784"/>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6E2A1B1-ECA7-454B-8677-23FA3D52FDE7}"/>
              </a:ext>
            </a:extLst>
          </p:cNvPr>
          <p:cNvCxnSpPr>
            <a:cxnSpLocks/>
            <a:stCxn id="11" idx="2"/>
          </p:cNvCxnSpPr>
          <p:nvPr/>
        </p:nvCxnSpPr>
        <p:spPr>
          <a:xfrm flipH="1" rot="16200000">
            <a:off x="4456962" y="2290967"/>
            <a:ext cx="793674" cy="1557407"/>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Map  Description automatically generated" id="15" name="Picture 14">
            <a:extLst>
              <a:ext uri="{FF2B5EF4-FFF2-40B4-BE49-F238E27FC236}">
                <a16:creationId xmlns:a16="http://schemas.microsoft.com/office/drawing/2014/main" id="{9CE42770-0B1C-47F1-A8F6-CDC1CB96CAE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40797" y="3549480"/>
            <a:ext cx="973133" cy="1101660"/>
          </a:xfrm>
          <a:prstGeom prst="rect">
            <a:avLst/>
          </a:prstGeom>
        </p:spPr>
      </p:pic>
    </p:spTree>
    <p:custDataLst>
      <p:tags r:id="rId1"/>
    </p:custDataLst>
    <p:extLst>
      <p:ext uri="{BB962C8B-B14F-4D97-AF65-F5344CB8AC3E}">
        <p14:creationId xmlns:p14="http://schemas.microsoft.com/office/powerpoint/2010/main" val="19408068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4258" p14:dur="1055" spd="slow">
        <p159:morph option="byObject"/>
      </p:transition>
    </mc:Choice>
    <mc:Fallback>
      <p:transition advTm="425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6"/>
                                        </p:tgtEl>
                                        <p:attrNameLst>
                                          <p:attrName>style.visibility</p:attrName>
                                        </p:attrNameLst>
                                      </p:cBhvr>
                                      <p:to>
                                        <p:strVal val="visible"/>
                                      </p:to>
                                    </p:set>
                                    <p:animEffect filter="fade" transition="in">
                                      <p:cBhvr>
                                        <p:cTn dur="500" id="14"/>
                                        <p:tgtEl>
                                          <p:spTgt spid="6"/>
                                        </p:tgtEl>
                                      </p:cBhvr>
                                    </p:animEffect>
                                    <p:anim calcmode="lin" valueType="num">
                                      <p:cBhvr>
                                        <p:cTn dur="500" fill="hold" id="15"/>
                                        <p:tgtEl>
                                          <p:spTgt spid="6"/>
                                        </p:tgtEl>
                                        <p:attrNameLst>
                                          <p:attrName>ppt_x</p:attrName>
                                        </p:attrNameLst>
                                      </p:cBhvr>
                                      <p:tavLst>
                                        <p:tav tm="0">
                                          <p:val>
                                            <p:strVal val="#ppt_x"/>
                                          </p:val>
                                        </p:tav>
                                        <p:tav tm="100000">
                                          <p:val>
                                            <p:strVal val="#ppt_x"/>
                                          </p:val>
                                        </p:tav>
                                      </p:tavLst>
                                    </p:anim>
                                    <p:anim calcmode="lin" valueType="num">
                                      <p:cBhvr>
                                        <p:cTn dur="500" fill="hold" id="16"/>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8"/>
                                        </p:tgtEl>
                                        <p:attrNameLst>
                                          <p:attrName>style.visibility</p:attrName>
                                        </p:attrNameLst>
                                      </p:cBhvr>
                                      <p:to>
                                        <p:strVal val="visible"/>
                                      </p:to>
                                    </p:set>
                                    <p:animEffect filter="fade" transition="in">
                                      <p:cBhvr>
                                        <p:cTn dur="500" id="21"/>
                                        <p:tgtEl>
                                          <p:spTgt spid="8"/>
                                        </p:tgtEl>
                                      </p:cBhvr>
                                    </p:animEffect>
                                    <p:anim calcmode="lin" valueType="num">
                                      <p:cBhvr>
                                        <p:cTn dur="500" fill="hold" id="22"/>
                                        <p:tgtEl>
                                          <p:spTgt spid="8"/>
                                        </p:tgtEl>
                                        <p:attrNameLst>
                                          <p:attrName>ppt_x</p:attrName>
                                        </p:attrNameLst>
                                      </p:cBhvr>
                                      <p:tavLst>
                                        <p:tav tm="0">
                                          <p:val>
                                            <p:strVal val="#ppt_x"/>
                                          </p:val>
                                        </p:tav>
                                        <p:tav tm="100000">
                                          <p:val>
                                            <p:strVal val="#ppt_x"/>
                                          </p:val>
                                        </p:tav>
                                      </p:tavLst>
                                    </p:anim>
                                    <p:anim calcmode="lin" valueType="num">
                                      <p:cBhvr>
                                        <p:cTn dur="500" fill="hold" id="23"/>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44293825d246df1aa4225ce799d2c69e">
            <a:r>
              <a:rPr lang="en-GB"/>
              <a:t>Réponse à l'épidémie d'Ebola</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A311218-1F04-484F-8A97-04D27D1AC294}"/>
              </a:ext>
            </a:extLst>
          </p:cNvPr>
          <p:cNvSpPr/>
          <p:nvPr/>
        </p:nvSpPr>
        <p:spPr>
          <a:xfrm>
            <a:off x="-14106572" y="5239567"/>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b5a81a0269e50db85175bbcc20e843">
            <a:pPr algn="ctr"/>
            <a:r>
              <a:rPr dirty="0" lang="en-GB" sz="2400">
                <a:latin typeface="+mj-lt"/>
              </a:rPr>
              <a:t>2012</a:t>
            </a:r>
          </a:p>
        </p:txBody>
      </p:sp>
      <p:pic>
        <p:nvPicPr>
          <p:cNvPr descr="Logo  Description automatically generated" id="5" name="Picture 4">
            <a:extLst>
              <a:ext uri="{FF2B5EF4-FFF2-40B4-BE49-F238E27FC236}">
                <a16:creationId xmlns:a16="http://schemas.microsoft.com/office/drawing/2014/main" id="{344DC14F-71E0-4763-A32D-2C3052904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6014" y="1946006"/>
            <a:ext cx="2912072" cy="1245214"/>
          </a:xfrm>
          <a:prstGeom prst="rect">
            <a:avLst/>
          </a:prstGeom>
        </p:spPr>
      </p:pic>
      <p:pic>
        <p:nvPicPr>
          <p:cNvPr id="6" name="Picture 5">
            <a:extLst>
              <a:ext uri="{FF2B5EF4-FFF2-40B4-BE49-F238E27FC236}">
                <a16:creationId xmlns:a16="http://schemas.microsoft.com/office/drawing/2014/main" id="{083B7406-E197-4BAA-BAF7-C54CC88049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2059" y="3532901"/>
            <a:ext cx="2912072" cy="344305"/>
          </a:xfrm>
          <a:prstGeom prst="rect">
            <a:avLst/>
          </a:prstGeom>
        </p:spPr>
      </p:pic>
      <p:pic>
        <p:nvPicPr>
          <p:cNvPr descr="Text  Description automatically generated with low confidence" id="8" name="Picture 7">
            <a:extLst>
              <a:ext uri="{FF2B5EF4-FFF2-40B4-BE49-F238E27FC236}">
                <a16:creationId xmlns:a16="http://schemas.microsoft.com/office/drawing/2014/main" id="{6D076F72-A8F7-471C-905E-CF489CCEBB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6592" y="4295024"/>
            <a:ext cx="2946605" cy="1066671"/>
          </a:xfrm>
          <a:prstGeom prst="rect">
            <a:avLst/>
          </a:prstGeom>
        </p:spPr>
      </p:pic>
      <p:pic>
        <p:nvPicPr>
          <p:cNvPr descr="Logo, company name  Description automatically generated" id="11" name="Picture 10">
            <a:extLst>
              <a:ext uri="{FF2B5EF4-FFF2-40B4-BE49-F238E27FC236}">
                <a16:creationId xmlns:a16="http://schemas.microsoft.com/office/drawing/2014/main" id="{2298A2D2-653A-4F44-B79E-42CA0FD5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30700" y="1747538"/>
            <a:ext cx="3114818" cy="948439"/>
          </a:xfrm>
          <a:prstGeom prst="rect">
            <a:avLst/>
          </a:prstGeom>
        </p:spPr>
      </p:pic>
      <p:pic>
        <p:nvPicPr>
          <p:cNvPr descr="Asia with solid fill" id="12" name="Graphic 11">
            <a:extLst>
              <a:ext uri="{FF2B5EF4-FFF2-40B4-BE49-F238E27FC236}">
                <a16:creationId xmlns:a16="http://schemas.microsoft.com/office/drawing/2014/main" id="{AD561285-C14F-43DF-B80C-B9C65B556A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52876" y="3464251"/>
            <a:ext cx="1359165" cy="1359165"/>
          </a:xfrm>
          <a:prstGeom prst="rect">
            <a:avLst/>
          </a:prstGeom>
        </p:spPr>
      </p:pic>
      <p:pic>
        <p:nvPicPr>
          <p:cNvPr descr="Africa with solid fill" id="14" name="Graphic 13">
            <a:extLst>
              <a:ext uri="{FF2B5EF4-FFF2-40B4-BE49-F238E27FC236}">
                <a16:creationId xmlns:a16="http://schemas.microsoft.com/office/drawing/2014/main" id="{80F2CE79-5FA5-408D-AB40-D187881027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289084" y="3501987"/>
            <a:ext cx="1332017" cy="1332017"/>
          </a:xfrm>
          <a:prstGeom prst="rect">
            <a:avLst/>
          </a:prstGeom>
        </p:spPr>
      </p:pic>
      <p:pic>
        <p:nvPicPr>
          <p:cNvPr descr="South America with solid fill" id="18" name="Graphic 17">
            <a:extLst>
              <a:ext uri="{FF2B5EF4-FFF2-40B4-BE49-F238E27FC236}">
                <a16:creationId xmlns:a16="http://schemas.microsoft.com/office/drawing/2014/main" id="{76F53CFF-24DB-419F-B9CA-170E94F3CFB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95467" y="3489651"/>
            <a:ext cx="1359165" cy="1359165"/>
          </a:xfrm>
          <a:prstGeom prst="rect">
            <a:avLst/>
          </a:prstGeom>
        </p:spPr>
      </p:pic>
      <p:cxnSp>
        <p:nvCxnSpPr>
          <p:cNvPr id="20" name="Straight Arrow Connector 19">
            <a:extLst>
              <a:ext uri="{FF2B5EF4-FFF2-40B4-BE49-F238E27FC236}">
                <a16:creationId xmlns:a16="http://schemas.microsoft.com/office/drawing/2014/main" id="{BB08532A-893F-432F-A577-8828658310A2}"/>
              </a:ext>
            </a:extLst>
          </p:cNvPr>
          <p:cNvCxnSpPr>
            <a:stCxn id="11" idx="2"/>
            <a:endCxn id="12" idx="0"/>
          </p:cNvCxnSpPr>
          <p:nvPr/>
        </p:nvCxnSpPr>
        <p:spPr>
          <a:xfrm flipH="1">
            <a:off x="-10673293" y="2695977"/>
            <a:ext cx="2" cy="768274"/>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B1C28A3-D371-4826-B854-70D65ECDA693}"/>
              </a:ext>
            </a:extLst>
          </p:cNvPr>
          <p:cNvCxnSpPr>
            <a:stCxn id="11" idx="2"/>
            <a:endCxn id="14" idx="0"/>
          </p:cNvCxnSpPr>
          <p:nvPr/>
        </p:nvCxnSpPr>
        <p:spPr>
          <a:xfrm rot="5400000">
            <a:off x="-12051188" y="2124090"/>
            <a:ext cx="806010" cy="1949784"/>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6E2A1B1-ECA7-454B-8677-23FA3D52FDE7}"/>
              </a:ext>
            </a:extLst>
          </p:cNvPr>
          <p:cNvCxnSpPr>
            <a:stCxn id="11" idx="2"/>
            <a:endCxn id="18" idx="0"/>
          </p:cNvCxnSpPr>
          <p:nvPr/>
        </p:nvCxnSpPr>
        <p:spPr>
          <a:xfrm flipH="1" rot="16200000">
            <a:off x="-10291425" y="2314110"/>
            <a:ext cx="793674" cy="1557407"/>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6279167-3937-4703-94EF-8EB41E2FF752}"/>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f47e8ad1db7920ba951356cdf0e3d5c">
            <a:pPr algn="ctr"/>
            <a:r>
              <a:rPr dirty="0" lang="en-GB" sz="2400">
                <a:latin typeface="+mj-lt"/>
              </a:rPr>
              <a:t>2014</a:t>
            </a:r>
          </a:p>
        </p:txBody>
      </p:sp>
      <p:sp>
        <p:nvSpPr>
          <p:cNvPr id="16" name="Rectangle: Rounded Corners 15">
            <a:extLst>
              <a:ext uri="{FF2B5EF4-FFF2-40B4-BE49-F238E27FC236}">
                <a16:creationId xmlns:a16="http://schemas.microsoft.com/office/drawing/2014/main" id="{33998C1B-842C-45AF-AF51-4BC16D6AB78C}"/>
              </a:ext>
            </a:extLst>
          </p:cNvPr>
          <p:cNvSpPr/>
          <p:nvPr/>
        </p:nvSpPr>
        <p:spPr>
          <a:xfrm>
            <a:off x="788058" y="3299125"/>
            <a:ext cx="2707807"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grpSp>
        <p:nvGrpSpPr>
          <p:cNvPr id="21" name="Graphic 6">
            <a:extLst>
              <a:ext uri="{FF2B5EF4-FFF2-40B4-BE49-F238E27FC236}">
                <a16:creationId xmlns:a16="http://schemas.microsoft.com/office/drawing/2014/main" id="{0A393E7B-85B8-4A13-B4F6-4111903FFF55}"/>
              </a:ext>
            </a:extLst>
          </p:cNvPr>
          <p:cNvGrpSpPr/>
          <p:nvPr/>
        </p:nvGrpSpPr>
        <p:grpSpPr>
          <a:xfrm>
            <a:off x="5723112" y="1634492"/>
            <a:ext cx="4605255" cy="4071236"/>
            <a:chOff x="6281254" y="1634492"/>
            <a:chExt cx="4605255" cy="4071236"/>
          </a:xfrm>
          <a:solidFill>
            <a:srgbClr val="A0ADBA"/>
          </a:solidFill>
        </p:grpSpPr>
        <p:sp>
          <p:nvSpPr>
            <p:cNvPr id="23" name="Graphic 6">
              <a:extLst>
                <a:ext uri="{FF2B5EF4-FFF2-40B4-BE49-F238E27FC236}">
                  <a16:creationId xmlns:a16="http://schemas.microsoft.com/office/drawing/2014/main" id="{554DBC58-B30B-433E-A5D6-DB89D64D68E8}"/>
                </a:ext>
              </a:extLst>
            </p:cNvPr>
            <p:cNvSpPr/>
            <p:nvPr/>
          </p:nvSpPr>
          <p:spPr>
            <a:xfrm>
              <a:off x="9976915" y="4447027"/>
              <a:ext cx="432621" cy="762667"/>
            </a:xfrm>
            <a:custGeom>
              <a:avLst/>
              <a:gdLst>
                <a:gd fmla="*/ 356185 w 432621" name="connsiteX0"/>
                <a:gd fmla="*/ 13023 h 762667" name="connsiteY0"/>
                <a:gd fmla="*/ 377606 w 432621" name="connsiteX1"/>
                <a:gd fmla="*/ 0 h 762667" name="connsiteY1"/>
                <a:gd fmla="*/ 415871 w 432621" name="connsiteX2"/>
                <a:gd fmla="*/ 41002 h 762667" name="connsiteY2"/>
                <a:gd fmla="*/ 432622 w 432621" name="connsiteX3"/>
                <a:gd fmla="*/ 190195 h 762667" name="connsiteY3"/>
                <a:gd fmla="*/ 423326 w 432621" name="connsiteX4"/>
                <a:gd fmla="*/ 212560 h 762667" name="connsiteY4"/>
                <a:gd fmla="*/ 413984 w 432621" name="connsiteX5"/>
                <a:gd fmla="*/ 211663 h 762667" name="connsiteY5"/>
                <a:gd fmla="*/ 403745 w 432621" name="connsiteX6"/>
                <a:gd fmla="*/ 182740 h 762667" name="connsiteY6"/>
                <a:gd fmla="*/ 394403 w 432621" name="connsiteX7"/>
                <a:gd fmla="*/ 182740 h 762667" name="connsiteY7"/>
                <a:gd fmla="*/ 386948 w 432621" name="connsiteX8"/>
                <a:gd fmla="*/ 227470 h 762667" name="connsiteY8"/>
                <a:gd fmla="*/ 392563 w 432621" name="connsiteX9"/>
                <a:gd fmla="*/ 234924 h 762667" name="connsiteY9"/>
                <a:gd fmla="*/ 390676 w 432621" name="connsiteX10"/>
                <a:gd fmla="*/ 263848 h 762667" name="connsiteY10"/>
                <a:gd fmla="*/ 370151 w 432621" name="connsiteX11"/>
                <a:gd fmla="*/ 288100 h 762667" name="connsiteY11"/>
                <a:gd fmla="*/ 358025 w 432621" name="connsiteX12"/>
                <a:gd fmla="*/ 344012 h 762667" name="connsiteY12"/>
                <a:gd fmla="*/ 317966 w 432621" name="connsiteX13"/>
                <a:gd fmla="*/ 437293 h 762667" name="connsiteY13"/>
                <a:gd fmla="*/ 238699 w 432621" name="connsiteX14"/>
                <a:gd fmla="*/ 613474 h 762667" name="connsiteY14"/>
                <a:gd fmla="*/ 209776 w 432621" name="connsiteX15"/>
                <a:gd fmla="*/ 685287 h 762667" name="connsiteY15"/>
                <a:gd fmla="*/ 179013 w 432621" name="connsiteX16"/>
                <a:gd fmla="*/ 728176 h 762667" name="connsiteY16"/>
                <a:gd fmla="*/ 167830 w 432621" name="connsiteX17"/>
                <a:gd fmla="*/ 733791 h 762667" name="connsiteY17"/>
                <a:gd fmla="*/ 128668 w 432621" name="connsiteX18"/>
                <a:gd fmla="*/ 742190 h 762667" name="connsiteY18"/>
                <a:gd fmla="*/ 86722 w 432621" name="connsiteX19"/>
                <a:gd fmla="*/ 759883 h 762667" name="connsiteY19"/>
                <a:gd fmla="*/ 69925 w 432621" name="connsiteX20"/>
                <a:gd fmla="*/ 762667 h 762667" name="connsiteY20"/>
                <a:gd fmla="*/ 40106 w 432621" name="connsiteX21"/>
                <a:gd fmla="*/ 732847 h 762667" name="connsiteY21"/>
                <a:gd fmla="*/ 15853 w 432621" name="connsiteX22"/>
                <a:gd fmla="*/ 713266 h 762667" name="connsiteY22"/>
                <a:gd fmla="*/ 3727 w 432621" name="connsiteX23"/>
                <a:gd fmla="*/ 668490 h 762667" name="connsiteY23"/>
                <a:gd fmla="*/ 13070 w 432621" name="connsiteX24"/>
                <a:gd fmla="*/ 640557 h 762667" name="connsiteY24"/>
                <a:gd fmla="*/ 9342 w 432621" name="connsiteX25"/>
                <a:gd fmla="*/ 616305 h 762667" name="connsiteY25"/>
                <a:gd fmla="*/ 0 w 432621" name="connsiteX26"/>
                <a:gd fmla="*/ 604179 h 762667" name="connsiteY26"/>
                <a:gd fmla="*/ 0 w 432621" name="connsiteX27"/>
                <a:gd fmla="*/ 554779 h 762667" name="connsiteY27"/>
                <a:gd fmla="*/ 22365 w 432621" name="connsiteX28"/>
                <a:gd fmla="*/ 512785 h 762667" name="connsiteY28"/>
                <a:gd fmla="*/ 36378 w 432621" name="connsiteX29"/>
                <a:gd fmla="*/ 511889 h 762667" name="connsiteY29"/>
                <a:gd fmla="*/ 41946 w 432621" name="connsiteX30"/>
                <a:gd fmla="*/ 486693 h 762667" name="connsiteY30"/>
                <a:gd fmla="*/ 74596 w 432621" name="connsiteX31"/>
                <a:gd fmla="*/ 438189 h 762667" name="connsiteY31"/>
                <a:gd fmla="*/ 83939 w 432621" name="connsiteX32"/>
                <a:gd fmla="*/ 413040 h 762667" name="connsiteY32"/>
                <a:gd fmla="*/ 72709 w 432621" name="connsiteX33"/>
                <a:gd fmla="*/ 391572 h 762667" name="connsiteY33"/>
                <a:gd fmla="*/ 68085 w 432621" name="connsiteX34"/>
                <a:gd fmla="*/ 345899 h 762667" name="connsiteY34"/>
                <a:gd fmla="*/ 70869 w 432621" name="connsiteX35"/>
                <a:gd fmla="*/ 310464 h 762667" name="connsiteY35"/>
                <a:gd fmla="*/ 61527 w 432621" name="connsiteX36"/>
                <a:gd fmla="*/ 301170 h 762667" name="connsiteY36"/>
                <a:gd fmla="*/ 92290 w 432621" name="connsiteX37"/>
                <a:gd fmla="*/ 247994 h 762667" name="connsiteY37"/>
                <a:gd fmla="*/ 98848 w 432621" name="connsiteX38"/>
                <a:gd fmla="*/ 224686 h 762667" name="connsiteY38"/>
                <a:gd fmla="*/ 127724 w 432621" name="connsiteX39"/>
                <a:gd fmla="*/ 225629 h 762667" name="connsiteY39"/>
                <a:gd fmla="*/ 137067 w 432621" name="connsiteX40"/>
                <a:gd fmla="*/ 215344 h 762667" name="connsiteY40"/>
                <a:gd fmla="*/ 146409 w 432621" name="connsiteX41"/>
                <a:gd fmla="*/ 218174 h 762667" name="connsiteY41"/>
                <a:gd fmla="*/ 156648 w 432621" name="connsiteX42"/>
                <a:gd fmla="*/ 218174 h 762667" name="connsiteY42"/>
                <a:gd fmla="*/ 170614 w 432621" name="connsiteX43"/>
                <a:gd fmla="*/ 204161 h 762667" name="connsiteY43"/>
                <a:gd fmla="*/ 195810 w 432621" name="connsiteX44"/>
                <a:gd fmla="*/ 204161 h 762667" name="connsiteY44"/>
                <a:gd fmla="*/ 203264 w 432621" name="connsiteX45"/>
                <a:gd fmla="*/ 218174 h 762667" name="connsiteY45"/>
                <a:gd fmla="*/ 219118 w 432621" name="connsiteX46"/>
                <a:gd fmla="*/ 218174 h 762667" name="connsiteY46"/>
                <a:gd fmla="*/ 206992 w 432621" name="connsiteX47"/>
                <a:gd fmla="*/ 199537 h 762667" name="connsiteY47"/>
                <a:gd fmla="*/ 206992 w 432621" name="connsiteX48"/>
                <a:gd fmla="*/ 189251 h 762667" name="connsiteY48"/>
                <a:gd fmla="*/ 234028 w 432621" name="connsiteX49"/>
                <a:gd fmla="*/ 173398 h 762667" name="connsiteY49"/>
                <a:gd fmla="*/ 240586 w 432621" name="connsiteX50"/>
                <a:gd fmla="*/ 175285 h 762667" name="connsiteY50"/>
                <a:gd fmla="*/ 244314 w 432621" name="connsiteX51"/>
                <a:gd fmla="*/ 188308 h 762667" name="connsiteY51"/>
                <a:gd fmla="*/ 258280 w 432621" name="connsiteX52"/>
                <a:gd fmla="*/ 189251 h 762667" name="connsiteY52"/>
                <a:gd fmla="*/ 251769 w 432621" name="connsiteX53"/>
                <a:gd fmla="*/ 167830 h 762667" name="connsiteY53"/>
                <a:gd fmla="*/ 264791 w 432621" name="connsiteX54"/>
                <a:gd fmla="*/ 151033 h 762667" name="connsiteY54"/>
                <a:gd fmla="*/ 270406 w 432621" name="connsiteX55"/>
                <a:gd fmla="*/ 142634 h 762667" name="connsiteY55"/>
                <a:gd fmla="*/ 276021 w 432621" name="connsiteX56"/>
                <a:gd fmla="*/ 158488 h 762667" name="connsiteY56"/>
                <a:gd fmla="*/ 288100 w 432621" name="connsiteX57"/>
                <a:gd fmla="*/ 138907 h 762667" name="connsiteY57"/>
                <a:gd fmla="*/ 300226 w 432621" name="connsiteX58"/>
                <a:gd fmla="*/ 135180 h 762667" name="connsiteY58"/>
                <a:gd fmla="*/ 285316 w 432621" name="connsiteX59"/>
                <a:gd fmla="*/ 122110 h 762667" name="connsiteY59"/>
                <a:gd fmla="*/ 294658 w 432621" name="connsiteX60"/>
                <a:gd fmla="*/ 110927 h 762667" name="connsiteY60"/>
                <a:gd fmla="*/ 306784 w 432621" name="connsiteX61"/>
                <a:gd fmla="*/ 109984 h 762667" name="connsiteY61"/>
                <a:gd fmla="*/ 303057 w 432621" name="connsiteX62"/>
                <a:gd fmla="*/ 76437 h 762667" name="connsiteY62"/>
                <a:gd fmla="*/ 311408 w 432621" name="connsiteX63"/>
                <a:gd fmla="*/ 76437 h 762667" name="connsiteY63"/>
                <a:gd fmla="*/ 317966 w 432621" name="connsiteX64"/>
                <a:gd fmla="*/ 88563 h 762667" name="connsiteY64"/>
                <a:gd fmla="*/ 336604 w 432621" name="connsiteX65"/>
                <a:gd fmla="*/ 61527 h 762667" name="connsiteY65"/>
                <a:gd fmla="*/ 355241 w 432621" name="connsiteX66"/>
                <a:gd fmla="*/ 63367 h 762667" name="connsiteY66"/>
                <a:gd fmla="*/ 361752 w 432621" name="connsiteX67"/>
                <a:gd fmla="*/ 30763 h 762667" name="connsiteY67"/>
                <a:gd fmla="*/ 356185 w 432621" name="connsiteX68"/>
                <a:gd fmla="*/ 13023 h 762667"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762667" w="432621">
                  <a:moveTo>
                    <a:pt x="356185" y="13023"/>
                  </a:moveTo>
                  <a:lnTo>
                    <a:pt x="377606" y="0"/>
                  </a:lnTo>
                  <a:lnTo>
                    <a:pt x="415871" y="41002"/>
                  </a:lnTo>
                  <a:lnTo>
                    <a:pt x="432622" y="190195"/>
                  </a:lnTo>
                  <a:lnTo>
                    <a:pt x="423326" y="212560"/>
                  </a:lnTo>
                  <a:lnTo>
                    <a:pt x="413984" y="211663"/>
                  </a:lnTo>
                  <a:lnTo>
                    <a:pt x="403745" y="182740"/>
                  </a:lnTo>
                  <a:lnTo>
                    <a:pt x="394403" y="182740"/>
                  </a:lnTo>
                  <a:lnTo>
                    <a:pt x="386948" y="227470"/>
                  </a:lnTo>
                  <a:lnTo>
                    <a:pt x="392563" y="234924"/>
                  </a:lnTo>
                  <a:lnTo>
                    <a:pt x="390676" y="263848"/>
                  </a:lnTo>
                  <a:lnTo>
                    <a:pt x="370151" y="288100"/>
                  </a:lnTo>
                  <a:lnTo>
                    <a:pt x="358025" y="344012"/>
                  </a:lnTo>
                  <a:lnTo>
                    <a:pt x="317966" y="437293"/>
                  </a:lnTo>
                  <a:lnTo>
                    <a:pt x="238699" y="613474"/>
                  </a:lnTo>
                  <a:lnTo>
                    <a:pt x="209776" y="685287"/>
                  </a:lnTo>
                  <a:lnTo>
                    <a:pt x="179013" y="728176"/>
                  </a:lnTo>
                  <a:lnTo>
                    <a:pt x="167830" y="733791"/>
                  </a:lnTo>
                  <a:lnTo>
                    <a:pt x="128668" y="742190"/>
                  </a:lnTo>
                  <a:lnTo>
                    <a:pt x="86722" y="759883"/>
                  </a:lnTo>
                  <a:lnTo>
                    <a:pt x="69925" y="762667"/>
                  </a:lnTo>
                  <a:lnTo>
                    <a:pt x="40106" y="732847"/>
                  </a:lnTo>
                  <a:lnTo>
                    <a:pt x="15853" y="713266"/>
                  </a:lnTo>
                  <a:lnTo>
                    <a:pt x="3727" y="668490"/>
                  </a:lnTo>
                  <a:lnTo>
                    <a:pt x="13070" y="640557"/>
                  </a:lnTo>
                  <a:lnTo>
                    <a:pt x="9342" y="616305"/>
                  </a:lnTo>
                  <a:lnTo>
                    <a:pt x="0" y="604179"/>
                  </a:lnTo>
                  <a:lnTo>
                    <a:pt x="0" y="554779"/>
                  </a:lnTo>
                  <a:lnTo>
                    <a:pt x="22365" y="512785"/>
                  </a:lnTo>
                  <a:lnTo>
                    <a:pt x="36378" y="511889"/>
                  </a:lnTo>
                  <a:lnTo>
                    <a:pt x="41946" y="486693"/>
                  </a:lnTo>
                  <a:lnTo>
                    <a:pt x="74596" y="438189"/>
                  </a:lnTo>
                  <a:lnTo>
                    <a:pt x="83939" y="413040"/>
                  </a:lnTo>
                  <a:lnTo>
                    <a:pt x="72709" y="391572"/>
                  </a:lnTo>
                  <a:lnTo>
                    <a:pt x="68085" y="345899"/>
                  </a:lnTo>
                  <a:lnTo>
                    <a:pt x="70869" y="310464"/>
                  </a:lnTo>
                  <a:lnTo>
                    <a:pt x="61527" y="301170"/>
                  </a:lnTo>
                  <a:lnTo>
                    <a:pt x="92290" y="247994"/>
                  </a:lnTo>
                  <a:lnTo>
                    <a:pt x="98848" y="224686"/>
                  </a:lnTo>
                  <a:lnTo>
                    <a:pt x="127724" y="225629"/>
                  </a:lnTo>
                  <a:lnTo>
                    <a:pt x="137067" y="215344"/>
                  </a:lnTo>
                  <a:lnTo>
                    <a:pt x="146409" y="218174"/>
                  </a:lnTo>
                  <a:lnTo>
                    <a:pt x="156648" y="218174"/>
                  </a:lnTo>
                  <a:lnTo>
                    <a:pt x="170614" y="204161"/>
                  </a:lnTo>
                  <a:lnTo>
                    <a:pt x="195810" y="204161"/>
                  </a:lnTo>
                  <a:lnTo>
                    <a:pt x="203264" y="218174"/>
                  </a:lnTo>
                  <a:lnTo>
                    <a:pt x="219118" y="218174"/>
                  </a:lnTo>
                  <a:lnTo>
                    <a:pt x="206992" y="199537"/>
                  </a:lnTo>
                  <a:lnTo>
                    <a:pt x="206992" y="189251"/>
                  </a:lnTo>
                  <a:lnTo>
                    <a:pt x="234028" y="173398"/>
                  </a:lnTo>
                  <a:lnTo>
                    <a:pt x="240586" y="175285"/>
                  </a:lnTo>
                  <a:lnTo>
                    <a:pt x="244314" y="188308"/>
                  </a:lnTo>
                  <a:lnTo>
                    <a:pt x="258280" y="189251"/>
                  </a:lnTo>
                  <a:lnTo>
                    <a:pt x="251769" y="167830"/>
                  </a:lnTo>
                  <a:lnTo>
                    <a:pt x="264791" y="151033"/>
                  </a:lnTo>
                  <a:lnTo>
                    <a:pt x="270406" y="142634"/>
                  </a:lnTo>
                  <a:lnTo>
                    <a:pt x="276021" y="158488"/>
                  </a:lnTo>
                  <a:lnTo>
                    <a:pt x="288100" y="138907"/>
                  </a:lnTo>
                  <a:lnTo>
                    <a:pt x="300226" y="135180"/>
                  </a:lnTo>
                  <a:lnTo>
                    <a:pt x="285316" y="122110"/>
                  </a:lnTo>
                  <a:lnTo>
                    <a:pt x="294658" y="110927"/>
                  </a:lnTo>
                  <a:lnTo>
                    <a:pt x="306784" y="109984"/>
                  </a:lnTo>
                  <a:lnTo>
                    <a:pt x="303057" y="76437"/>
                  </a:lnTo>
                  <a:lnTo>
                    <a:pt x="311408" y="76437"/>
                  </a:lnTo>
                  <a:lnTo>
                    <a:pt x="317966" y="88563"/>
                  </a:lnTo>
                  <a:lnTo>
                    <a:pt x="336604" y="61527"/>
                  </a:lnTo>
                  <a:lnTo>
                    <a:pt x="355241" y="63367"/>
                  </a:lnTo>
                  <a:lnTo>
                    <a:pt x="361752" y="30763"/>
                  </a:lnTo>
                  <a:lnTo>
                    <a:pt x="356185" y="1302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5" name="Graphic 6">
              <a:extLst>
                <a:ext uri="{FF2B5EF4-FFF2-40B4-BE49-F238E27FC236}">
                  <a16:creationId xmlns:a16="http://schemas.microsoft.com/office/drawing/2014/main" id="{342A0CDB-1A6D-496D-B690-00A522237FB4}"/>
                </a:ext>
              </a:extLst>
            </p:cNvPr>
            <p:cNvSpPr/>
            <p:nvPr/>
          </p:nvSpPr>
          <p:spPr>
            <a:xfrm>
              <a:off x="9852918" y="4025163"/>
              <a:ext cx="8068" cy="26941"/>
            </a:xfrm>
            <a:custGeom>
              <a:avLst/>
              <a:gdLst>
                <a:gd fmla="*/ 0 w 8068" name="connsiteX0"/>
                <a:gd fmla="*/ 24582 h 26941" name="connsiteY0"/>
                <a:gd fmla="*/ 1368 w 8068" name="connsiteX1"/>
                <a:gd fmla="*/ 0 h 26941" name="connsiteY1"/>
                <a:gd fmla="*/ 8068 w 8068" name="connsiteX2"/>
                <a:gd fmla="*/ 378 h 26941" name="connsiteY2"/>
                <a:gd fmla="*/ 7738 w 8068" name="connsiteX3"/>
                <a:gd fmla="*/ 24252 h 26941" name="connsiteY3"/>
                <a:gd fmla="*/ 4388 w 8068" name="connsiteX4"/>
                <a:gd fmla="*/ 26941 h 26941" name="connsiteY4"/>
                <a:gd fmla="*/ 0 w 8068" name="connsiteX5"/>
                <a:gd fmla="*/ 24582 h 2694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941" w="8068">
                  <a:moveTo>
                    <a:pt x="0" y="24582"/>
                  </a:moveTo>
                  <a:lnTo>
                    <a:pt x="1368" y="0"/>
                  </a:lnTo>
                  <a:lnTo>
                    <a:pt x="8068" y="378"/>
                  </a:lnTo>
                  <a:lnTo>
                    <a:pt x="7738" y="24252"/>
                  </a:lnTo>
                  <a:lnTo>
                    <a:pt x="4388" y="26941"/>
                  </a:lnTo>
                  <a:lnTo>
                    <a:pt x="0" y="2458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6" name="Graphic 6">
              <a:extLst>
                <a:ext uri="{FF2B5EF4-FFF2-40B4-BE49-F238E27FC236}">
                  <a16:creationId xmlns:a16="http://schemas.microsoft.com/office/drawing/2014/main" id="{F57CBE19-6249-444B-8878-E9D1FEC152D4}"/>
                </a:ext>
              </a:extLst>
            </p:cNvPr>
            <p:cNvSpPr/>
            <p:nvPr/>
          </p:nvSpPr>
          <p:spPr>
            <a:xfrm>
              <a:off x="9829704" y="4077347"/>
              <a:ext cx="12126" cy="33311"/>
            </a:xfrm>
            <a:custGeom>
              <a:avLst/>
              <a:gdLst>
                <a:gd fmla="*/ 0 w 12126" name="connsiteX0"/>
                <a:gd fmla="*/ 0 h 33311" name="connsiteY0"/>
                <a:gd fmla="*/ 661 w 12126" name="connsiteX1"/>
                <a:gd fmla="*/ 24252 h 33311" name="connsiteY1"/>
                <a:gd fmla="*/ 10097 w 12126" name="connsiteX2"/>
                <a:gd fmla="*/ 33311 h 33311" name="connsiteY2"/>
                <a:gd fmla="*/ 12126 w 12126" name="connsiteX3"/>
                <a:gd fmla="*/ 24913 h 33311" name="connsiteY3"/>
                <a:gd fmla="*/ 5049 w 12126" name="connsiteX4"/>
                <a:gd fmla="*/ 18165 h 33311" name="connsiteY4"/>
                <a:gd fmla="*/ 3350 w 12126" name="connsiteX5"/>
                <a:gd fmla="*/ 660 h 33311" name="connsiteY5"/>
                <a:gd fmla="*/ 0 w 12126" name="connsiteX6"/>
                <a:gd fmla="*/ 0 h 333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3311" w="12126">
                  <a:moveTo>
                    <a:pt x="0" y="0"/>
                  </a:moveTo>
                  <a:lnTo>
                    <a:pt x="661" y="24252"/>
                  </a:lnTo>
                  <a:lnTo>
                    <a:pt x="10097" y="33311"/>
                  </a:lnTo>
                  <a:lnTo>
                    <a:pt x="12126" y="24913"/>
                  </a:lnTo>
                  <a:lnTo>
                    <a:pt x="5049" y="18165"/>
                  </a:lnTo>
                  <a:lnTo>
                    <a:pt x="3350" y="6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7" name="Graphic 6">
              <a:extLst>
                <a:ext uri="{FF2B5EF4-FFF2-40B4-BE49-F238E27FC236}">
                  <a16:creationId xmlns:a16="http://schemas.microsoft.com/office/drawing/2014/main" id="{94C3470B-F6CD-405D-B63A-A93802D62CE1}"/>
                </a:ext>
              </a:extLst>
            </p:cNvPr>
            <p:cNvSpPr/>
            <p:nvPr/>
          </p:nvSpPr>
          <p:spPr>
            <a:xfrm>
              <a:off x="10213396" y="4281980"/>
              <a:ext cx="20571" cy="9106"/>
            </a:xfrm>
            <a:custGeom>
              <a:avLst/>
              <a:gdLst>
                <a:gd fmla="*/ 3397 w 20571" name="connsiteX0"/>
                <a:gd fmla="*/ 0 h 9106" name="connsiteY0"/>
                <a:gd fmla="*/ 0 w 20571" name="connsiteX1"/>
                <a:gd fmla="*/ 8446 h 9106" name="connsiteY1"/>
                <a:gd fmla="*/ 13164 w 20571" name="connsiteX2"/>
                <a:gd fmla="*/ 9106 h 9106" name="connsiteY2"/>
                <a:gd fmla="*/ 20572 w 20571" name="connsiteX3"/>
                <a:gd fmla="*/ 1699 h 9106" name="connsiteY3"/>
                <a:gd fmla="*/ 3397 w 20571" name="connsiteX4"/>
                <a:gd fmla="*/ 0 h 910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106" w="20571">
                  <a:moveTo>
                    <a:pt x="3397" y="0"/>
                  </a:moveTo>
                  <a:lnTo>
                    <a:pt x="0" y="8446"/>
                  </a:lnTo>
                  <a:lnTo>
                    <a:pt x="13164" y="9106"/>
                  </a:lnTo>
                  <a:lnTo>
                    <a:pt x="20572" y="1699"/>
                  </a:lnTo>
                  <a:lnTo>
                    <a:pt x="3397"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8" name="Graphic 6">
              <a:extLst>
                <a:ext uri="{FF2B5EF4-FFF2-40B4-BE49-F238E27FC236}">
                  <a16:creationId xmlns:a16="http://schemas.microsoft.com/office/drawing/2014/main" id="{21694856-3735-453C-8344-0F099085235F}"/>
                </a:ext>
              </a:extLst>
            </p:cNvPr>
            <p:cNvSpPr/>
            <p:nvPr/>
          </p:nvSpPr>
          <p:spPr>
            <a:xfrm>
              <a:off x="10196599" y="4280659"/>
              <a:ext cx="11087" cy="8729"/>
            </a:xfrm>
            <a:custGeom>
              <a:avLst/>
              <a:gdLst>
                <a:gd fmla="*/ 3019 w 11087" name="connsiteX0"/>
                <a:gd fmla="*/ 0 h 8729" name="connsiteY0"/>
                <a:gd fmla="*/ 0 w 11087" name="connsiteX1"/>
                <a:gd fmla="*/ 8729 h 8729" name="connsiteY1"/>
                <a:gd fmla="*/ 9059 w 11087" name="connsiteX2"/>
                <a:gd fmla="*/ 8399 h 8729" name="connsiteY2"/>
                <a:gd fmla="*/ 11088 w 11087" name="connsiteX3"/>
                <a:gd fmla="*/ 991 h 8729" name="connsiteY3"/>
                <a:gd fmla="*/ 3019 w 11087" name="connsiteX4"/>
                <a:gd fmla="*/ 0 h 87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29" w="11087">
                  <a:moveTo>
                    <a:pt x="3019" y="0"/>
                  </a:moveTo>
                  <a:lnTo>
                    <a:pt x="0" y="8729"/>
                  </a:lnTo>
                  <a:lnTo>
                    <a:pt x="9059" y="8399"/>
                  </a:lnTo>
                  <a:lnTo>
                    <a:pt x="11088" y="991"/>
                  </a:lnTo>
                  <a:lnTo>
                    <a:pt x="30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9" name="Graphic 6">
              <a:extLst>
                <a:ext uri="{FF2B5EF4-FFF2-40B4-BE49-F238E27FC236}">
                  <a16:creationId xmlns:a16="http://schemas.microsoft.com/office/drawing/2014/main" id="{0A712769-62CC-46E5-AF16-6751435BA893}"/>
                </a:ext>
              </a:extLst>
            </p:cNvPr>
            <p:cNvSpPr/>
            <p:nvPr/>
          </p:nvSpPr>
          <p:spPr>
            <a:xfrm>
              <a:off x="10035375" y="4398475"/>
              <a:ext cx="13117" cy="29583"/>
            </a:xfrm>
            <a:custGeom>
              <a:avLst/>
              <a:gdLst>
                <a:gd fmla="*/ 7408 w 13117" name="connsiteX0"/>
                <a:gd fmla="*/ 29584 h 29583" name="connsiteY0"/>
                <a:gd fmla="*/ 0 w 13117" name="connsiteX1"/>
                <a:gd fmla="*/ 16137 h 29583" name="connsiteY1"/>
                <a:gd fmla="*/ 6370 w 13117" name="connsiteX2"/>
                <a:gd fmla="*/ 0 h 29583" name="connsiteY2"/>
                <a:gd fmla="*/ 11419 w 13117" name="connsiteX3"/>
                <a:gd fmla="*/ 1982 h 29583" name="connsiteY3"/>
                <a:gd fmla="*/ 9059 w 13117" name="connsiteX4"/>
                <a:gd fmla="*/ 14438 h 29583" name="connsiteY4"/>
                <a:gd fmla="*/ 13117 w 13117" name="connsiteX5"/>
                <a:gd fmla="*/ 24205 h 29583" name="connsiteY5"/>
                <a:gd fmla="*/ 13117 w 13117" name="connsiteX6"/>
                <a:gd fmla="*/ 29584 h 29583" name="connsiteY6"/>
                <a:gd fmla="*/ 7408 w 13117" name="connsiteX7"/>
                <a:gd fmla="*/ 29584 h 295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583" w="13117">
                  <a:moveTo>
                    <a:pt x="7408" y="29584"/>
                  </a:moveTo>
                  <a:lnTo>
                    <a:pt x="0" y="16137"/>
                  </a:lnTo>
                  <a:lnTo>
                    <a:pt x="6370" y="0"/>
                  </a:lnTo>
                  <a:lnTo>
                    <a:pt x="11419" y="1982"/>
                  </a:lnTo>
                  <a:lnTo>
                    <a:pt x="9059" y="14438"/>
                  </a:lnTo>
                  <a:lnTo>
                    <a:pt x="13117" y="24205"/>
                  </a:lnTo>
                  <a:lnTo>
                    <a:pt x="13117" y="29584"/>
                  </a:lnTo>
                  <a:lnTo>
                    <a:pt x="7408" y="2958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0" name="Graphic 6">
              <a:extLst>
                <a:ext uri="{FF2B5EF4-FFF2-40B4-BE49-F238E27FC236}">
                  <a16:creationId xmlns:a16="http://schemas.microsoft.com/office/drawing/2014/main" id="{AEBAD888-D1E9-422B-A4AC-ECD6C16836FB}"/>
                </a:ext>
              </a:extLst>
            </p:cNvPr>
            <p:cNvSpPr/>
            <p:nvPr/>
          </p:nvSpPr>
          <p:spPr>
            <a:xfrm>
              <a:off x="10053540" y="4444903"/>
              <a:ext cx="15145" cy="12456"/>
            </a:xfrm>
            <a:custGeom>
              <a:avLst/>
              <a:gdLst>
                <a:gd fmla="*/ 0 w 15145" name="connsiteX0"/>
                <a:gd fmla="*/ 0 h 12456" name="connsiteY0"/>
                <a:gd fmla="*/ 3019 w 15145" name="connsiteX1"/>
                <a:gd fmla="*/ 9106 h 12456" name="connsiteY1"/>
                <a:gd fmla="*/ 15146 w 15145" name="connsiteX2"/>
                <a:gd fmla="*/ 12456 h 12456" name="connsiteY2"/>
                <a:gd fmla="*/ 10097 w 15145" name="connsiteX3"/>
                <a:gd fmla="*/ 2689 h 12456" name="connsiteY3"/>
                <a:gd fmla="*/ 0 w 15145" name="connsiteX4"/>
                <a:gd fmla="*/ 0 h 124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56" w="15145">
                  <a:moveTo>
                    <a:pt x="0" y="0"/>
                  </a:moveTo>
                  <a:lnTo>
                    <a:pt x="3019" y="9106"/>
                  </a:lnTo>
                  <a:lnTo>
                    <a:pt x="15146" y="12456"/>
                  </a:lnTo>
                  <a:lnTo>
                    <a:pt x="10097" y="2689"/>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1" name="Graphic 6">
              <a:extLst>
                <a:ext uri="{FF2B5EF4-FFF2-40B4-BE49-F238E27FC236}">
                  <a16:creationId xmlns:a16="http://schemas.microsoft.com/office/drawing/2014/main" id="{569E2061-E56A-42C8-846F-42D1DD0F7BFF}"/>
                </a:ext>
              </a:extLst>
            </p:cNvPr>
            <p:cNvSpPr/>
            <p:nvPr/>
          </p:nvSpPr>
          <p:spPr>
            <a:xfrm>
              <a:off x="10093268" y="4438534"/>
              <a:ext cx="11748" cy="15475"/>
            </a:xfrm>
            <a:custGeom>
              <a:avLst/>
              <a:gdLst>
                <a:gd fmla="*/ 11749 w 11748" name="connsiteX0"/>
                <a:gd fmla="*/ 15476 h 15475" name="connsiteY0"/>
                <a:gd fmla="*/ 0 w 11748" name="connsiteX1"/>
                <a:gd fmla="*/ 8068 h 15475" name="connsiteY1"/>
                <a:gd fmla="*/ 11088 w 11748" name="connsiteX2"/>
                <a:gd fmla="*/ 0 h 15475" name="connsiteY2"/>
                <a:gd fmla="*/ 11749 w 11748" name="connsiteX3"/>
                <a:gd fmla="*/ 15476 h 15475" name="connsiteY3"/>
              </a:gdLst>
              <a:ahLst/>
              <a:cxnLst>
                <a:cxn ang="0">
                  <a:pos x="connsiteX0" y="connsiteY0"/>
                </a:cxn>
                <a:cxn ang="0">
                  <a:pos x="connsiteX1" y="connsiteY1"/>
                </a:cxn>
                <a:cxn ang="0">
                  <a:pos x="connsiteX2" y="connsiteY2"/>
                </a:cxn>
                <a:cxn ang="0">
                  <a:pos x="connsiteX3" y="connsiteY3"/>
                </a:cxn>
              </a:cxnLst>
              <a:rect b="b" l="l" r="r" t="t"/>
              <a:pathLst>
                <a:path h="15475" w="11748">
                  <a:moveTo>
                    <a:pt x="11749" y="15476"/>
                  </a:moveTo>
                  <a:lnTo>
                    <a:pt x="0" y="8068"/>
                  </a:lnTo>
                  <a:lnTo>
                    <a:pt x="11088" y="0"/>
                  </a:lnTo>
                  <a:lnTo>
                    <a:pt x="11749" y="154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2" name="Graphic 6">
              <a:extLst>
                <a:ext uri="{FF2B5EF4-FFF2-40B4-BE49-F238E27FC236}">
                  <a16:creationId xmlns:a16="http://schemas.microsoft.com/office/drawing/2014/main" id="{14466B45-BB4A-49EB-BBB0-1F352E63E874}"/>
                </a:ext>
              </a:extLst>
            </p:cNvPr>
            <p:cNvSpPr/>
            <p:nvPr/>
          </p:nvSpPr>
          <p:spPr>
            <a:xfrm>
              <a:off x="10135308" y="4476186"/>
              <a:ext cx="9106" cy="16183"/>
            </a:xfrm>
            <a:custGeom>
              <a:avLst/>
              <a:gdLst>
                <a:gd fmla="*/ 0 w 9106" name="connsiteX0"/>
                <a:gd fmla="*/ 15146 h 16183" name="connsiteY0"/>
                <a:gd fmla="*/ 708 w 9106" name="connsiteX1"/>
                <a:gd fmla="*/ 0 h 16183" name="connsiteY1"/>
                <a:gd fmla="*/ 9107 w 9106" name="connsiteX2"/>
                <a:gd fmla="*/ 5426 h 16183" name="connsiteY2"/>
                <a:gd fmla="*/ 6087 w 9106" name="connsiteX3"/>
                <a:gd fmla="*/ 16184 h 16183" name="connsiteY3"/>
                <a:gd fmla="*/ 0 w 9106" name="connsiteX4"/>
                <a:gd fmla="*/ 15146 h 161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83" w="9106">
                  <a:moveTo>
                    <a:pt x="0" y="15146"/>
                  </a:moveTo>
                  <a:lnTo>
                    <a:pt x="708" y="0"/>
                  </a:lnTo>
                  <a:lnTo>
                    <a:pt x="9107" y="5426"/>
                  </a:lnTo>
                  <a:lnTo>
                    <a:pt x="6087" y="16184"/>
                  </a:lnTo>
                  <a:lnTo>
                    <a:pt x="0" y="1514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3" name="Graphic 6">
              <a:extLst>
                <a:ext uri="{FF2B5EF4-FFF2-40B4-BE49-F238E27FC236}">
                  <a16:creationId xmlns:a16="http://schemas.microsoft.com/office/drawing/2014/main" id="{F19807BE-F27D-4C29-9D7C-149F07A43D88}"/>
                </a:ext>
              </a:extLst>
            </p:cNvPr>
            <p:cNvSpPr/>
            <p:nvPr/>
          </p:nvSpPr>
          <p:spPr>
            <a:xfrm>
              <a:off x="10481019" y="4227814"/>
              <a:ext cx="5709" cy="10427"/>
            </a:xfrm>
            <a:custGeom>
              <a:avLst/>
              <a:gdLst>
                <a:gd fmla="*/ 330 w 5709" name="connsiteX0"/>
                <a:gd fmla="*/ 8068 h 10427" name="connsiteY0"/>
                <a:gd fmla="*/ 0 w 5709" name="connsiteX1"/>
                <a:gd fmla="*/ 0 h 10427" name="connsiteY1"/>
                <a:gd fmla="*/ 5379 w 5709" name="connsiteX2"/>
                <a:gd fmla="*/ 0 h 10427" name="connsiteY2"/>
                <a:gd fmla="*/ 5709 w 5709" name="connsiteX3"/>
                <a:gd fmla="*/ 10428 h 10427" name="connsiteY3"/>
                <a:gd fmla="*/ 330 w 5709" name="connsiteX4"/>
                <a:gd fmla="*/ 806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5709">
                  <a:moveTo>
                    <a:pt x="330" y="8068"/>
                  </a:moveTo>
                  <a:lnTo>
                    <a:pt x="0" y="0"/>
                  </a:lnTo>
                  <a:lnTo>
                    <a:pt x="5379" y="0"/>
                  </a:lnTo>
                  <a:lnTo>
                    <a:pt x="5709" y="10428"/>
                  </a:lnTo>
                  <a:lnTo>
                    <a:pt x="330" y="80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4" name="Graphic 6">
              <a:extLst>
                <a:ext uri="{FF2B5EF4-FFF2-40B4-BE49-F238E27FC236}">
                  <a16:creationId xmlns:a16="http://schemas.microsoft.com/office/drawing/2014/main" id="{C1D52CC7-9F10-4A10-9FC5-69A30C0C1ADB}"/>
                </a:ext>
              </a:extLst>
            </p:cNvPr>
            <p:cNvSpPr/>
            <p:nvPr/>
          </p:nvSpPr>
          <p:spPr>
            <a:xfrm>
              <a:off x="10484699" y="4267165"/>
              <a:ext cx="12786" cy="9766"/>
            </a:xfrm>
            <a:custGeom>
              <a:avLst/>
              <a:gdLst>
                <a:gd fmla="*/ 0 w 12786" name="connsiteX0"/>
                <a:gd fmla="*/ 7738 h 9766" name="connsiteY0"/>
                <a:gd fmla="*/ 991 w 12786" name="connsiteX1"/>
                <a:gd fmla="*/ 0 h 9766" name="connsiteY1"/>
                <a:gd fmla="*/ 12786 w 12786" name="connsiteX2"/>
                <a:gd fmla="*/ 3727 h 9766" name="connsiteY2"/>
                <a:gd fmla="*/ 8068 w 12786" name="connsiteX3"/>
                <a:gd fmla="*/ 9767 h 9766" name="connsiteY3"/>
                <a:gd fmla="*/ 0 w 12786" name="connsiteX4"/>
                <a:gd fmla="*/ 7738 h 97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766" w="12786">
                  <a:moveTo>
                    <a:pt x="0" y="7738"/>
                  </a:moveTo>
                  <a:lnTo>
                    <a:pt x="991" y="0"/>
                  </a:lnTo>
                  <a:lnTo>
                    <a:pt x="12786" y="3727"/>
                  </a:lnTo>
                  <a:lnTo>
                    <a:pt x="8068" y="9767"/>
                  </a:lnTo>
                  <a:lnTo>
                    <a:pt x="0"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5" name="Graphic 6">
              <a:extLst>
                <a:ext uri="{FF2B5EF4-FFF2-40B4-BE49-F238E27FC236}">
                  <a16:creationId xmlns:a16="http://schemas.microsoft.com/office/drawing/2014/main" id="{9FF78471-BBE1-4236-B0A3-6D5B5F1E4D66}"/>
                </a:ext>
              </a:extLst>
            </p:cNvPr>
            <p:cNvSpPr/>
            <p:nvPr/>
          </p:nvSpPr>
          <p:spPr>
            <a:xfrm>
              <a:off x="10449029" y="4264806"/>
              <a:ext cx="8728" cy="13494"/>
            </a:xfrm>
            <a:custGeom>
              <a:avLst/>
              <a:gdLst>
                <a:gd fmla="*/ 4388 w 8728" name="connsiteX0"/>
                <a:gd fmla="*/ 13494 h 13494" name="connsiteY0"/>
                <a:gd fmla="*/ 0 w 8728" name="connsiteX1"/>
                <a:gd fmla="*/ 10475 h 13494" name="connsiteY1"/>
                <a:gd fmla="*/ 1321 w 8728" name="connsiteX2"/>
                <a:gd fmla="*/ 0 h 13494" name="connsiteY2"/>
                <a:gd fmla="*/ 8398 w 8728" name="connsiteX3"/>
                <a:gd fmla="*/ 0 h 13494" name="connsiteY3"/>
                <a:gd fmla="*/ 8729 w 8728" name="connsiteX4"/>
                <a:gd fmla="*/ 10097 h 13494" name="connsiteY4"/>
                <a:gd fmla="*/ 4388 w 8728" name="connsiteX5"/>
                <a:gd fmla="*/ 13494 h 1349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494" w="8728">
                  <a:moveTo>
                    <a:pt x="4388" y="13494"/>
                  </a:moveTo>
                  <a:lnTo>
                    <a:pt x="0" y="10475"/>
                  </a:lnTo>
                  <a:lnTo>
                    <a:pt x="1321" y="0"/>
                  </a:lnTo>
                  <a:lnTo>
                    <a:pt x="8398" y="0"/>
                  </a:lnTo>
                  <a:lnTo>
                    <a:pt x="8729" y="10097"/>
                  </a:lnTo>
                  <a:lnTo>
                    <a:pt x="4388" y="1349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6" name="Graphic 6">
              <a:extLst>
                <a:ext uri="{FF2B5EF4-FFF2-40B4-BE49-F238E27FC236}">
                  <a16:creationId xmlns:a16="http://schemas.microsoft.com/office/drawing/2014/main" id="{67D822D4-B198-4ECF-9AAA-BE9E637DF5B6}"/>
                </a:ext>
              </a:extLst>
            </p:cNvPr>
            <p:cNvSpPr/>
            <p:nvPr/>
          </p:nvSpPr>
          <p:spPr>
            <a:xfrm>
              <a:off x="10453747" y="4312602"/>
              <a:ext cx="9059" cy="12126"/>
            </a:xfrm>
            <a:custGeom>
              <a:avLst/>
              <a:gdLst>
                <a:gd fmla="*/ 0 w 9059" name="connsiteX0"/>
                <a:gd fmla="*/ 10097 h 12126" name="connsiteY0"/>
                <a:gd fmla="*/ 2029 w 9059" name="connsiteX1"/>
                <a:gd fmla="*/ 0 h 12126" name="connsiteY1"/>
                <a:gd fmla="*/ 7407 w 9059" name="connsiteX2"/>
                <a:gd fmla="*/ 1368 h 12126" name="connsiteY2"/>
                <a:gd fmla="*/ 9059 w 9059" name="connsiteX3"/>
                <a:gd fmla="*/ 8446 h 12126" name="connsiteY3"/>
                <a:gd fmla="*/ 5048 w 9059" name="connsiteX4"/>
                <a:gd fmla="*/ 12126 h 12126" name="connsiteY4"/>
                <a:gd fmla="*/ 0 w 9059" name="connsiteX5"/>
                <a:gd fmla="*/ 10097 h 121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2126" w="9059">
                  <a:moveTo>
                    <a:pt x="0" y="10097"/>
                  </a:moveTo>
                  <a:lnTo>
                    <a:pt x="2029" y="0"/>
                  </a:lnTo>
                  <a:lnTo>
                    <a:pt x="7407" y="1368"/>
                  </a:lnTo>
                  <a:lnTo>
                    <a:pt x="9059" y="8446"/>
                  </a:lnTo>
                  <a:lnTo>
                    <a:pt x="5048" y="12126"/>
                  </a:lnTo>
                  <a:lnTo>
                    <a:pt x="0" y="1009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7" name="Graphic 6">
              <a:extLst>
                <a:ext uri="{FF2B5EF4-FFF2-40B4-BE49-F238E27FC236}">
                  <a16:creationId xmlns:a16="http://schemas.microsoft.com/office/drawing/2014/main" id="{51D96633-3A99-4DE4-B151-CBA8A1FC2C49}"/>
                </a:ext>
              </a:extLst>
            </p:cNvPr>
            <p:cNvSpPr/>
            <p:nvPr/>
          </p:nvSpPr>
          <p:spPr>
            <a:xfrm>
              <a:off x="10472573" y="4341903"/>
              <a:ext cx="8115" cy="11465"/>
            </a:xfrm>
            <a:custGeom>
              <a:avLst/>
              <a:gdLst>
                <a:gd fmla="*/ 3020 w 8115" name="connsiteX0"/>
                <a:gd fmla="*/ 11465 h 11465" name="connsiteY0"/>
                <a:gd fmla="*/ 0 w 8115" name="connsiteX1"/>
                <a:gd fmla="*/ 6417 h 11465" name="connsiteY1"/>
                <a:gd fmla="*/ 0 w 8115" name="connsiteX2"/>
                <a:gd fmla="*/ 0 h 11465" name="connsiteY2"/>
                <a:gd fmla="*/ 5049 w 8115" name="connsiteX3"/>
                <a:gd fmla="*/ 0 h 11465" name="connsiteY3"/>
                <a:gd fmla="*/ 8115 w 8115" name="connsiteX4"/>
                <a:gd fmla="*/ 4388 h 11465" name="connsiteY4"/>
                <a:gd fmla="*/ 8115 w 8115" name="connsiteX5"/>
                <a:gd fmla="*/ 10427 h 11465" name="connsiteY5"/>
                <a:gd fmla="*/ 3020 w 8115" name="connsiteX6"/>
                <a:gd fmla="*/ 11465 h 1146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465" w="8115">
                  <a:moveTo>
                    <a:pt x="3020" y="11465"/>
                  </a:moveTo>
                  <a:lnTo>
                    <a:pt x="0" y="6417"/>
                  </a:lnTo>
                  <a:lnTo>
                    <a:pt x="0" y="0"/>
                  </a:lnTo>
                  <a:lnTo>
                    <a:pt x="5049" y="0"/>
                  </a:lnTo>
                  <a:lnTo>
                    <a:pt x="8115" y="4388"/>
                  </a:lnTo>
                  <a:lnTo>
                    <a:pt x="8115" y="10427"/>
                  </a:lnTo>
                  <a:lnTo>
                    <a:pt x="3020" y="1146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8" name="Graphic 6">
              <a:extLst>
                <a:ext uri="{FF2B5EF4-FFF2-40B4-BE49-F238E27FC236}">
                  <a16:creationId xmlns:a16="http://schemas.microsoft.com/office/drawing/2014/main" id="{0A44B21B-B569-4000-A63E-2583765476AB}"/>
                </a:ext>
              </a:extLst>
            </p:cNvPr>
            <p:cNvSpPr/>
            <p:nvPr/>
          </p:nvSpPr>
          <p:spPr>
            <a:xfrm>
              <a:off x="10500836" y="4309582"/>
              <a:ext cx="8115" cy="13117"/>
            </a:xfrm>
            <a:custGeom>
              <a:avLst/>
              <a:gdLst>
                <a:gd fmla="*/ 2029 w 8115" name="connsiteX0"/>
                <a:gd fmla="*/ 11796 h 13117" name="connsiteY0"/>
                <a:gd fmla="*/ 0 w 8115" name="connsiteX1"/>
                <a:gd fmla="*/ 1038 h 13117" name="connsiteY1"/>
                <a:gd fmla="*/ 4058 w 8115" name="connsiteX2"/>
                <a:gd fmla="*/ 0 h 13117" name="connsiteY2"/>
                <a:gd fmla="*/ 8115 w 8115" name="connsiteX3"/>
                <a:gd fmla="*/ 7077 h 13117" name="connsiteY3"/>
                <a:gd fmla="*/ 7077 w 8115" name="connsiteX4"/>
                <a:gd fmla="*/ 13117 h 13117" name="connsiteY4"/>
                <a:gd fmla="*/ 2029 w 8115" name="connsiteX5"/>
                <a:gd fmla="*/ 11796 h 131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117" w="8115">
                  <a:moveTo>
                    <a:pt x="2029" y="11796"/>
                  </a:moveTo>
                  <a:lnTo>
                    <a:pt x="0" y="1038"/>
                  </a:lnTo>
                  <a:lnTo>
                    <a:pt x="4058" y="0"/>
                  </a:lnTo>
                  <a:lnTo>
                    <a:pt x="8115" y="7077"/>
                  </a:lnTo>
                  <a:lnTo>
                    <a:pt x="7077" y="13117"/>
                  </a:lnTo>
                  <a:lnTo>
                    <a:pt x="2029" y="1179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9" name="Graphic 6">
              <a:extLst>
                <a:ext uri="{FF2B5EF4-FFF2-40B4-BE49-F238E27FC236}">
                  <a16:creationId xmlns:a16="http://schemas.microsoft.com/office/drawing/2014/main" id="{A4B65636-2F36-4B3A-BEAB-D0E9E9A66113}"/>
                </a:ext>
              </a:extLst>
            </p:cNvPr>
            <p:cNvSpPr/>
            <p:nvPr/>
          </p:nvSpPr>
          <p:spPr>
            <a:xfrm>
              <a:off x="10771147" y="4349971"/>
              <a:ext cx="9389" cy="12126"/>
            </a:xfrm>
            <a:custGeom>
              <a:avLst/>
              <a:gdLst>
                <a:gd fmla="*/ 2689 w 9389" name="connsiteX0"/>
                <a:gd fmla="*/ 11135 h 12126" name="connsiteY0"/>
                <a:gd fmla="*/ 0 w 9389" name="connsiteX1"/>
                <a:gd fmla="*/ 708 h 12126" name="connsiteY1"/>
                <a:gd fmla="*/ 7738 w 9389" name="connsiteX2"/>
                <a:gd fmla="*/ 0 h 12126" name="connsiteY2"/>
                <a:gd fmla="*/ 9389 w 9389" name="connsiteX3"/>
                <a:gd fmla="*/ 12126 h 12126" name="connsiteY3"/>
                <a:gd fmla="*/ 2689 w 9389" name="connsiteX4"/>
                <a:gd fmla="*/ 11135 h 12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26" w="9389">
                  <a:moveTo>
                    <a:pt x="2689" y="11135"/>
                  </a:moveTo>
                  <a:lnTo>
                    <a:pt x="0" y="708"/>
                  </a:lnTo>
                  <a:lnTo>
                    <a:pt x="7738" y="0"/>
                  </a:lnTo>
                  <a:lnTo>
                    <a:pt x="9389" y="12126"/>
                  </a:lnTo>
                  <a:lnTo>
                    <a:pt x="2689" y="1113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0" name="Graphic 6">
              <a:extLst>
                <a:ext uri="{FF2B5EF4-FFF2-40B4-BE49-F238E27FC236}">
                  <a16:creationId xmlns:a16="http://schemas.microsoft.com/office/drawing/2014/main" id="{8F50145C-C18F-439C-AC12-31A334388036}"/>
                </a:ext>
              </a:extLst>
            </p:cNvPr>
            <p:cNvSpPr/>
            <p:nvPr/>
          </p:nvSpPr>
          <p:spPr>
            <a:xfrm>
              <a:off x="10788983" y="4367146"/>
              <a:ext cx="8068" cy="10427"/>
            </a:xfrm>
            <a:custGeom>
              <a:avLst/>
              <a:gdLst>
                <a:gd fmla="*/ 1651 w 8068" name="connsiteX0"/>
                <a:gd fmla="*/ 10428 h 10427" name="connsiteY0"/>
                <a:gd fmla="*/ 0 w 8068" name="connsiteX1"/>
                <a:gd fmla="*/ 991 h 10427" name="connsiteY1"/>
                <a:gd fmla="*/ 7738 w 8068" name="connsiteX2"/>
                <a:gd fmla="*/ 0 h 10427" name="connsiteY2"/>
                <a:gd fmla="*/ 8068 w 8068" name="connsiteX3"/>
                <a:gd fmla="*/ 8068 h 10427" name="connsiteY3"/>
                <a:gd fmla="*/ 1651 w 8068" name="connsiteX4"/>
                <a:gd fmla="*/ 1042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8068">
                  <a:moveTo>
                    <a:pt x="1651" y="10428"/>
                  </a:moveTo>
                  <a:lnTo>
                    <a:pt x="0" y="991"/>
                  </a:lnTo>
                  <a:lnTo>
                    <a:pt x="7738" y="0"/>
                  </a:lnTo>
                  <a:lnTo>
                    <a:pt x="8068" y="8068"/>
                  </a:lnTo>
                  <a:lnTo>
                    <a:pt x="1651" y="1042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1" name="Graphic 6">
              <a:extLst>
                <a:ext uri="{FF2B5EF4-FFF2-40B4-BE49-F238E27FC236}">
                  <a16:creationId xmlns:a16="http://schemas.microsoft.com/office/drawing/2014/main" id="{301DCAFD-C4B9-4848-A17F-7DDE9630BA79}"/>
                </a:ext>
              </a:extLst>
            </p:cNvPr>
            <p:cNvSpPr/>
            <p:nvPr/>
          </p:nvSpPr>
          <p:spPr>
            <a:xfrm>
              <a:off x="10583406" y="3996759"/>
              <a:ext cx="9294" cy="15004"/>
            </a:xfrm>
            <a:custGeom>
              <a:avLst/>
              <a:gdLst>
                <a:gd fmla="*/ 5756 w 9294" name="connsiteX0"/>
                <a:gd fmla="*/ 15004 h 15004" name="connsiteY0"/>
                <a:gd fmla="*/ 0 w 9294" name="connsiteX1"/>
                <a:gd fmla="*/ 9625 h 15004" name="connsiteY1"/>
                <a:gd fmla="*/ 378 w 9294" name="connsiteX2"/>
                <a:gd fmla="*/ 0 h 15004" name="connsiteY2"/>
                <a:gd fmla="*/ 9295 w 9294" name="connsiteX3"/>
                <a:gd fmla="*/ 4294 h 15004" name="connsiteY3"/>
                <a:gd fmla="*/ 5756 w 9294"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9294">
                  <a:moveTo>
                    <a:pt x="5756" y="15004"/>
                  </a:moveTo>
                  <a:lnTo>
                    <a:pt x="0" y="9625"/>
                  </a:lnTo>
                  <a:lnTo>
                    <a:pt x="378" y="0"/>
                  </a:lnTo>
                  <a:lnTo>
                    <a:pt x="9295" y="4294"/>
                  </a:lnTo>
                  <a:lnTo>
                    <a:pt x="5756"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2" name="Graphic 6">
              <a:extLst>
                <a:ext uri="{FF2B5EF4-FFF2-40B4-BE49-F238E27FC236}">
                  <a16:creationId xmlns:a16="http://schemas.microsoft.com/office/drawing/2014/main" id="{F1DDCC07-71A1-4E98-828B-967DC4AE29AB}"/>
                </a:ext>
              </a:extLst>
            </p:cNvPr>
            <p:cNvSpPr/>
            <p:nvPr/>
          </p:nvSpPr>
          <p:spPr>
            <a:xfrm>
              <a:off x="10598457" y="4051066"/>
              <a:ext cx="13211" cy="11087"/>
            </a:xfrm>
            <a:custGeom>
              <a:avLst/>
              <a:gdLst>
                <a:gd fmla="*/ 2123 w 13211" name="connsiteX0"/>
                <a:gd fmla="*/ 11088 h 11087" name="connsiteY0"/>
                <a:gd fmla="*/ 0 w 13211" name="connsiteX1"/>
                <a:gd fmla="*/ 7502 h 11087" name="connsiteY1"/>
                <a:gd fmla="*/ 1038 w 13211" name="connsiteX2"/>
                <a:gd fmla="*/ 0 h 11087" name="connsiteY2"/>
                <a:gd fmla="*/ 13211 w 13211" name="connsiteX3"/>
                <a:gd fmla="*/ 708 h 11087" name="connsiteY3"/>
                <a:gd fmla="*/ 11418 w 13211" name="connsiteX4"/>
                <a:gd fmla="*/ 6794 h 11087" name="connsiteY4"/>
                <a:gd fmla="*/ 5001 w 13211" name="connsiteX5"/>
                <a:gd fmla="*/ 10003 h 11087" name="connsiteY5"/>
                <a:gd fmla="*/ 2123 w 13211" name="connsiteX6"/>
                <a:gd fmla="*/ 11088 h 11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087" w="13211">
                  <a:moveTo>
                    <a:pt x="2123" y="11088"/>
                  </a:moveTo>
                  <a:lnTo>
                    <a:pt x="0" y="7502"/>
                  </a:lnTo>
                  <a:lnTo>
                    <a:pt x="1038" y="0"/>
                  </a:lnTo>
                  <a:lnTo>
                    <a:pt x="13211" y="708"/>
                  </a:lnTo>
                  <a:lnTo>
                    <a:pt x="11418" y="6794"/>
                  </a:lnTo>
                  <a:lnTo>
                    <a:pt x="5001" y="10003"/>
                  </a:lnTo>
                  <a:lnTo>
                    <a:pt x="2123" y="1108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3" name="Graphic 6">
              <a:extLst>
                <a:ext uri="{FF2B5EF4-FFF2-40B4-BE49-F238E27FC236}">
                  <a16:creationId xmlns:a16="http://schemas.microsoft.com/office/drawing/2014/main" id="{DA887421-0E8C-4132-BD2C-C9EE2859A3CF}"/>
                </a:ext>
              </a:extLst>
            </p:cNvPr>
            <p:cNvSpPr/>
            <p:nvPr/>
          </p:nvSpPr>
          <p:spPr>
            <a:xfrm>
              <a:off x="10627381" y="4064655"/>
              <a:ext cx="16419" cy="10002"/>
            </a:xfrm>
            <a:custGeom>
              <a:avLst/>
              <a:gdLst>
                <a:gd fmla="*/ 6794 w 16419" name="connsiteX0"/>
                <a:gd fmla="*/ 10003 h 10002" name="connsiteY0"/>
                <a:gd fmla="*/ 0 w 16419" name="connsiteX1"/>
                <a:gd fmla="*/ 5332 h 10002" name="connsiteY1"/>
                <a:gd fmla="*/ 6417 w 16419" name="connsiteX2"/>
                <a:gd fmla="*/ 0 h 10002" name="connsiteY2"/>
                <a:gd fmla="*/ 16420 w 16419" name="connsiteX3"/>
                <a:gd fmla="*/ 1038 h 10002" name="connsiteY3"/>
                <a:gd fmla="*/ 13919 w 16419" name="connsiteX4"/>
                <a:gd fmla="*/ 10003 h 10002" name="connsiteY4"/>
                <a:gd fmla="*/ 6794 w 16419" name="connsiteX5"/>
                <a:gd fmla="*/ 10003 h 1000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0002" w="16419">
                  <a:moveTo>
                    <a:pt x="6794" y="10003"/>
                  </a:moveTo>
                  <a:lnTo>
                    <a:pt x="0" y="5332"/>
                  </a:lnTo>
                  <a:lnTo>
                    <a:pt x="6417" y="0"/>
                  </a:lnTo>
                  <a:lnTo>
                    <a:pt x="16420" y="1038"/>
                  </a:lnTo>
                  <a:lnTo>
                    <a:pt x="13919" y="10003"/>
                  </a:lnTo>
                  <a:lnTo>
                    <a:pt x="6794"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4" name="Graphic 6">
              <a:extLst>
                <a:ext uri="{FF2B5EF4-FFF2-40B4-BE49-F238E27FC236}">
                  <a16:creationId xmlns:a16="http://schemas.microsoft.com/office/drawing/2014/main" id="{22196070-2C85-44E5-BB05-AD2ADAF88870}"/>
                </a:ext>
              </a:extLst>
            </p:cNvPr>
            <p:cNvSpPr/>
            <p:nvPr/>
          </p:nvSpPr>
          <p:spPr>
            <a:xfrm>
              <a:off x="10591285" y="4106083"/>
              <a:ext cx="18465" cy="12171"/>
            </a:xfrm>
            <a:custGeom>
              <a:avLst/>
              <a:gdLst>
                <a:gd fmla="*/ -6707 w 18465" name="connsiteX0"/>
                <a:gd fmla="*/ 3993 h 12171" name="connsiteY0"/>
                <a:gd fmla="*/ -5997 w 18465" name="connsiteX1"/>
                <a:gd fmla="*/ -1762 h 12171" name="connsiteY1"/>
                <a:gd fmla="*/ 3439 w 18465" name="connsiteX2"/>
                <a:gd fmla="*/ -6764 h 12171" name="connsiteY2"/>
                <a:gd fmla="*/ 11648 w 18465" name="connsiteX3"/>
                <a:gd fmla="*/ 408 h 12171" name="connsiteY3"/>
                <a:gd fmla="*/ 3769 w 18465" name="connsiteX4"/>
                <a:gd fmla="*/ 5408 h 121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71" w="18465">
                  <a:moveTo>
                    <a:pt x="-6707" y="3993"/>
                  </a:moveTo>
                  <a:lnTo>
                    <a:pt x="-5997" y="-1762"/>
                  </a:lnTo>
                  <a:lnTo>
                    <a:pt x="3439" y="-6764"/>
                  </a:lnTo>
                  <a:cubicBezTo>
                    <a:pt x="3439" y="-6764"/>
                    <a:pt x="12876" y="408"/>
                    <a:pt x="11648" y="408"/>
                  </a:cubicBezTo>
                  <a:cubicBezTo>
                    <a:pt x="8865" y="1823"/>
                    <a:pt x="6223" y="3521"/>
                    <a:pt x="3769" y="5408"/>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45" name="Graphic 6">
              <a:extLst>
                <a:ext uri="{FF2B5EF4-FFF2-40B4-BE49-F238E27FC236}">
                  <a16:creationId xmlns:a16="http://schemas.microsoft.com/office/drawing/2014/main" id="{0C93E186-505A-4B44-95DE-0BB77764C20A}"/>
                </a:ext>
              </a:extLst>
            </p:cNvPr>
            <p:cNvSpPr/>
            <p:nvPr/>
          </p:nvSpPr>
          <p:spPr>
            <a:xfrm>
              <a:off x="10570950" y="4157889"/>
              <a:ext cx="11748" cy="15004"/>
            </a:xfrm>
            <a:custGeom>
              <a:avLst/>
              <a:gdLst>
                <a:gd fmla="*/ 3539 w 11748" name="connsiteX0"/>
                <a:gd fmla="*/ 15004 h 15004" name="connsiteY0"/>
                <a:gd fmla="*/ 0 w 11748" name="connsiteX1"/>
                <a:gd fmla="*/ 3208 h 15004" name="connsiteY1"/>
                <a:gd fmla="*/ 5332 w 11748" name="connsiteX2"/>
                <a:gd fmla="*/ 0 h 15004" name="connsiteY2"/>
                <a:gd fmla="*/ 11749 w 11748" name="connsiteX3"/>
                <a:gd fmla="*/ 13966 h 15004" name="connsiteY3"/>
                <a:gd fmla="*/ 3539 w 11748"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11748">
                  <a:moveTo>
                    <a:pt x="3539" y="15004"/>
                  </a:moveTo>
                  <a:lnTo>
                    <a:pt x="0" y="3208"/>
                  </a:lnTo>
                  <a:lnTo>
                    <a:pt x="5332" y="0"/>
                  </a:lnTo>
                  <a:lnTo>
                    <a:pt x="11749" y="13966"/>
                  </a:lnTo>
                  <a:lnTo>
                    <a:pt x="3539"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6" name="Graphic 6">
              <a:extLst>
                <a:ext uri="{FF2B5EF4-FFF2-40B4-BE49-F238E27FC236}">
                  <a16:creationId xmlns:a16="http://schemas.microsoft.com/office/drawing/2014/main" id="{F9CE4CCC-3070-47B9-A295-B0204890C86D}"/>
                </a:ext>
              </a:extLst>
            </p:cNvPr>
            <p:cNvSpPr/>
            <p:nvPr/>
          </p:nvSpPr>
          <p:spPr>
            <a:xfrm>
              <a:off x="10716698" y="3992795"/>
              <a:ext cx="18259" cy="17882"/>
            </a:xfrm>
            <a:custGeom>
              <a:avLst/>
              <a:gdLst>
                <a:gd fmla="*/ 9672 w 18259" name="connsiteX0"/>
                <a:gd fmla="*/ 17505 h 17882" name="connsiteY0"/>
                <a:gd fmla="*/ 0 w 18259" name="connsiteX1"/>
                <a:gd fmla="*/ 2170 h 17882" name="connsiteY1"/>
                <a:gd fmla="*/ 4294 w 18259" name="connsiteX2"/>
                <a:gd fmla="*/ 0 h 17882" name="connsiteY2"/>
                <a:gd fmla="*/ 18260 w 18259" name="connsiteX3"/>
                <a:gd fmla="*/ 9295 h 17882" name="connsiteY3"/>
                <a:gd fmla="*/ 17505 w 18259" name="connsiteX4"/>
                <a:gd fmla="*/ 17882 h 17882" name="connsiteY4"/>
                <a:gd fmla="*/ 9672 w 18259" name="connsiteX5"/>
                <a:gd fmla="*/ 17505 h 1788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882" w="18259">
                  <a:moveTo>
                    <a:pt x="9672" y="17505"/>
                  </a:moveTo>
                  <a:lnTo>
                    <a:pt x="0" y="2170"/>
                  </a:lnTo>
                  <a:lnTo>
                    <a:pt x="4294" y="0"/>
                  </a:lnTo>
                  <a:lnTo>
                    <a:pt x="18260" y="9295"/>
                  </a:lnTo>
                  <a:lnTo>
                    <a:pt x="17505" y="17882"/>
                  </a:lnTo>
                  <a:lnTo>
                    <a:pt x="9672" y="175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7" name="Graphic 6">
              <a:extLst>
                <a:ext uri="{FF2B5EF4-FFF2-40B4-BE49-F238E27FC236}">
                  <a16:creationId xmlns:a16="http://schemas.microsoft.com/office/drawing/2014/main" id="{8DF1F10D-A227-46F2-9369-42B8A116D9BE}"/>
                </a:ext>
              </a:extLst>
            </p:cNvPr>
            <p:cNvSpPr/>
            <p:nvPr/>
          </p:nvSpPr>
          <p:spPr>
            <a:xfrm>
              <a:off x="10740290" y="3975668"/>
              <a:ext cx="7501" cy="9625"/>
            </a:xfrm>
            <a:custGeom>
              <a:avLst/>
              <a:gdLst>
                <a:gd fmla="*/ 378 w 7501" name="connsiteX0"/>
                <a:gd fmla="*/ 9625 h 9625" name="connsiteY0"/>
                <a:gd fmla="*/ 0 w 7501" name="connsiteX1"/>
                <a:gd fmla="*/ 4294 h 9625" name="connsiteY1"/>
                <a:gd fmla="*/ 5709 w 7501" name="connsiteX2"/>
                <a:gd fmla="*/ 0 h 9625" name="connsiteY2"/>
                <a:gd fmla="*/ 7502 w 7501" name="connsiteX3"/>
                <a:gd fmla="*/ 7125 h 9625" name="connsiteY3"/>
                <a:gd fmla="*/ 378 w 7501" name="connsiteX4"/>
                <a:gd fmla="*/ 9625 h 9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625" w="7501">
                  <a:moveTo>
                    <a:pt x="378" y="9625"/>
                  </a:moveTo>
                  <a:lnTo>
                    <a:pt x="0" y="4294"/>
                  </a:lnTo>
                  <a:lnTo>
                    <a:pt x="5709" y="0"/>
                  </a:lnTo>
                  <a:lnTo>
                    <a:pt x="7502" y="7125"/>
                  </a:lnTo>
                  <a:lnTo>
                    <a:pt x="378" y="96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8" name="Graphic 6">
              <a:extLst>
                <a:ext uri="{FF2B5EF4-FFF2-40B4-BE49-F238E27FC236}">
                  <a16:creationId xmlns:a16="http://schemas.microsoft.com/office/drawing/2014/main" id="{F889DB99-0F84-4C4C-A376-40A65D8C7030}"/>
                </a:ext>
              </a:extLst>
            </p:cNvPr>
            <p:cNvSpPr/>
            <p:nvPr/>
          </p:nvSpPr>
          <p:spPr>
            <a:xfrm>
              <a:off x="10690983" y="3956700"/>
              <a:ext cx="12126" cy="13966"/>
            </a:xfrm>
            <a:custGeom>
              <a:avLst/>
              <a:gdLst>
                <a:gd fmla="*/ 6087 w 12126" name="connsiteX0"/>
                <a:gd fmla="*/ 13966 h 13966" name="connsiteY0"/>
                <a:gd fmla="*/ 0 w 12126" name="connsiteX1"/>
                <a:gd fmla="*/ 7879 h 13966" name="connsiteY1"/>
                <a:gd fmla="*/ 378 w 12126" name="connsiteX2"/>
                <a:gd fmla="*/ 0 h 13966" name="connsiteY2"/>
                <a:gd fmla="*/ 8587 w 12126" name="connsiteX3"/>
                <a:gd fmla="*/ 377 h 13966" name="connsiteY3"/>
                <a:gd fmla="*/ 10003 w 12126" name="connsiteX4"/>
                <a:gd fmla="*/ 6464 h 13966" name="connsiteY4"/>
                <a:gd fmla="*/ 12126 w 12126" name="connsiteX5"/>
                <a:gd fmla="*/ 12173 h 13966" name="connsiteY5"/>
                <a:gd fmla="*/ 6087 w 12126" name="connsiteX6"/>
                <a:gd fmla="*/ 13966 h 139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966" w="12126">
                  <a:moveTo>
                    <a:pt x="6087" y="13966"/>
                  </a:moveTo>
                  <a:lnTo>
                    <a:pt x="0" y="7879"/>
                  </a:lnTo>
                  <a:lnTo>
                    <a:pt x="378" y="0"/>
                  </a:lnTo>
                  <a:lnTo>
                    <a:pt x="8587" y="377"/>
                  </a:lnTo>
                  <a:lnTo>
                    <a:pt x="10003" y="6464"/>
                  </a:lnTo>
                  <a:lnTo>
                    <a:pt x="12126" y="12173"/>
                  </a:lnTo>
                  <a:lnTo>
                    <a:pt x="6087" y="139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9" name="Graphic 6">
              <a:extLst>
                <a:ext uri="{FF2B5EF4-FFF2-40B4-BE49-F238E27FC236}">
                  <a16:creationId xmlns:a16="http://schemas.microsoft.com/office/drawing/2014/main" id="{AA229DEF-E4AC-472F-A71F-007BEEAFE36A}"/>
                </a:ext>
              </a:extLst>
            </p:cNvPr>
            <p:cNvSpPr/>
            <p:nvPr/>
          </p:nvSpPr>
          <p:spPr>
            <a:xfrm>
              <a:off x="10628749" y="4949102"/>
              <a:ext cx="30433" cy="29489"/>
            </a:xfrm>
            <a:custGeom>
              <a:avLst/>
              <a:gdLst>
                <a:gd fmla="*/ 0 w 30433" name="connsiteX0"/>
                <a:gd fmla="*/ 4105 h 29489" name="connsiteY0"/>
                <a:gd fmla="*/ 21563 w 30433" name="connsiteX1"/>
                <a:gd fmla="*/ 0 h 29489" name="connsiteY1"/>
                <a:gd fmla="*/ 30433 w 30433" name="connsiteX2"/>
                <a:gd fmla="*/ 12079 h 29489" name="connsiteY2"/>
                <a:gd fmla="*/ 27791 w 30433" name="connsiteX3"/>
                <a:gd fmla="*/ 29489 h 29489" name="connsiteY3"/>
                <a:gd fmla="*/ 9484 w 30433" name="connsiteX4"/>
                <a:gd fmla="*/ 26847 h 29489" name="connsiteY4"/>
                <a:gd fmla="*/ 0 w 30433" name="connsiteX5"/>
                <a:gd fmla="*/ 4105 h 2948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9489" w="30433">
                  <a:moveTo>
                    <a:pt x="0" y="4105"/>
                  </a:moveTo>
                  <a:lnTo>
                    <a:pt x="21563" y="0"/>
                  </a:lnTo>
                  <a:lnTo>
                    <a:pt x="30433" y="12079"/>
                  </a:lnTo>
                  <a:lnTo>
                    <a:pt x="27791" y="29489"/>
                  </a:lnTo>
                  <a:lnTo>
                    <a:pt x="9484" y="26847"/>
                  </a:lnTo>
                  <a:lnTo>
                    <a:pt x="0" y="41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0" name="Graphic 6">
              <a:extLst>
                <a:ext uri="{FF2B5EF4-FFF2-40B4-BE49-F238E27FC236}">
                  <a16:creationId xmlns:a16="http://schemas.microsoft.com/office/drawing/2014/main" id="{C5BFB2FA-8E90-4DF4-90A1-7F24812346A1}"/>
                </a:ext>
              </a:extLst>
            </p:cNvPr>
            <p:cNvSpPr/>
            <p:nvPr/>
          </p:nvSpPr>
          <p:spPr>
            <a:xfrm>
              <a:off x="10751283" y="4900692"/>
              <a:ext cx="21515" cy="28309"/>
            </a:xfrm>
            <a:custGeom>
              <a:avLst/>
              <a:gdLst>
                <a:gd fmla="*/ 1180 w 21515" name="connsiteX0"/>
                <a:gd fmla="*/ 28310 h 28309" name="connsiteY0"/>
                <a:gd fmla="*/ 0 w 21515" name="connsiteX1"/>
                <a:gd fmla="*/ 17080 h 28309" name="connsiteY1"/>
                <a:gd fmla="*/ 15334 w 21515" name="connsiteX2"/>
                <a:gd fmla="*/ 0 h 28309" name="connsiteY2"/>
                <a:gd fmla="*/ 21515 w 21515" name="connsiteX3"/>
                <a:gd fmla="*/ 10899 h 28309" name="connsiteY3"/>
                <a:gd fmla="*/ 18590 w 21515" name="connsiteX4"/>
                <a:gd fmla="*/ 23025 h 28309" name="connsiteY4"/>
                <a:gd fmla="*/ 1180 w 21515" name="connsiteX5"/>
                <a:gd fmla="*/ 28310 h 283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309" w="21515">
                  <a:moveTo>
                    <a:pt x="1180" y="28310"/>
                  </a:moveTo>
                  <a:lnTo>
                    <a:pt x="0" y="17080"/>
                  </a:lnTo>
                  <a:lnTo>
                    <a:pt x="15334" y="0"/>
                  </a:lnTo>
                  <a:lnTo>
                    <a:pt x="21515" y="10899"/>
                  </a:lnTo>
                  <a:lnTo>
                    <a:pt x="18590" y="23025"/>
                  </a:lnTo>
                  <a:lnTo>
                    <a:pt x="1180" y="283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1" name="Graphic 6">
              <a:extLst>
                <a:ext uri="{FF2B5EF4-FFF2-40B4-BE49-F238E27FC236}">
                  <a16:creationId xmlns:a16="http://schemas.microsoft.com/office/drawing/2014/main" id="{0DEB0B3F-92CA-4CD6-90D9-32AE9E067819}"/>
                </a:ext>
              </a:extLst>
            </p:cNvPr>
            <p:cNvSpPr/>
            <p:nvPr/>
          </p:nvSpPr>
          <p:spPr>
            <a:xfrm>
              <a:off x="10604827" y="4642883"/>
              <a:ext cx="15334" cy="9955"/>
            </a:xfrm>
            <a:custGeom>
              <a:avLst/>
              <a:gdLst>
                <a:gd fmla="*/ 0 w 15334" name="connsiteX0"/>
                <a:gd fmla="*/ 4954 h 9955" name="connsiteY0"/>
                <a:gd fmla="*/ 1652 w 15334" name="connsiteX1"/>
                <a:gd fmla="*/ 0 h 9955" name="connsiteY1"/>
                <a:gd fmla="*/ 12456 w 15334" name="connsiteX2"/>
                <a:gd fmla="*/ 0 h 9955" name="connsiteY2"/>
                <a:gd fmla="*/ 15334 w 15334" name="connsiteX3"/>
                <a:gd fmla="*/ 9956 h 9955" name="connsiteY3"/>
                <a:gd fmla="*/ 7030 w 15334" name="connsiteX4"/>
                <a:gd fmla="*/ 9956 h 9955" name="connsiteY4"/>
                <a:gd fmla="*/ 0 w 15334" name="connsiteX5"/>
                <a:gd fmla="*/ 4954 h 995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955" w="15334">
                  <a:moveTo>
                    <a:pt x="0" y="4954"/>
                  </a:moveTo>
                  <a:lnTo>
                    <a:pt x="1652" y="0"/>
                  </a:lnTo>
                  <a:lnTo>
                    <a:pt x="12456" y="0"/>
                  </a:lnTo>
                  <a:lnTo>
                    <a:pt x="15334" y="9956"/>
                  </a:lnTo>
                  <a:lnTo>
                    <a:pt x="7030" y="9956"/>
                  </a:lnTo>
                  <a:lnTo>
                    <a:pt x="0" y="49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2" name="Graphic 6">
              <a:extLst>
                <a:ext uri="{FF2B5EF4-FFF2-40B4-BE49-F238E27FC236}">
                  <a16:creationId xmlns:a16="http://schemas.microsoft.com/office/drawing/2014/main" id="{286E27FA-C7A2-4EC5-8721-AFC2439715FA}"/>
                </a:ext>
              </a:extLst>
            </p:cNvPr>
            <p:cNvSpPr/>
            <p:nvPr/>
          </p:nvSpPr>
          <p:spPr>
            <a:xfrm>
              <a:off x="10859946" y="4663172"/>
              <a:ext cx="11182" cy="14107"/>
            </a:xfrm>
            <a:custGeom>
              <a:avLst/>
              <a:gdLst>
                <a:gd fmla="*/ 4954 w 11182" name="connsiteX0"/>
                <a:gd fmla="*/ 12032 h 14107" name="connsiteY0"/>
                <a:gd fmla="*/ 0 w 11182" name="connsiteX1"/>
                <a:gd fmla="*/ 5001 h 14107" name="connsiteY1"/>
                <a:gd fmla="*/ 4152 w 11182" name="connsiteX2"/>
                <a:gd fmla="*/ 0 h 14107" name="connsiteY2"/>
                <a:gd fmla="*/ 11182 w 11182" name="connsiteX3"/>
                <a:gd fmla="*/ 4152 h 14107" name="connsiteY3"/>
                <a:gd fmla="*/ 8304 w 11182" name="connsiteX4"/>
                <a:gd fmla="*/ 14108 h 14107" name="connsiteY4"/>
                <a:gd fmla="*/ 4954 w 11182" name="connsiteX5"/>
                <a:gd fmla="*/ 12032 h 141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107" w="11182">
                  <a:moveTo>
                    <a:pt x="4954" y="12032"/>
                  </a:moveTo>
                  <a:lnTo>
                    <a:pt x="0" y="5001"/>
                  </a:lnTo>
                  <a:lnTo>
                    <a:pt x="4152" y="0"/>
                  </a:lnTo>
                  <a:lnTo>
                    <a:pt x="11182" y="4152"/>
                  </a:lnTo>
                  <a:lnTo>
                    <a:pt x="8304" y="14108"/>
                  </a:lnTo>
                  <a:lnTo>
                    <a:pt x="4954" y="1203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3" name="Graphic 6">
              <a:extLst>
                <a:ext uri="{FF2B5EF4-FFF2-40B4-BE49-F238E27FC236}">
                  <a16:creationId xmlns:a16="http://schemas.microsoft.com/office/drawing/2014/main" id="{2389EAEB-E586-450C-8350-5FAD915C36F0}"/>
                </a:ext>
              </a:extLst>
            </p:cNvPr>
            <p:cNvSpPr/>
            <p:nvPr/>
          </p:nvSpPr>
          <p:spPr>
            <a:xfrm>
              <a:off x="10844187" y="4732909"/>
              <a:ext cx="7454" cy="11182"/>
            </a:xfrm>
            <a:custGeom>
              <a:avLst/>
              <a:gdLst>
                <a:gd fmla="*/ 0 w 7454" name="connsiteX0"/>
                <a:gd fmla="*/ 10758 h 11182" name="connsiteY0"/>
                <a:gd fmla="*/ 1651 w 7454" name="connsiteX1"/>
                <a:gd fmla="*/ 377 h 11182" name="connsiteY1"/>
                <a:gd fmla="*/ 6653 w 7454" name="connsiteX2"/>
                <a:gd fmla="*/ 0 h 11182" name="connsiteY2"/>
                <a:gd fmla="*/ 7455 w 7454" name="connsiteX3"/>
                <a:gd fmla="*/ 11182 h 11182" name="connsiteY3"/>
                <a:gd fmla="*/ 0 w 7454" name="connsiteX4"/>
                <a:gd fmla="*/ 10758 h 111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2" w="7454">
                  <a:moveTo>
                    <a:pt x="0" y="10758"/>
                  </a:moveTo>
                  <a:lnTo>
                    <a:pt x="1651" y="377"/>
                  </a:lnTo>
                  <a:lnTo>
                    <a:pt x="6653" y="0"/>
                  </a:lnTo>
                  <a:lnTo>
                    <a:pt x="7455" y="11182"/>
                  </a:lnTo>
                  <a:lnTo>
                    <a:pt x="0" y="1075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4" name="Graphic 6">
              <a:extLst>
                <a:ext uri="{FF2B5EF4-FFF2-40B4-BE49-F238E27FC236}">
                  <a16:creationId xmlns:a16="http://schemas.microsoft.com/office/drawing/2014/main" id="{BA17D97F-9FBB-4849-A8AE-49FD072C7969}"/>
                </a:ext>
              </a:extLst>
            </p:cNvPr>
            <p:cNvSpPr/>
            <p:nvPr/>
          </p:nvSpPr>
          <p:spPr>
            <a:xfrm>
              <a:off x="10873629" y="4702617"/>
              <a:ext cx="12880" cy="10380"/>
            </a:xfrm>
            <a:custGeom>
              <a:avLst/>
              <a:gdLst>
                <a:gd fmla="*/ 6653 w 12880" name="connsiteX0"/>
                <a:gd fmla="*/ 10380 h 10380" name="connsiteY0"/>
                <a:gd fmla="*/ 0 w 12880" name="connsiteX1"/>
                <a:gd fmla="*/ 4954 h 10380" name="connsiteY1"/>
                <a:gd fmla="*/ 6653 w 12880" name="connsiteX2"/>
                <a:gd fmla="*/ 0 h 10380" name="connsiteY2"/>
                <a:gd fmla="*/ 12881 w 12880" name="connsiteX3"/>
                <a:gd fmla="*/ 7455 h 10380" name="connsiteY3"/>
                <a:gd fmla="*/ 6653 w 12880" name="connsiteX4"/>
                <a:gd fmla="*/ 10380 h 103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80" w="12880">
                  <a:moveTo>
                    <a:pt x="6653" y="10380"/>
                  </a:moveTo>
                  <a:lnTo>
                    <a:pt x="0" y="4954"/>
                  </a:lnTo>
                  <a:lnTo>
                    <a:pt x="6653" y="0"/>
                  </a:lnTo>
                  <a:lnTo>
                    <a:pt x="12881" y="7455"/>
                  </a:lnTo>
                  <a:lnTo>
                    <a:pt x="6653" y="1038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5" name="Graphic 6">
              <a:extLst>
                <a:ext uri="{FF2B5EF4-FFF2-40B4-BE49-F238E27FC236}">
                  <a16:creationId xmlns:a16="http://schemas.microsoft.com/office/drawing/2014/main" id="{2B16C930-A766-4524-977B-743D5CE6E3DF}"/>
                </a:ext>
              </a:extLst>
            </p:cNvPr>
            <p:cNvSpPr/>
            <p:nvPr/>
          </p:nvSpPr>
          <p:spPr>
            <a:xfrm>
              <a:off x="6281254" y="2725647"/>
              <a:ext cx="22647" cy="25054"/>
            </a:xfrm>
            <a:custGeom>
              <a:avLst/>
              <a:gdLst>
                <a:gd fmla="*/ 802 w 22647" name="connsiteX0"/>
                <a:gd fmla="*/ 15334 h 25054" name="connsiteY0"/>
                <a:gd fmla="*/ 0 w 22647" name="connsiteX1"/>
                <a:gd fmla="*/ 802 h 25054" name="connsiteY1"/>
                <a:gd fmla="*/ 12126 w 22647" name="connsiteX2"/>
                <a:gd fmla="*/ 0 h 25054" name="connsiteY2"/>
                <a:gd fmla="*/ 22648 w 22647" name="connsiteX3"/>
                <a:gd fmla="*/ 24252 h 25054" name="connsiteY3"/>
                <a:gd fmla="*/ 16184 w 22647" name="connsiteX4"/>
                <a:gd fmla="*/ 25054 h 25054" name="connsiteY4"/>
                <a:gd fmla="*/ 802 w 22647" name="connsiteX5"/>
                <a:gd fmla="*/ 15334 h 2505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054" w="22647">
                  <a:moveTo>
                    <a:pt x="802" y="15334"/>
                  </a:moveTo>
                  <a:lnTo>
                    <a:pt x="0" y="802"/>
                  </a:lnTo>
                  <a:lnTo>
                    <a:pt x="12126" y="0"/>
                  </a:lnTo>
                  <a:lnTo>
                    <a:pt x="22648" y="24252"/>
                  </a:lnTo>
                  <a:lnTo>
                    <a:pt x="16184" y="25054"/>
                  </a:lnTo>
                  <a:lnTo>
                    <a:pt x="802" y="1533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6" name="Graphic 6">
              <a:extLst>
                <a:ext uri="{FF2B5EF4-FFF2-40B4-BE49-F238E27FC236}">
                  <a16:creationId xmlns:a16="http://schemas.microsoft.com/office/drawing/2014/main" id="{E76B79E4-1A08-4066-9916-3E06217D4ECB}"/>
                </a:ext>
              </a:extLst>
            </p:cNvPr>
            <p:cNvSpPr/>
            <p:nvPr/>
          </p:nvSpPr>
          <p:spPr>
            <a:xfrm>
              <a:off x="6300694" y="2868045"/>
              <a:ext cx="15334" cy="15381"/>
            </a:xfrm>
            <a:custGeom>
              <a:avLst/>
              <a:gdLst>
                <a:gd fmla="*/ 0 w 15334" name="connsiteX0"/>
                <a:gd fmla="*/ 13778 h 15381" name="connsiteY0"/>
                <a:gd fmla="*/ 8068 w 15334" name="connsiteX1"/>
                <a:gd fmla="*/ 0 h 15381" name="connsiteY1"/>
                <a:gd fmla="*/ 15334 w 15334" name="connsiteX2"/>
                <a:gd fmla="*/ 4860 h 15381" name="connsiteY2"/>
                <a:gd fmla="*/ 8870 w 15334" name="connsiteX3"/>
                <a:gd fmla="*/ 15382 h 15381" name="connsiteY3"/>
                <a:gd fmla="*/ 0 w 15334" name="connsiteX4"/>
                <a:gd fmla="*/ 13778 h 1538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381" w="15334">
                  <a:moveTo>
                    <a:pt x="0" y="13778"/>
                  </a:moveTo>
                  <a:lnTo>
                    <a:pt x="8068" y="0"/>
                  </a:lnTo>
                  <a:lnTo>
                    <a:pt x="15334" y="4860"/>
                  </a:lnTo>
                  <a:lnTo>
                    <a:pt x="8870" y="15382"/>
                  </a:lnTo>
                  <a:lnTo>
                    <a:pt x="0" y="137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7" name="Graphic 6">
              <a:extLst>
                <a:ext uri="{FF2B5EF4-FFF2-40B4-BE49-F238E27FC236}">
                  <a16:creationId xmlns:a16="http://schemas.microsoft.com/office/drawing/2014/main" id="{D7552374-F459-45B2-8019-D08AA1F48A7B}"/>
                </a:ext>
              </a:extLst>
            </p:cNvPr>
            <p:cNvSpPr/>
            <p:nvPr/>
          </p:nvSpPr>
          <p:spPr>
            <a:xfrm>
              <a:off x="6397749" y="2744284"/>
              <a:ext cx="7738" cy="10333"/>
            </a:xfrm>
            <a:custGeom>
              <a:avLst/>
              <a:gdLst>
                <a:gd fmla="*/ 0 w 7738" name="connsiteX0"/>
                <a:gd fmla="*/ 10003 h 10333" name="connsiteY0"/>
                <a:gd fmla="*/ 0 w 7738" name="connsiteX1"/>
                <a:gd fmla="*/ 0 h 10333" name="connsiteY1"/>
                <a:gd fmla="*/ 6134 w 7738" name="connsiteX2"/>
                <a:gd fmla="*/ 1604 h 10333" name="connsiteY2"/>
                <a:gd fmla="*/ 7738 w 7738" name="connsiteX3"/>
                <a:gd fmla="*/ 10333 h 10333" name="connsiteY3"/>
                <a:gd fmla="*/ 0 w 7738" name="connsiteX4"/>
                <a:gd fmla="*/ 10003 h 1033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33" w="7738">
                  <a:moveTo>
                    <a:pt x="0" y="10003"/>
                  </a:moveTo>
                  <a:lnTo>
                    <a:pt x="0" y="0"/>
                  </a:lnTo>
                  <a:lnTo>
                    <a:pt x="6134" y="1604"/>
                  </a:lnTo>
                  <a:lnTo>
                    <a:pt x="7738" y="10333"/>
                  </a:lnTo>
                  <a:lnTo>
                    <a:pt x="0"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8" name="Graphic 6">
              <a:extLst>
                <a:ext uri="{FF2B5EF4-FFF2-40B4-BE49-F238E27FC236}">
                  <a16:creationId xmlns:a16="http://schemas.microsoft.com/office/drawing/2014/main" id="{0B0E7119-F588-4A4D-8E1A-11AC9D73541E}"/>
                </a:ext>
              </a:extLst>
            </p:cNvPr>
            <p:cNvSpPr/>
            <p:nvPr/>
          </p:nvSpPr>
          <p:spPr>
            <a:xfrm>
              <a:off x="6342923" y="2756835"/>
              <a:ext cx="6464" cy="14202"/>
            </a:xfrm>
            <a:custGeom>
              <a:avLst/>
              <a:gdLst>
                <a:gd fmla="*/ 2265 w 6464" name="connsiteX0"/>
                <a:gd fmla="*/ 12268 h 14202" name="connsiteY0"/>
                <a:gd fmla="*/ 0 w 6464" name="connsiteX1"/>
                <a:gd fmla="*/ 0 h 14202" name="connsiteY1"/>
                <a:gd fmla="*/ 4530 w 6464" name="connsiteX2"/>
                <a:gd fmla="*/ 661 h 14202" name="connsiteY2"/>
                <a:gd fmla="*/ 6464 w 6464" name="connsiteX3"/>
                <a:gd fmla="*/ 14202 h 14202" name="connsiteY3"/>
                <a:gd fmla="*/ 2265 w 6464" name="connsiteX4"/>
                <a:gd fmla="*/ 12268 h 14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202" w="6464">
                  <a:moveTo>
                    <a:pt x="2265" y="12268"/>
                  </a:moveTo>
                  <a:lnTo>
                    <a:pt x="0" y="0"/>
                  </a:lnTo>
                  <a:lnTo>
                    <a:pt x="4530" y="661"/>
                  </a:lnTo>
                  <a:lnTo>
                    <a:pt x="6464" y="14202"/>
                  </a:lnTo>
                  <a:lnTo>
                    <a:pt x="2265" y="122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9" name="Graphic 6">
              <a:extLst>
                <a:ext uri="{FF2B5EF4-FFF2-40B4-BE49-F238E27FC236}">
                  <a16:creationId xmlns:a16="http://schemas.microsoft.com/office/drawing/2014/main" id="{EDEB83EB-974B-481C-B20E-BFCA7345015B}"/>
                </a:ext>
              </a:extLst>
            </p:cNvPr>
            <p:cNvSpPr/>
            <p:nvPr/>
          </p:nvSpPr>
          <p:spPr>
            <a:xfrm>
              <a:off x="6386803" y="2797837"/>
              <a:ext cx="6464" cy="7407"/>
            </a:xfrm>
            <a:custGeom>
              <a:avLst/>
              <a:gdLst>
                <a:gd fmla="*/ 3539 w 6464" name="connsiteX0"/>
                <a:gd fmla="*/ 7408 h 7407" name="connsiteY0"/>
                <a:gd fmla="*/ 0 w 6464" name="connsiteX1"/>
                <a:gd fmla="*/ 613 h 7407" name="connsiteY1"/>
                <a:gd fmla="*/ 4530 w 6464" name="connsiteX2"/>
                <a:gd fmla="*/ 0 h 7407" name="connsiteY2"/>
                <a:gd fmla="*/ 6464 w 6464" name="connsiteX3"/>
                <a:gd fmla="*/ 7077 h 7407" name="connsiteY3"/>
                <a:gd fmla="*/ 3539 w 6464" name="connsiteX4"/>
                <a:gd fmla="*/ 7408 h 7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407" w="6464">
                  <a:moveTo>
                    <a:pt x="3539" y="7408"/>
                  </a:moveTo>
                  <a:lnTo>
                    <a:pt x="0" y="613"/>
                  </a:lnTo>
                  <a:lnTo>
                    <a:pt x="4530" y="0"/>
                  </a:lnTo>
                  <a:lnTo>
                    <a:pt x="6464" y="7077"/>
                  </a:lnTo>
                  <a:lnTo>
                    <a:pt x="3539" y="740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0" name="Graphic 6">
              <a:extLst>
                <a:ext uri="{FF2B5EF4-FFF2-40B4-BE49-F238E27FC236}">
                  <a16:creationId xmlns:a16="http://schemas.microsoft.com/office/drawing/2014/main" id="{D3A89DCF-CDE3-40D4-9E46-D73C75DF8AF5}"/>
                </a:ext>
              </a:extLst>
            </p:cNvPr>
            <p:cNvSpPr/>
            <p:nvPr/>
          </p:nvSpPr>
          <p:spPr>
            <a:xfrm>
              <a:off x="6335798" y="2841387"/>
              <a:ext cx="5850" cy="8068"/>
            </a:xfrm>
            <a:custGeom>
              <a:avLst/>
              <a:gdLst>
                <a:gd fmla="*/ 991 w 5850" name="connsiteX0"/>
                <a:gd fmla="*/ 7077 h 8068" name="connsiteY0"/>
                <a:gd fmla="*/ 0 w 5850" name="connsiteX1"/>
                <a:gd fmla="*/ 0 h 8068" name="connsiteY1"/>
                <a:gd fmla="*/ 5851 w 5850" name="connsiteX2"/>
                <a:gd fmla="*/ 2595 h 8068" name="connsiteY2"/>
                <a:gd fmla="*/ 5851 w 5850" name="connsiteX3"/>
                <a:gd fmla="*/ 8068 h 8068" name="connsiteY3"/>
                <a:gd fmla="*/ 991 w 5850" name="connsiteX4"/>
                <a:gd fmla="*/ 7077 h 806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68" w="5850">
                  <a:moveTo>
                    <a:pt x="991" y="7077"/>
                  </a:moveTo>
                  <a:lnTo>
                    <a:pt x="0" y="0"/>
                  </a:lnTo>
                  <a:lnTo>
                    <a:pt x="5851" y="2595"/>
                  </a:lnTo>
                  <a:lnTo>
                    <a:pt x="5851" y="8068"/>
                  </a:lnTo>
                  <a:lnTo>
                    <a:pt x="991" y="707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1" name="Graphic 6">
              <a:extLst>
                <a:ext uri="{FF2B5EF4-FFF2-40B4-BE49-F238E27FC236}">
                  <a16:creationId xmlns:a16="http://schemas.microsoft.com/office/drawing/2014/main" id="{72558BD2-974C-4B48-B09F-545F97C70D72}"/>
                </a:ext>
              </a:extLst>
            </p:cNvPr>
            <p:cNvSpPr/>
            <p:nvPr/>
          </p:nvSpPr>
          <p:spPr>
            <a:xfrm>
              <a:off x="6358399" y="2836244"/>
              <a:ext cx="6464" cy="7077"/>
            </a:xfrm>
            <a:custGeom>
              <a:avLst/>
              <a:gdLst>
                <a:gd fmla="*/ 1935 w 6464" name="connsiteX0"/>
                <a:gd fmla="*/ 6747 h 7077" name="connsiteY0"/>
                <a:gd fmla="*/ 0 w 6464" name="connsiteX1"/>
                <a:gd fmla="*/ 0 h 7077" name="connsiteY1"/>
                <a:gd fmla="*/ 5473 w 6464" name="connsiteX2"/>
                <a:gd fmla="*/ 1604 h 7077" name="connsiteY2"/>
                <a:gd fmla="*/ 6464 w 6464" name="connsiteX3"/>
                <a:gd fmla="*/ 7077 h 7077" name="connsiteY3"/>
                <a:gd fmla="*/ 1935 w 6464" name="connsiteX4"/>
                <a:gd fmla="*/ 6747 h 70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077" w="6464">
                  <a:moveTo>
                    <a:pt x="1935" y="6747"/>
                  </a:moveTo>
                  <a:lnTo>
                    <a:pt x="0" y="0"/>
                  </a:lnTo>
                  <a:lnTo>
                    <a:pt x="5473" y="1604"/>
                  </a:lnTo>
                  <a:lnTo>
                    <a:pt x="6464" y="7077"/>
                  </a:lnTo>
                  <a:lnTo>
                    <a:pt x="1935" y="674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2" name="Graphic 6">
              <a:extLst>
                <a:ext uri="{FF2B5EF4-FFF2-40B4-BE49-F238E27FC236}">
                  <a16:creationId xmlns:a16="http://schemas.microsoft.com/office/drawing/2014/main" id="{ED8FB72A-91CF-4203-BEBF-9D9B5DF78C2B}"/>
                </a:ext>
              </a:extLst>
            </p:cNvPr>
            <p:cNvSpPr/>
            <p:nvPr/>
          </p:nvSpPr>
          <p:spPr>
            <a:xfrm>
              <a:off x="6873638" y="1863565"/>
              <a:ext cx="18448" cy="6464"/>
            </a:xfrm>
            <a:custGeom>
              <a:avLst/>
              <a:gdLst>
                <a:gd fmla="*/ 0 w 18448" name="connsiteX0"/>
                <a:gd fmla="*/ 0 h 6464" name="connsiteY0"/>
                <a:gd fmla="*/ 18449 w 18448" name="connsiteX1"/>
                <a:gd fmla="*/ 4860 h 6464" name="connsiteY1"/>
                <a:gd fmla="*/ 13542 w 18448" name="connsiteX2"/>
                <a:gd fmla="*/ 6464 h 6464" name="connsiteY2"/>
                <a:gd fmla="*/ 1651 w 18448" name="connsiteX3"/>
                <a:gd fmla="*/ 4860 h 6464" name="connsiteY3"/>
                <a:gd fmla="*/ 0 w 18448" name="connsiteX4"/>
                <a:gd fmla="*/ 0 h 646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464" w="18448">
                  <a:moveTo>
                    <a:pt x="0" y="0"/>
                  </a:moveTo>
                  <a:lnTo>
                    <a:pt x="18449" y="4860"/>
                  </a:lnTo>
                  <a:lnTo>
                    <a:pt x="13542" y="6464"/>
                  </a:lnTo>
                  <a:lnTo>
                    <a:pt x="1651" y="48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3" name="Graphic 6">
              <a:extLst>
                <a:ext uri="{FF2B5EF4-FFF2-40B4-BE49-F238E27FC236}">
                  <a16:creationId xmlns:a16="http://schemas.microsoft.com/office/drawing/2014/main" id="{8A2E1E0E-E9FC-4C4E-B7F9-F43A495E65B9}"/>
                </a:ext>
              </a:extLst>
            </p:cNvPr>
            <p:cNvSpPr/>
            <p:nvPr/>
          </p:nvSpPr>
          <p:spPr>
            <a:xfrm>
              <a:off x="6909922" y="1847287"/>
              <a:ext cx="7077" cy="4340"/>
            </a:xfrm>
            <a:custGeom>
              <a:avLst/>
              <a:gdLst>
                <a:gd fmla="*/ 0 w 7077" name="connsiteX0"/>
                <a:gd fmla="*/ 4341 h 4340" name="connsiteY0"/>
                <a:gd fmla="*/ 6511 w 7077" name="connsiteX1"/>
                <a:gd fmla="*/ 0 h 4340" name="connsiteY1"/>
                <a:gd fmla="*/ 7077 w 7077" name="connsiteX2"/>
                <a:gd fmla="*/ 3256 h 4340" name="connsiteY2"/>
                <a:gd fmla="*/ 0 w 7077" name="connsiteX3"/>
                <a:gd fmla="*/ 4341 h 4340" name="connsiteY3"/>
              </a:gdLst>
              <a:ahLst/>
              <a:cxnLst>
                <a:cxn ang="0">
                  <a:pos x="connsiteX0" y="connsiteY0"/>
                </a:cxn>
                <a:cxn ang="0">
                  <a:pos x="connsiteX1" y="connsiteY1"/>
                </a:cxn>
                <a:cxn ang="0">
                  <a:pos x="connsiteX2" y="connsiteY2"/>
                </a:cxn>
                <a:cxn ang="0">
                  <a:pos x="connsiteX3" y="connsiteY3"/>
                </a:cxn>
              </a:cxnLst>
              <a:rect b="b" l="l" r="r" t="t"/>
              <a:pathLst>
                <a:path h="4340" w="7077">
                  <a:moveTo>
                    <a:pt x="0" y="4341"/>
                  </a:moveTo>
                  <a:lnTo>
                    <a:pt x="6511" y="0"/>
                  </a:lnTo>
                  <a:lnTo>
                    <a:pt x="7077" y="3256"/>
                  </a:lnTo>
                  <a:lnTo>
                    <a:pt x="0" y="434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4" name="Graphic 6">
              <a:extLst>
                <a:ext uri="{FF2B5EF4-FFF2-40B4-BE49-F238E27FC236}">
                  <a16:creationId xmlns:a16="http://schemas.microsoft.com/office/drawing/2014/main" id="{8A551BBE-E603-483A-9224-C3EA2511336F}"/>
                </a:ext>
              </a:extLst>
            </p:cNvPr>
            <p:cNvSpPr/>
            <p:nvPr/>
          </p:nvSpPr>
          <p:spPr>
            <a:xfrm>
              <a:off x="6945875" y="2098254"/>
              <a:ext cx="28168" cy="30952"/>
            </a:xfrm>
            <a:custGeom>
              <a:avLst/>
              <a:gdLst>
                <a:gd fmla="*/ 0 w 28168" name="connsiteX0"/>
                <a:gd fmla="*/ 27791 h 30952" name="connsiteY0"/>
                <a:gd fmla="*/ 24252 w 28168" name="connsiteX1"/>
                <a:gd fmla="*/ 0 h 30952" name="connsiteY1"/>
                <a:gd fmla="*/ 28168 w 28168" name="connsiteX2"/>
                <a:gd fmla="*/ 8635 h 30952" name="connsiteY2"/>
                <a:gd fmla="*/ 16042 w 28168" name="connsiteX3"/>
                <a:gd fmla="*/ 26234 h 30952" name="connsiteY3"/>
                <a:gd fmla="*/ 1557 w 28168" name="connsiteX4"/>
                <a:gd fmla="*/ 30952 h 30952" name="connsiteY4"/>
                <a:gd fmla="*/ 0 w 28168" name="connsiteX5"/>
                <a:gd fmla="*/ 27791 h 3095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0952" w="28168">
                  <a:moveTo>
                    <a:pt x="0" y="27791"/>
                  </a:moveTo>
                  <a:lnTo>
                    <a:pt x="24252" y="0"/>
                  </a:lnTo>
                  <a:lnTo>
                    <a:pt x="28168" y="8635"/>
                  </a:lnTo>
                  <a:lnTo>
                    <a:pt x="16042" y="26234"/>
                  </a:lnTo>
                  <a:lnTo>
                    <a:pt x="1557" y="30952"/>
                  </a:lnTo>
                  <a:lnTo>
                    <a:pt x="0" y="2779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5" name="Graphic 6">
              <a:extLst>
                <a:ext uri="{FF2B5EF4-FFF2-40B4-BE49-F238E27FC236}">
                  <a16:creationId xmlns:a16="http://schemas.microsoft.com/office/drawing/2014/main" id="{AF404F36-6832-4076-B65D-02BCF3C69C2F}"/>
                </a:ext>
              </a:extLst>
            </p:cNvPr>
            <p:cNvSpPr/>
            <p:nvPr/>
          </p:nvSpPr>
          <p:spPr>
            <a:xfrm>
              <a:off x="6979139" y="2070086"/>
              <a:ext cx="21562" cy="16419"/>
            </a:xfrm>
            <a:custGeom>
              <a:avLst/>
              <a:gdLst>
                <a:gd fmla="*/ 0 w 21562" name="connsiteX0"/>
                <a:gd fmla="*/ 14061 h 16419" name="connsiteY0"/>
                <a:gd fmla="*/ 21563 w 21562" name="connsiteX1"/>
                <a:gd fmla="*/ 0 h 16419" name="connsiteY1"/>
                <a:gd fmla="*/ 21563 w 21562" name="connsiteX2"/>
                <a:gd fmla="*/ 5049 h 16419" name="connsiteY2"/>
                <a:gd fmla="*/ 4341 w 21562" name="connsiteX3"/>
                <a:gd fmla="*/ 16420 h 16419" name="connsiteY3"/>
                <a:gd fmla="*/ 0 w 21562" name="connsiteX4"/>
                <a:gd fmla="*/ 14061 h 164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419" w="21562">
                  <a:moveTo>
                    <a:pt x="0" y="14061"/>
                  </a:moveTo>
                  <a:lnTo>
                    <a:pt x="21563" y="0"/>
                  </a:lnTo>
                  <a:lnTo>
                    <a:pt x="21563" y="5049"/>
                  </a:lnTo>
                  <a:lnTo>
                    <a:pt x="4341" y="16420"/>
                  </a:lnTo>
                  <a:lnTo>
                    <a:pt x="0" y="140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6" name="Graphic 6">
              <a:extLst>
                <a:ext uri="{FF2B5EF4-FFF2-40B4-BE49-F238E27FC236}">
                  <a16:creationId xmlns:a16="http://schemas.microsoft.com/office/drawing/2014/main" id="{D72C0332-5CDE-483D-BE21-AD3834165337}"/>
                </a:ext>
              </a:extLst>
            </p:cNvPr>
            <p:cNvSpPr/>
            <p:nvPr/>
          </p:nvSpPr>
          <p:spPr>
            <a:xfrm>
              <a:off x="6862880" y="2126847"/>
              <a:ext cx="26988" cy="21138"/>
            </a:xfrm>
            <a:custGeom>
              <a:avLst/>
              <a:gdLst>
                <a:gd fmla="*/ 3114 w 26988" name="connsiteX0"/>
                <a:gd fmla="*/ 19581 h 21138" name="connsiteY0"/>
                <a:gd fmla="*/ 0 w 26988" name="connsiteX1"/>
                <a:gd fmla="*/ 11324 h 21138" name="connsiteY1"/>
                <a:gd fmla="*/ 13306 w 26988" name="connsiteX2"/>
                <a:gd fmla="*/ 0 h 21138" name="connsiteY2"/>
                <a:gd fmla="*/ 26989 w 26988" name="connsiteX3"/>
                <a:gd fmla="*/ 5096 h 21138" name="connsiteY3"/>
                <a:gd fmla="*/ 21138 w 26988" name="connsiteX4"/>
                <a:gd fmla="*/ 13683 h 21138" name="connsiteY4"/>
                <a:gd fmla="*/ 14863 w 26988" name="connsiteX5"/>
                <a:gd fmla="*/ 21138 h 21138" name="connsiteY5"/>
                <a:gd fmla="*/ 3114 w 26988" name="connsiteX6"/>
                <a:gd fmla="*/ 19581 h 2113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1138" w="26988">
                  <a:moveTo>
                    <a:pt x="3114" y="19581"/>
                  </a:moveTo>
                  <a:lnTo>
                    <a:pt x="0" y="11324"/>
                  </a:lnTo>
                  <a:lnTo>
                    <a:pt x="13306" y="0"/>
                  </a:lnTo>
                  <a:lnTo>
                    <a:pt x="26989" y="5096"/>
                  </a:lnTo>
                  <a:lnTo>
                    <a:pt x="21138" y="13683"/>
                  </a:lnTo>
                  <a:lnTo>
                    <a:pt x="14863" y="21138"/>
                  </a:lnTo>
                  <a:lnTo>
                    <a:pt x="3114" y="195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7" name="Graphic 6">
              <a:extLst>
                <a:ext uri="{FF2B5EF4-FFF2-40B4-BE49-F238E27FC236}">
                  <a16:creationId xmlns:a16="http://schemas.microsoft.com/office/drawing/2014/main" id="{D68C7D9E-15CE-439E-8468-71BC2005C102}"/>
                </a:ext>
              </a:extLst>
            </p:cNvPr>
            <p:cNvSpPr/>
            <p:nvPr/>
          </p:nvSpPr>
          <p:spPr>
            <a:xfrm>
              <a:off x="6817065" y="2100235"/>
              <a:ext cx="38737" cy="30904"/>
            </a:xfrm>
            <a:custGeom>
              <a:avLst/>
              <a:gdLst>
                <a:gd fmla="*/ 7832 w 38737" name="connsiteX0"/>
                <a:gd fmla="*/ 30905 h 30904" name="connsiteY0"/>
                <a:gd fmla="*/ 0 w 38737" name="connsiteX1"/>
                <a:gd fmla="*/ 25054 h 30904" name="connsiteY1"/>
                <a:gd fmla="*/ 755 w 38737" name="connsiteX2"/>
                <a:gd fmla="*/ 10946 h 30904" name="connsiteY2"/>
                <a:gd fmla="*/ 9012 w 38737" name="connsiteX3"/>
                <a:gd fmla="*/ 8965 h 30904" name="connsiteY3"/>
                <a:gd fmla="*/ 32462 w 38737" name="connsiteX4"/>
                <a:gd fmla="*/ 0 h 30904" name="connsiteY4"/>
                <a:gd fmla="*/ 38737 w 38737" name="connsiteX5"/>
                <a:gd fmla="*/ 5049 h 30904" name="connsiteY5"/>
                <a:gd fmla="*/ 23497 w 38737" name="connsiteX6"/>
                <a:gd fmla="*/ 12881 h 30904" name="connsiteY6"/>
                <a:gd fmla="*/ 17599 w 38737" name="connsiteX7"/>
                <a:gd fmla="*/ 26234 h 30904" name="connsiteY7"/>
                <a:gd fmla="*/ 13683 w 38737" name="connsiteX8"/>
                <a:gd fmla="*/ 30905 h 30904" name="connsiteY8"/>
                <a:gd fmla="*/ 7832 w 38737" name="connsiteX9"/>
                <a:gd fmla="*/ 30905 h 30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904" w="38737">
                  <a:moveTo>
                    <a:pt x="7832" y="30905"/>
                  </a:moveTo>
                  <a:lnTo>
                    <a:pt x="0" y="25054"/>
                  </a:lnTo>
                  <a:lnTo>
                    <a:pt x="755" y="10946"/>
                  </a:lnTo>
                  <a:lnTo>
                    <a:pt x="9012" y="8965"/>
                  </a:lnTo>
                  <a:lnTo>
                    <a:pt x="32462" y="0"/>
                  </a:lnTo>
                  <a:lnTo>
                    <a:pt x="38737" y="5049"/>
                  </a:lnTo>
                  <a:lnTo>
                    <a:pt x="23497" y="12881"/>
                  </a:lnTo>
                  <a:lnTo>
                    <a:pt x="17599" y="26234"/>
                  </a:lnTo>
                  <a:lnTo>
                    <a:pt x="13683" y="30905"/>
                  </a:lnTo>
                  <a:lnTo>
                    <a:pt x="7832"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8" name="Graphic 6">
              <a:extLst>
                <a:ext uri="{FF2B5EF4-FFF2-40B4-BE49-F238E27FC236}">
                  <a16:creationId xmlns:a16="http://schemas.microsoft.com/office/drawing/2014/main" id="{E430A02A-C623-4FAF-B052-B3C46C3C6846}"/>
                </a:ext>
              </a:extLst>
            </p:cNvPr>
            <p:cNvSpPr/>
            <p:nvPr/>
          </p:nvSpPr>
          <p:spPr>
            <a:xfrm>
              <a:off x="8413268" y="3116936"/>
              <a:ext cx="730912" cy="450503"/>
            </a:xfrm>
            <a:custGeom>
              <a:avLst/>
              <a:gdLst>
                <a:gd fmla="*/ 0 w 730912" name="connsiteX0"/>
                <a:gd fmla="*/ 340850 h 450503" name="connsiteY0"/>
                <a:gd fmla="*/ 39539 w 730912" name="connsiteX1"/>
                <a:gd fmla="*/ 412852 h 450503" name="connsiteY1"/>
                <a:gd fmla="*/ 83703 w 730912" name="connsiteX2"/>
                <a:gd fmla="*/ 450504 h 450503" name="connsiteY2"/>
                <a:gd fmla="*/ 144475 w 730912" name="connsiteX3"/>
                <a:gd fmla="*/ 405633 h 450503" name="connsiteY3"/>
                <a:gd fmla="*/ 174341 w 730912" name="connsiteX4"/>
                <a:gd fmla="*/ 408794 h 450503" name="connsiteY4"/>
                <a:gd fmla="*/ 192129 w 730912" name="connsiteX5"/>
                <a:gd fmla="*/ 420684 h 450503" name="connsiteY5"/>
                <a:gd fmla="*/ 230017 w 730912" name="connsiteX6"/>
                <a:gd fmla="*/ 408039 h 450503" name="connsiteY6"/>
                <a:gd fmla="*/ 230065 w 730912" name="connsiteX7"/>
                <a:gd fmla="*/ 408181 h 450503" name="connsiteY7"/>
                <a:gd fmla="*/ 239548 w 730912" name="connsiteX8"/>
                <a:gd fmla="*/ 359299 h 450503" name="connsiteY8"/>
                <a:gd fmla="*/ 275738 w 730912" name="connsiteX9"/>
                <a:gd fmla="*/ 320043 h 450503" name="connsiteY9"/>
                <a:gd fmla="*/ 313013 w 730912" name="connsiteX10"/>
                <a:gd fmla="*/ 320043 h 450503" name="connsiteY10"/>
                <a:gd fmla="*/ 342124 w 730912" name="connsiteX11"/>
                <a:gd fmla="*/ 355713 h 450503" name="connsiteY11"/>
                <a:gd fmla="*/ 348494 w 730912" name="connsiteX12"/>
                <a:gd fmla="*/ 357836 h 450503" name="connsiteY12"/>
                <a:gd fmla="*/ 361517 w 730912" name="connsiteX13"/>
                <a:gd fmla="*/ 351325 h 450503" name="connsiteY13"/>
                <a:gd fmla="*/ 405963 w 730912" name="connsiteX14"/>
                <a:gd fmla="*/ 369302 h 450503" name="connsiteY14"/>
                <a:gd fmla="*/ 451023 w 730912" name="connsiteX15"/>
                <a:gd fmla="*/ 368500 h 450503" name="connsiteY15"/>
                <a:gd fmla="*/ 460365 w 730912" name="connsiteX16"/>
                <a:gd fmla="*/ 343304 h 450503" name="connsiteY16"/>
                <a:gd fmla="*/ 501839 w 730912" name="connsiteX17"/>
                <a:gd fmla="*/ 347362 h 450503" name="connsiteY17"/>
                <a:gd fmla="*/ 572283 w 730912" name="connsiteX18"/>
                <a:gd fmla="*/ 329055 h 450503" name="connsiteY18"/>
                <a:gd fmla="*/ 599555 w 730912" name="connsiteX19"/>
                <a:gd fmla="*/ 333160 h 450503" name="connsiteY19"/>
                <a:gd fmla="*/ 609322 w 730912" name="connsiteX20"/>
                <a:gd fmla="*/ 319005 h 450503" name="connsiteY20"/>
                <a:gd fmla="*/ 655656 w 730912" name="connsiteX21"/>
                <a:gd fmla="*/ 320939 h 450503" name="connsiteY21"/>
                <a:gd fmla="*/ 674765 w 730912" name="connsiteX22"/>
                <a:gd fmla="*/ 314570 h 450503" name="connsiteY22"/>
                <a:gd fmla="*/ 689250 w 730912" name="connsiteX23"/>
                <a:gd fmla="*/ 328111 h 450503" name="connsiteY23"/>
                <a:gd fmla="*/ 694535 w 730912" name="connsiteX24"/>
                <a:gd fmla="*/ 326129 h 450503" name="connsiteY24"/>
                <a:gd fmla="*/ 703830 w 730912" name="connsiteX25"/>
                <a:gd fmla="*/ 328441 h 450503" name="connsiteY25"/>
                <a:gd fmla="*/ 715012 w 730912" name="connsiteX26"/>
                <a:gd fmla="*/ 317259 h 450503" name="connsiteY26"/>
                <a:gd fmla="*/ 730913 w 730912" name="connsiteX27"/>
                <a:gd fmla="*/ 317542 h 450503" name="connsiteY27"/>
                <a:gd fmla="*/ 730913 w 730912" name="connsiteX28"/>
                <a:gd fmla="*/ 309710 h 450503" name="connsiteY28"/>
                <a:gd fmla="*/ 687363 w 730912" name="connsiteX29"/>
                <a:gd fmla="*/ 273426 h 450503" name="connsiteY29"/>
                <a:gd fmla="*/ 666319 w 730912" name="connsiteX30"/>
                <a:gd fmla="*/ 237378 h 450503" name="connsiteY30"/>
                <a:gd fmla="*/ 608803 w 730912" name="connsiteX31"/>
                <a:gd fmla="*/ 188921 h 450503" name="connsiteY31"/>
                <a:gd fmla="*/ 599083 w 730912" name="connsiteX32"/>
                <a:gd fmla="*/ 163914 h 450503" name="connsiteY32"/>
                <a:gd fmla="*/ 554684 w 730912" name="connsiteX33"/>
                <a:gd fmla="*/ 156506 h 450503" name="connsiteY33"/>
                <a:gd fmla="*/ 542180 w 730912" name="connsiteX34"/>
                <a:gd fmla="*/ 134613 h 450503" name="connsiteY34"/>
                <a:gd fmla="*/ 493771 w 730912" name="connsiteX35"/>
                <a:gd fmla="*/ 113664 h 450503" name="connsiteY35"/>
                <a:gd fmla="*/ 507973 w 730912" name="connsiteX36"/>
                <a:gd fmla="*/ 61432 h 450503" name="connsiteY36"/>
                <a:gd fmla="*/ 465697 w 730912" name="connsiteX37"/>
                <a:gd fmla="*/ 0 h 450503" name="connsiteY37"/>
                <a:gd fmla="*/ 426063 w 730912" name="connsiteX38"/>
                <a:gd fmla="*/ 6275 h 450503" name="connsiteY38"/>
                <a:gd fmla="*/ 410304 w 730912" name="connsiteX39"/>
                <a:gd fmla="*/ 46617 h 450503" name="connsiteY39"/>
                <a:gd fmla="*/ 373643 w 730912" name="connsiteX40"/>
                <a:gd fmla="*/ 71058 h 450503" name="connsiteY40"/>
                <a:gd fmla="*/ 345946 w 730912" name="connsiteX41"/>
                <a:gd fmla="*/ 102576 h 450503" name="connsiteY41"/>
                <a:gd fmla="*/ 262243 w 730912" name="connsiteX42"/>
                <a:gd fmla="*/ 109842 h 450503" name="connsiteY42"/>
                <a:gd fmla="*/ 254364 w 730912" name="connsiteX43"/>
                <a:gd fmla="*/ 119939 h 450503" name="connsiteY43"/>
                <a:gd fmla="*/ 264933 w 730912" name="connsiteX44"/>
                <a:gd fmla="*/ 135321 h 450503" name="connsiteY44"/>
                <a:gd fmla="*/ 233509 w 730912" name="connsiteX45"/>
                <a:gd fmla="*/ 164433 h 450503" name="connsiteY45"/>
                <a:gd fmla="*/ 194017 w 730912" name="connsiteX46"/>
                <a:gd fmla="*/ 171039 h 450503" name="connsiteY46"/>
                <a:gd fmla="*/ 126970 w 730912" name="connsiteX47"/>
                <a:gd fmla="*/ 200622 h 450503" name="connsiteY47"/>
                <a:gd fmla="*/ 114796 w 730912" name="connsiteX48"/>
                <a:gd fmla="*/ 178305 h 450503" name="connsiteY48"/>
                <a:gd fmla="*/ 109465 w 730912" name="connsiteX49"/>
                <a:gd fmla="*/ 177927 h 450503" name="connsiteY49"/>
                <a:gd fmla="*/ 99556 w 730912" name="connsiteX50"/>
                <a:gd fmla="*/ 191139 h 450503" name="connsiteY50"/>
                <a:gd fmla="*/ 76861 w 730912" name="connsiteX51"/>
                <a:gd fmla="*/ 199773 h 450503" name="connsiteY51"/>
                <a:gd fmla="*/ 47089 w 730912" name="connsiteX52"/>
                <a:gd fmla="*/ 195055 h 450503" name="connsiteY52"/>
                <a:gd fmla="*/ 41521 w 730912" name="connsiteX53"/>
                <a:gd fmla="*/ 229215 h 450503" name="connsiteY53"/>
                <a:gd fmla="*/ 3444 w 730912" name="connsiteX54"/>
                <a:gd fmla="*/ 281824 h 450503" name="connsiteY54"/>
                <a:gd fmla="*/ 0 w 730912" name="connsiteX55"/>
                <a:gd fmla="*/ 340850 h 45050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450503" w="730912">
                  <a:moveTo>
                    <a:pt x="0" y="340850"/>
                  </a:moveTo>
                  <a:lnTo>
                    <a:pt x="39539" y="412852"/>
                  </a:lnTo>
                  <a:lnTo>
                    <a:pt x="83703" y="450504"/>
                  </a:lnTo>
                  <a:lnTo>
                    <a:pt x="144475" y="405633"/>
                  </a:lnTo>
                  <a:lnTo>
                    <a:pt x="174341" y="408794"/>
                  </a:lnTo>
                  <a:lnTo>
                    <a:pt x="192129" y="420684"/>
                  </a:lnTo>
                  <a:lnTo>
                    <a:pt x="230017" y="408039"/>
                  </a:lnTo>
                  <a:lnTo>
                    <a:pt x="230065" y="408181"/>
                  </a:lnTo>
                  <a:lnTo>
                    <a:pt x="239548" y="359299"/>
                  </a:lnTo>
                  <a:lnTo>
                    <a:pt x="275738" y="320043"/>
                  </a:lnTo>
                  <a:lnTo>
                    <a:pt x="313013" y="320043"/>
                  </a:lnTo>
                  <a:lnTo>
                    <a:pt x="342124" y="355713"/>
                  </a:lnTo>
                  <a:lnTo>
                    <a:pt x="348494" y="357836"/>
                  </a:lnTo>
                  <a:lnTo>
                    <a:pt x="361517" y="351325"/>
                  </a:lnTo>
                  <a:lnTo>
                    <a:pt x="405963" y="369302"/>
                  </a:lnTo>
                  <a:lnTo>
                    <a:pt x="451023" y="368500"/>
                  </a:lnTo>
                  <a:lnTo>
                    <a:pt x="460365" y="343304"/>
                  </a:lnTo>
                  <a:lnTo>
                    <a:pt x="501839" y="347362"/>
                  </a:lnTo>
                  <a:lnTo>
                    <a:pt x="572283" y="329055"/>
                  </a:lnTo>
                  <a:lnTo>
                    <a:pt x="599555" y="333160"/>
                  </a:lnTo>
                  <a:lnTo>
                    <a:pt x="609322" y="319005"/>
                  </a:lnTo>
                  <a:lnTo>
                    <a:pt x="655656" y="320939"/>
                  </a:lnTo>
                  <a:lnTo>
                    <a:pt x="674765" y="314570"/>
                  </a:lnTo>
                  <a:lnTo>
                    <a:pt x="689250" y="328111"/>
                  </a:lnTo>
                  <a:lnTo>
                    <a:pt x="694535" y="326129"/>
                  </a:lnTo>
                  <a:lnTo>
                    <a:pt x="703830" y="328441"/>
                  </a:lnTo>
                  <a:lnTo>
                    <a:pt x="715012" y="317259"/>
                  </a:lnTo>
                  <a:lnTo>
                    <a:pt x="730913" y="317542"/>
                  </a:lnTo>
                  <a:lnTo>
                    <a:pt x="730913" y="309710"/>
                  </a:lnTo>
                  <a:lnTo>
                    <a:pt x="687363" y="273426"/>
                  </a:lnTo>
                  <a:lnTo>
                    <a:pt x="666319" y="237378"/>
                  </a:lnTo>
                  <a:lnTo>
                    <a:pt x="608803" y="188921"/>
                  </a:lnTo>
                  <a:lnTo>
                    <a:pt x="599083" y="163914"/>
                  </a:lnTo>
                  <a:lnTo>
                    <a:pt x="554684" y="156506"/>
                  </a:lnTo>
                  <a:lnTo>
                    <a:pt x="542180" y="134613"/>
                  </a:lnTo>
                  <a:lnTo>
                    <a:pt x="493771" y="113664"/>
                  </a:lnTo>
                  <a:lnTo>
                    <a:pt x="507973" y="61432"/>
                  </a:lnTo>
                  <a:lnTo>
                    <a:pt x="465697" y="0"/>
                  </a:lnTo>
                  <a:lnTo>
                    <a:pt x="426063" y="6275"/>
                  </a:lnTo>
                  <a:lnTo>
                    <a:pt x="410304" y="46617"/>
                  </a:lnTo>
                  <a:lnTo>
                    <a:pt x="373643" y="71058"/>
                  </a:lnTo>
                  <a:lnTo>
                    <a:pt x="345946" y="102576"/>
                  </a:lnTo>
                  <a:lnTo>
                    <a:pt x="262243" y="109842"/>
                  </a:lnTo>
                  <a:lnTo>
                    <a:pt x="254364" y="119939"/>
                  </a:lnTo>
                  <a:lnTo>
                    <a:pt x="264933" y="135321"/>
                  </a:lnTo>
                  <a:lnTo>
                    <a:pt x="233509" y="164433"/>
                  </a:lnTo>
                  <a:lnTo>
                    <a:pt x="194017" y="171039"/>
                  </a:lnTo>
                  <a:lnTo>
                    <a:pt x="126970" y="200622"/>
                  </a:lnTo>
                  <a:lnTo>
                    <a:pt x="114796" y="178305"/>
                  </a:lnTo>
                  <a:lnTo>
                    <a:pt x="109465" y="177927"/>
                  </a:lnTo>
                  <a:lnTo>
                    <a:pt x="99556" y="191139"/>
                  </a:lnTo>
                  <a:lnTo>
                    <a:pt x="76861" y="199773"/>
                  </a:lnTo>
                  <a:lnTo>
                    <a:pt x="47089" y="195055"/>
                  </a:lnTo>
                  <a:lnTo>
                    <a:pt x="41521" y="229215"/>
                  </a:lnTo>
                  <a:lnTo>
                    <a:pt x="3444" y="281824"/>
                  </a:lnTo>
                  <a:lnTo>
                    <a:pt x="0" y="3408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9" name="Graphic 6">
              <a:extLst>
                <a:ext uri="{FF2B5EF4-FFF2-40B4-BE49-F238E27FC236}">
                  <a16:creationId xmlns:a16="http://schemas.microsoft.com/office/drawing/2014/main" id="{2CF1625E-9ECC-4D0F-BBFF-7B5F9AD06150}"/>
                </a:ext>
              </a:extLst>
            </p:cNvPr>
            <p:cNvSpPr/>
            <p:nvPr/>
          </p:nvSpPr>
          <p:spPr>
            <a:xfrm>
              <a:off x="6940213" y="2314777"/>
              <a:ext cx="899403" cy="827024"/>
            </a:xfrm>
            <a:custGeom>
              <a:avLst/>
              <a:gdLst>
                <a:gd fmla="*/ 335047 w 899403" name="connsiteX0"/>
                <a:gd fmla="*/ 810463 h 827024" name="connsiteY0"/>
                <a:gd fmla="*/ 356562 w 899403" name="connsiteX1"/>
                <a:gd fmla="*/ 818343 h 827024" name="connsiteY1"/>
                <a:gd fmla="*/ 362413 w 899403" name="connsiteX2"/>
                <a:gd fmla="*/ 754268 h 827024" name="connsiteY2"/>
                <a:gd fmla="*/ 417193 w 899403" name="connsiteX3"/>
                <a:gd fmla="*/ 710058 h 827024" name="connsiteY3"/>
                <a:gd fmla="*/ 451589 w 899403" name="connsiteX4"/>
                <a:gd fmla="*/ 656694 h 827024" name="connsiteY4"/>
                <a:gd fmla="*/ 530526 w 899403" name="connsiteX5"/>
                <a:gd fmla="*/ 635933 h 827024" name="connsiteY5"/>
                <a:gd fmla="*/ 594554 w 899403" name="connsiteX6"/>
                <a:gd fmla="*/ 576011 h 827024" name="connsiteY6"/>
                <a:gd fmla="*/ 648437 w 899403" name="connsiteX7"/>
                <a:gd fmla="*/ 554448 h 827024" name="connsiteY7"/>
                <a:gd fmla="*/ 671462 w 899403" name="connsiteX8"/>
                <a:gd fmla="*/ 555203 h 827024" name="connsiteY8"/>
                <a:gd fmla="*/ 671509 w 899403" name="connsiteX9"/>
                <a:gd fmla="*/ 555062 h 827024" name="connsiteY9"/>
                <a:gd fmla="*/ 715720 w 899403" name="connsiteX10"/>
                <a:gd fmla="*/ 557940 h 827024" name="connsiteY10"/>
                <a:gd fmla="*/ 734688 w 899403" name="connsiteX11"/>
                <a:gd fmla="*/ 537179 h 827024" name="connsiteY11"/>
                <a:gd fmla="*/ 853683 w 899403" name="connsiteX12"/>
                <a:gd fmla="*/ 535339 h 827024" name="connsiteY12"/>
                <a:gd fmla="*/ 894355 w 899403" name="connsiteX13"/>
                <a:gd fmla="*/ 497970 h 827024" name="connsiteY13"/>
                <a:gd fmla="*/ 899403 w 899403" name="connsiteX14"/>
                <a:gd fmla="*/ 339954 h 827024" name="connsiteY14"/>
                <a:gd fmla="*/ 870811 w 899403" name="connsiteX15"/>
                <a:gd fmla="*/ 351986 h 827024" name="connsiteY15"/>
                <a:gd fmla="*/ 841793 w 899403" name="connsiteX16"/>
                <a:gd fmla="*/ 329007 h 827024" name="connsiteY16"/>
                <a:gd fmla="*/ 856231 w 899403" name="connsiteX17"/>
                <a:gd fmla="*/ 291167 h 827024" name="connsiteY17"/>
                <a:gd fmla="*/ 839906 w 899403" name="connsiteX18"/>
                <a:gd fmla="*/ 280739 h 827024" name="connsiteY18"/>
                <a:gd fmla="*/ 818532 w 899403" name="connsiteX19"/>
                <a:gd fmla="*/ 281683 h 827024" name="connsiteY19"/>
                <a:gd fmla="*/ 798904 w 899403" name="connsiteX20"/>
                <a:gd fmla="*/ 265971 h 827024" name="connsiteY20"/>
                <a:gd fmla="*/ 779747 w 899403" name="connsiteX21"/>
                <a:gd fmla="*/ 256865 h 827024" name="connsiteY21"/>
                <a:gd fmla="*/ 746813 w 899403" name="connsiteX22"/>
                <a:gd fmla="*/ 230914 h 827024" name="connsiteY22"/>
                <a:gd fmla="*/ 744077 w 899403" name="connsiteX23"/>
                <a:gd fmla="*/ 209115 h 827024" name="connsiteY23"/>
                <a:gd fmla="*/ 462536 w 899403" name="connsiteX24"/>
                <a:gd fmla="*/ 0 h 827024" name="connsiteY24"/>
                <a:gd fmla="*/ 374303 w 899403" name="connsiteX25"/>
                <a:gd fmla="*/ 1887 h 827024" name="connsiteY25"/>
                <a:gd fmla="*/ 362932 w 899403" name="connsiteX26"/>
                <a:gd fmla="*/ 471972 h 827024" name="connsiteY26"/>
                <a:gd fmla="*/ 387609 w 899403" name="connsiteX27"/>
                <a:gd fmla="*/ 486929 h 827024" name="connsiteY27"/>
                <a:gd fmla="*/ 360054 w 899403" name="connsiteX28"/>
                <a:gd fmla="*/ 539538 h 827024" name="connsiteY28"/>
                <a:gd fmla="*/ 113051 w 899403" name="connsiteX29"/>
                <a:gd fmla="*/ 531281 h 827024" name="connsiteY29"/>
                <a:gd fmla="*/ 87949 w 899403" name="connsiteX30"/>
                <a:gd fmla="*/ 557845 h 827024" name="connsiteY30"/>
                <a:gd fmla="*/ 59356 w 899403" name="connsiteX31"/>
                <a:gd fmla="*/ 552136 h 827024" name="connsiteY31"/>
                <a:gd fmla="*/ 51665 w 899403" name="connsiteX32"/>
                <a:gd fmla="*/ 518542 h 827024" name="connsiteY32"/>
                <a:gd fmla="*/ 44399 w 899403" name="connsiteX33"/>
                <a:gd fmla="*/ 515805 h 827024" name="connsiteY33"/>
                <a:gd fmla="*/ 24771 w 899403" name="connsiteX34"/>
                <a:gd fmla="*/ 554495 h 827024" name="connsiteY34"/>
                <a:gd fmla="*/ 0 w 899403" name="connsiteX35"/>
                <a:gd fmla="*/ 578606 h 827024" name="connsiteY35"/>
                <a:gd fmla="*/ 1463 w 899403" name="connsiteX36"/>
                <a:gd fmla="*/ 596771 h 827024" name="connsiteY36"/>
                <a:gd fmla="*/ 9201 w 899403" name="connsiteX37"/>
                <a:gd fmla="*/ 611257 h 827024" name="connsiteY37"/>
                <a:gd fmla="*/ 5615 w 899403" name="connsiteX38"/>
                <a:gd fmla="*/ 633527 h 827024" name="connsiteY38"/>
                <a:gd fmla="*/ 21751 w 899403" name="connsiteX39"/>
                <a:gd fmla="*/ 655750 h 827024" name="connsiteY39"/>
                <a:gd fmla="*/ 35906 w 899403" name="connsiteX40"/>
                <a:gd fmla="*/ 682031 h 827024" name="connsiteY40"/>
                <a:gd fmla="*/ 23167 w 899403" name="connsiteX41"/>
                <a:gd fmla="*/ 722892 h 827024" name="connsiteY41"/>
                <a:gd fmla="*/ 31613 w 899403" name="connsiteX42"/>
                <a:gd fmla="*/ 726902 h 827024" name="connsiteY42"/>
                <a:gd fmla="*/ 48976 w 899403" name="connsiteX43"/>
                <a:gd fmla="*/ 715342 h 827024" name="connsiteY43"/>
                <a:gd fmla="*/ 66151 w 899403" name="connsiteX44"/>
                <a:gd fmla="*/ 729073 h 827024" name="connsiteY44"/>
                <a:gd fmla="*/ 86015 w 899403" name="connsiteX45"/>
                <a:gd fmla="*/ 707463 h 827024" name="connsiteY45"/>
                <a:gd fmla="*/ 113334 w 899403" name="connsiteX46"/>
                <a:gd fmla="*/ 718409 h 827024" name="connsiteY46"/>
                <a:gd fmla="*/ 139048 w 899403" name="connsiteX47"/>
                <a:gd fmla="*/ 690052 h 827024" name="connsiteY47"/>
                <a:gd fmla="*/ 168868 w 899403" name="connsiteX48"/>
                <a:gd fmla="*/ 693968 h 827024" name="connsiteY48"/>
                <a:gd fmla="*/ 175568 w 899403" name="connsiteX49"/>
                <a:gd fmla="*/ 750494 h 827024" name="connsiteY49"/>
                <a:gd fmla="*/ 194913 w 899403" name="connsiteX50"/>
                <a:gd fmla="*/ 767574 h 827024" name="connsiteY50"/>
                <a:gd fmla="*/ 178069 w 899403" name="connsiteX51"/>
                <a:gd fmla="*/ 782673 h 827024" name="connsiteY51"/>
                <a:gd fmla="*/ 195810 w 899403" name="connsiteX52"/>
                <a:gd fmla="*/ 795978 h 827024" name="connsiteY52"/>
                <a:gd fmla="*/ 197367 w 899403" name="connsiteX53"/>
                <a:gd fmla="*/ 819759 h 827024" name="connsiteY53"/>
                <a:gd fmla="*/ 226809 w 899403" name="connsiteX54"/>
                <a:gd fmla="*/ 818154 h 827024" name="connsiteY54"/>
                <a:gd fmla="*/ 239218 w 899403" name="connsiteX55"/>
                <a:gd fmla="*/ 827025 h 827024" name="connsiteY55"/>
                <a:gd fmla="*/ 264084 w 899403" name="connsiteX56"/>
                <a:gd fmla="*/ 822731 h 827024" name="connsiteY56"/>
                <a:gd fmla="*/ 271680 w 899403" name="connsiteX57"/>
                <a:gd fmla="*/ 796214 h 827024" name="connsiteY57"/>
                <a:gd fmla="*/ 313343 w 899403" name="connsiteX58"/>
                <a:gd fmla="*/ 797488 h 827024" name="connsiteY58"/>
                <a:gd fmla="*/ 311738 w 899403" name="connsiteX59"/>
                <a:gd fmla="*/ 820042 h 827024" name="connsiteY59"/>
                <a:gd fmla="*/ 335047 w 899403" name="connsiteX60"/>
                <a:gd fmla="*/ 810463 h 827024"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827024" w="899403">
                  <a:moveTo>
                    <a:pt x="335047" y="810463"/>
                  </a:moveTo>
                  <a:lnTo>
                    <a:pt x="356562" y="818343"/>
                  </a:lnTo>
                  <a:lnTo>
                    <a:pt x="362413" y="754268"/>
                  </a:lnTo>
                  <a:lnTo>
                    <a:pt x="417193" y="710058"/>
                  </a:lnTo>
                  <a:lnTo>
                    <a:pt x="451589" y="656694"/>
                  </a:lnTo>
                  <a:lnTo>
                    <a:pt x="530526" y="635933"/>
                  </a:lnTo>
                  <a:lnTo>
                    <a:pt x="594554" y="576011"/>
                  </a:lnTo>
                  <a:lnTo>
                    <a:pt x="648437" y="554448"/>
                  </a:lnTo>
                  <a:lnTo>
                    <a:pt x="671462" y="555203"/>
                  </a:lnTo>
                  <a:lnTo>
                    <a:pt x="671509" y="555062"/>
                  </a:lnTo>
                  <a:lnTo>
                    <a:pt x="715720" y="557940"/>
                  </a:lnTo>
                  <a:lnTo>
                    <a:pt x="734688" y="537179"/>
                  </a:lnTo>
                  <a:lnTo>
                    <a:pt x="853683" y="535339"/>
                  </a:lnTo>
                  <a:lnTo>
                    <a:pt x="894355" y="497970"/>
                  </a:lnTo>
                  <a:lnTo>
                    <a:pt x="899403" y="339954"/>
                  </a:lnTo>
                  <a:lnTo>
                    <a:pt x="870811" y="351986"/>
                  </a:lnTo>
                  <a:lnTo>
                    <a:pt x="841793" y="329007"/>
                  </a:lnTo>
                  <a:lnTo>
                    <a:pt x="856231" y="291167"/>
                  </a:lnTo>
                  <a:lnTo>
                    <a:pt x="839906" y="280739"/>
                  </a:lnTo>
                  <a:lnTo>
                    <a:pt x="818532" y="281683"/>
                  </a:lnTo>
                  <a:lnTo>
                    <a:pt x="798904" y="265971"/>
                  </a:lnTo>
                  <a:lnTo>
                    <a:pt x="779747" y="256865"/>
                  </a:lnTo>
                  <a:lnTo>
                    <a:pt x="746813" y="230914"/>
                  </a:lnTo>
                  <a:lnTo>
                    <a:pt x="744077" y="209115"/>
                  </a:lnTo>
                  <a:lnTo>
                    <a:pt x="462536" y="0"/>
                  </a:lnTo>
                  <a:lnTo>
                    <a:pt x="374303" y="1887"/>
                  </a:lnTo>
                  <a:lnTo>
                    <a:pt x="362932" y="471972"/>
                  </a:lnTo>
                  <a:lnTo>
                    <a:pt x="387609" y="486929"/>
                  </a:lnTo>
                  <a:lnTo>
                    <a:pt x="360054" y="539538"/>
                  </a:lnTo>
                  <a:lnTo>
                    <a:pt x="113051" y="531281"/>
                  </a:lnTo>
                  <a:lnTo>
                    <a:pt x="87949" y="557845"/>
                  </a:lnTo>
                  <a:lnTo>
                    <a:pt x="59356" y="552136"/>
                  </a:lnTo>
                  <a:lnTo>
                    <a:pt x="51665" y="518542"/>
                  </a:lnTo>
                  <a:lnTo>
                    <a:pt x="44399" y="515805"/>
                  </a:lnTo>
                  <a:lnTo>
                    <a:pt x="24771" y="554495"/>
                  </a:lnTo>
                  <a:lnTo>
                    <a:pt x="0" y="578606"/>
                  </a:lnTo>
                  <a:lnTo>
                    <a:pt x="1463" y="596771"/>
                  </a:lnTo>
                  <a:lnTo>
                    <a:pt x="9201" y="611257"/>
                  </a:lnTo>
                  <a:lnTo>
                    <a:pt x="5615" y="633527"/>
                  </a:lnTo>
                  <a:lnTo>
                    <a:pt x="21751" y="655750"/>
                  </a:lnTo>
                  <a:lnTo>
                    <a:pt x="35906" y="682031"/>
                  </a:lnTo>
                  <a:lnTo>
                    <a:pt x="23167" y="722892"/>
                  </a:lnTo>
                  <a:lnTo>
                    <a:pt x="31613" y="726902"/>
                  </a:lnTo>
                  <a:lnTo>
                    <a:pt x="48976" y="715342"/>
                  </a:lnTo>
                  <a:lnTo>
                    <a:pt x="66151" y="729073"/>
                  </a:lnTo>
                  <a:lnTo>
                    <a:pt x="86015" y="707463"/>
                  </a:lnTo>
                  <a:lnTo>
                    <a:pt x="113334" y="718409"/>
                  </a:lnTo>
                  <a:lnTo>
                    <a:pt x="139048" y="690052"/>
                  </a:lnTo>
                  <a:lnTo>
                    <a:pt x="168868" y="693968"/>
                  </a:lnTo>
                  <a:lnTo>
                    <a:pt x="175568" y="750494"/>
                  </a:lnTo>
                  <a:lnTo>
                    <a:pt x="194913" y="767574"/>
                  </a:lnTo>
                  <a:lnTo>
                    <a:pt x="178069" y="782673"/>
                  </a:lnTo>
                  <a:lnTo>
                    <a:pt x="195810" y="795978"/>
                  </a:lnTo>
                  <a:lnTo>
                    <a:pt x="197367" y="819759"/>
                  </a:lnTo>
                  <a:lnTo>
                    <a:pt x="226809" y="818154"/>
                  </a:lnTo>
                  <a:lnTo>
                    <a:pt x="239218" y="827025"/>
                  </a:lnTo>
                  <a:lnTo>
                    <a:pt x="264084" y="822731"/>
                  </a:lnTo>
                  <a:lnTo>
                    <a:pt x="271680" y="796214"/>
                  </a:lnTo>
                  <a:lnTo>
                    <a:pt x="313343" y="797488"/>
                  </a:lnTo>
                  <a:lnTo>
                    <a:pt x="311738" y="820042"/>
                  </a:lnTo>
                  <a:lnTo>
                    <a:pt x="335047" y="81046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0" name="Graphic 6">
              <a:extLst>
                <a:ext uri="{FF2B5EF4-FFF2-40B4-BE49-F238E27FC236}">
                  <a16:creationId xmlns:a16="http://schemas.microsoft.com/office/drawing/2014/main" id="{D5617E17-1CA1-4ABF-81B3-D3FE6BE56405}"/>
                </a:ext>
              </a:extLst>
            </p:cNvPr>
            <p:cNvSpPr/>
            <p:nvPr/>
          </p:nvSpPr>
          <p:spPr>
            <a:xfrm>
              <a:off x="6705997" y="2189222"/>
              <a:ext cx="678917" cy="692316"/>
            </a:xfrm>
            <a:custGeom>
              <a:avLst/>
              <a:gdLst>
                <a:gd fmla="*/ 16413 w 678917" name="connsiteX0"/>
                <a:gd fmla="*/ 582790 h 692316" name="connsiteY0"/>
                <a:gd fmla="*/ 17640 w 678917" name="connsiteX1"/>
                <a:gd fmla="*/ 582177 h 692316" name="connsiteY1"/>
                <a:gd fmla="*/ 118374 w 678917" name="connsiteX2"/>
                <a:gd fmla="*/ 572503 h 692316" name="connsiteY2"/>
                <a:gd fmla="*/ 134748 w 678917" name="connsiteX3"/>
                <a:gd fmla="*/ 602511 h 692316" name="connsiteY3"/>
                <a:gd fmla="*/ 158340 w 678917" name="connsiteX4"/>
                <a:gd fmla="*/ 599682 h 692316" name="connsiteY4"/>
                <a:gd fmla="*/ 171833 w 678917" name="connsiteX5"/>
                <a:gd fmla="*/ 634454 h 692316" name="connsiteY5"/>
                <a:gd fmla="*/ 190045 w 678917" name="connsiteX6"/>
                <a:gd fmla="*/ 640163 h 692316" name="connsiteY6"/>
                <a:gd fmla="*/ 194010 w 678917" name="connsiteX7"/>
                <a:gd fmla="*/ 663754 h 692316" name="connsiteY7"/>
                <a:gd fmla="*/ 220150 w 678917" name="connsiteX8"/>
                <a:gd fmla="*/ 685553 h 692316" name="connsiteY8"/>
                <a:gd fmla="*/ 241145 w 678917" name="connsiteX9"/>
                <a:gd fmla="*/ 665123 h 692316" name="connsiteY9"/>
                <a:gd fmla="*/ 265398 w 678917" name="connsiteX10"/>
                <a:gd fmla="*/ 617610 h 692316" name="connsiteY10"/>
                <a:gd fmla="*/ 290970 w 678917" name="connsiteX11"/>
                <a:gd fmla="*/ 627047 h 692316" name="connsiteY11"/>
                <a:gd fmla="*/ 298331 w 678917" name="connsiteX12"/>
                <a:gd fmla="*/ 659179 h 692316" name="connsiteY12"/>
                <a:gd fmla="*/ 310834 w 678917" name="connsiteX13"/>
                <a:gd fmla="*/ 661679 h 692316" name="connsiteY13"/>
                <a:gd fmla="*/ 334993 w 678917" name="connsiteX14"/>
                <a:gd fmla="*/ 636154 h 692316" name="connsiteY14"/>
                <a:gd fmla="*/ 579543 w 678917" name="connsiteX15"/>
                <a:gd fmla="*/ 644363 h 692316" name="connsiteY15"/>
                <a:gd fmla="*/ 597142 w 678917" name="connsiteX16"/>
                <a:gd fmla="*/ 610722 h 692316" name="connsiteY16"/>
                <a:gd fmla="*/ 576665 w 678917" name="connsiteX17"/>
                <a:gd fmla="*/ 598313 h 692316" name="connsiteY17"/>
                <a:gd fmla="*/ 588556 w 678917" name="connsiteX18"/>
                <a:gd fmla="*/ 107231 h 692316" name="connsiteY18"/>
                <a:gd fmla="*/ 672211 w 678917" name="connsiteX19"/>
                <a:gd fmla="*/ 105439 h 692316" name="connsiteY19"/>
                <a:gd fmla="*/ 521225 w 678917" name="connsiteX20"/>
                <a:gd fmla="*/ -6764 h 692316" name="connsiteY20"/>
                <a:gd fmla="*/ 511362 w 678917" name="connsiteX21"/>
                <a:gd fmla="*/ 57171 h 692316" name="connsiteY21"/>
                <a:gd fmla="*/ 343155 w 678917" name="connsiteX22"/>
                <a:gd fmla="*/ 56272 h 692316" name="connsiteY22"/>
                <a:gd fmla="*/ 315175 w 678917" name="connsiteX23"/>
                <a:gd fmla="*/ 195133 h 692316" name="connsiteY23"/>
                <a:gd fmla="*/ 260113 w 678917" name="connsiteX24"/>
                <a:gd fmla="*/ 214006 h 692316" name="connsiteY24"/>
                <a:gd fmla="*/ 244684 w 678917" name="connsiteX25"/>
                <a:gd fmla="*/ 230191 h 692316" name="connsiteY25"/>
                <a:gd fmla="*/ 238929 w 678917" name="connsiteX26"/>
                <a:gd fmla="*/ 308750 h 692316" name="connsiteY26"/>
                <a:gd fmla="*/ 36749 w 678917" name="connsiteX27"/>
                <a:gd fmla="*/ 316157 h 692316" name="connsiteY27"/>
                <a:gd fmla="*/ 21555 w 678917" name="connsiteX28"/>
                <a:gd fmla="*/ 333049 h 692316" name="connsiteY28"/>
                <a:gd fmla="*/ 25660 w 678917" name="connsiteX29"/>
                <a:gd fmla="*/ 349563 h 692316" name="connsiteY29"/>
                <a:gd fmla="*/ 36465 w 678917" name="connsiteX30"/>
                <a:gd fmla="*/ 351593 h 692316" name="connsiteY30"/>
                <a:gd fmla="*/ 42269 w 678917" name="connsiteX31"/>
                <a:gd fmla="*/ 373438 h 692316" name="connsiteY31"/>
                <a:gd fmla="*/ 38778 w 678917" name="connsiteX32"/>
                <a:gd fmla="*/ 393774 h 692316" name="connsiteY32"/>
                <a:gd fmla="*/ 28586 w 678917" name="connsiteX33"/>
                <a:gd fmla="*/ 416799 h 692316" name="connsiteY33"/>
                <a:gd fmla="*/ 19857 w 678917" name="connsiteX34"/>
                <a:gd fmla="*/ 417366 h 692316" name="connsiteY34"/>
                <a:gd fmla="*/ 20424 w 678917" name="connsiteX35"/>
                <a:gd fmla="*/ 427275 h 692316" name="connsiteY35"/>
                <a:gd fmla="*/ 35002 w 678917" name="connsiteX36"/>
                <a:gd fmla="*/ 448790 h 692316" name="connsiteY36"/>
                <a:gd fmla="*/ 33539 w 678917" name="connsiteX37"/>
                <a:gd fmla="*/ 479033 h 692316" name="connsiteY37"/>
                <a:gd fmla="*/ 28821 w 678917" name="connsiteX38"/>
                <a:gd fmla="*/ 517157 h 692316" name="connsiteY38"/>
                <a:gd fmla="*/ 7872 w 678917" name="connsiteX39"/>
                <a:gd fmla="*/ 559339 h 692316" name="connsiteY39"/>
                <a:gd fmla="*/ -6707 w 678917" name="connsiteX40"/>
                <a:gd fmla="*/ 594915 h 692316" name="connsiteY40"/>
                <a:gd fmla="*/ 16413 w 678917" name="connsiteX41"/>
                <a:gd fmla="*/ 582790 h 69231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92316" w="678917">
                  <a:moveTo>
                    <a:pt x="16413" y="582790"/>
                  </a:moveTo>
                  <a:lnTo>
                    <a:pt x="17640" y="582177"/>
                  </a:lnTo>
                  <a:lnTo>
                    <a:pt x="118374" y="572503"/>
                  </a:lnTo>
                  <a:lnTo>
                    <a:pt x="134748" y="602511"/>
                  </a:lnTo>
                  <a:lnTo>
                    <a:pt x="158340" y="599682"/>
                  </a:lnTo>
                  <a:lnTo>
                    <a:pt x="171833" y="634454"/>
                  </a:lnTo>
                  <a:lnTo>
                    <a:pt x="190045" y="640163"/>
                  </a:lnTo>
                  <a:lnTo>
                    <a:pt x="194010" y="663754"/>
                  </a:lnTo>
                  <a:lnTo>
                    <a:pt x="220150" y="685553"/>
                  </a:lnTo>
                  <a:lnTo>
                    <a:pt x="241145" y="665123"/>
                  </a:lnTo>
                  <a:lnTo>
                    <a:pt x="265398" y="617610"/>
                  </a:lnTo>
                  <a:lnTo>
                    <a:pt x="290970" y="627047"/>
                  </a:lnTo>
                  <a:lnTo>
                    <a:pt x="298331" y="659179"/>
                  </a:lnTo>
                  <a:lnTo>
                    <a:pt x="310834" y="661679"/>
                  </a:lnTo>
                  <a:lnTo>
                    <a:pt x="334993" y="636154"/>
                  </a:lnTo>
                  <a:lnTo>
                    <a:pt x="579543" y="644363"/>
                  </a:lnTo>
                  <a:lnTo>
                    <a:pt x="597142" y="610722"/>
                  </a:lnTo>
                  <a:lnTo>
                    <a:pt x="576665" y="598313"/>
                  </a:lnTo>
                  <a:lnTo>
                    <a:pt x="588556" y="107231"/>
                  </a:lnTo>
                  <a:lnTo>
                    <a:pt x="672211" y="105439"/>
                  </a:lnTo>
                  <a:lnTo>
                    <a:pt x="521225" y="-6764"/>
                  </a:lnTo>
                  <a:lnTo>
                    <a:pt x="511362" y="57171"/>
                  </a:lnTo>
                  <a:lnTo>
                    <a:pt x="343155" y="56272"/>
                  </a:lnTo>
                  <a:lnTo>
                    <a:pt x="315175" y="195133"/>
                  </a:lnTo>
                  <a:lnTo>
                    <a:pt x="260113" y="214006"/>
                  </a:lnTo>
                  <a:lnTo>
                    <a:pt x="244684" y="230191"/>
                  </a:lnTo>
                  <a:lnTo>
                    <a:pt x="238929" y="308750"/>
                  </a:lnTo>
                  <a:lnTo>
                    <a:pt x="36749" y="316157"/>
                  </a:lnTo>
                  <a:lnTo>
                    <a:pt x="21555" y="333049"/>
                  </a:lnTo>
                  <a:lnTo>
                    <a:pt x="25660" y="349563"/>
                  </a:lnTo>
                  <a:lnTo>
                    <a:pt x="36465" y="351593"/>
                  </a:lnTo>
                  <a:lnTo>
                    <a:pt x="42269" y="373438"/>
                  </a:lnTo>
                  <a:lnTo>
                    <a:pt x="38778" y="393774"/>
                  </a:lnTo>
                  <a:lnTo>
                    <a:pt x="28586" y="416799"/>
                  </a:lnTo>
                  <a:lnTo>
                    <a:pt x="19857" y="417366"/>
                  </a:lnTo>
                  <a:lnTo>
                    <a:pt x="20424" y="427275"/>
                  </a:lnTo>
                  <a:lnTo>
                    <a:pt x="35002" y="448790"/>
                  </a:lnTo>
                  <a:lnTo>
                    <a:pt x="33539" y="479033"/>
                  </a:lnTo>
                  <a:lnTo>
                    <a:pt x="28821" y="517157"/>
                  </a:lnTo>
                  <a:lnTo>
                    <a:pt x="7872" y="559339"/>
                  </a:lnTo>
                  <a:lnTo>
                    <a:pt x="-6707" y="594915"/>
                  </a:lnTo>
                  <a:cubicBezTo>
                    <a:pt x="1172" y="590715"/>
                    <a:pt x="9524" y="586469"/>
                    <a:pt x="16413" y="582790"/>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1" name="Graphic 6">
              <a:extLst>
                <a:ext uri="{FF2B5EF4-FFF2-40B4-BE49-F238E27FC236}">
                  <a16:creationId xmlns:a16="http://schemas.microsoft.com/office/drawing/2014/main" id="{15186130-BBF8-497C-AC78-AAE2DE45393F}"/>
                </a:ext>
              </a:extLst>
            </p:cNvPr>
            <p:cNvSpPr/>
            <p:nvPr/>
          </p:nvSpPr>
          <p:spPr>
            <a:xfrm>
              <a:off x="7309798" y="2883003"/>
              <a:ext cx="408605" cy="306218"/>
            </a:xfrm>
            <a:custGeom>
              <a:avLst/>
              <a:gdLst>
                <a:gd fmla="*/ 243748 w 408605" name="connsiteX0"/>
                <a:gd fmla="*/ 222610 h 306218" name="connsiteY0"/>
                <a:gd fmla="*/ 268613 w 408605" name="connsiteX1"/>
                <a:gd fmla="*/ 212890 h 306218" name="connsiteY1"/>
                <a:gd fmla="*/ 269981 w 408605" name="connsiteX2"/>
                <a:gd fmla="*/ 215013 h 306218" name="connsiteY2"/>
                <a:gd fmla="*/ 328394 w 408605" name="connsiteX3"/>
                <a:gd fmla="*/ 224025 h 306218" name="connsiteY3"/>
                <a:gd fmla="*/ 360573 w 408605" name="connsiteX4"/>
                <a:gd fmla="*/ 192790 h 306218" name="connsiteY4"/>
                <a:gd fmla="*/ 401009 w 408605" name="connsiteX5"/>
                <a:gd fmla="*/ 189251 h 306218" name="connsiteY5"/>
                <a:gd fmla="*/ 408605 w 408605" name="connsiteX6"/>
                <a:gd fmla="*/ 172879 h 306218" name="connsiteY6"/>
                <a:gd fmla="*/ 393507 w 408605" name="connsiteX7"/>
                <a:gd fmla="*/ 153109 h 306218" name="connsiteY7"/>
                <a:gd fmla="*/ 402424 w 408605" name="connsiteX8"/>
                <a:gd fmla="*/ 139709 h 306218" name="connsiteY8"/>
                <a:gd fmla="*/ 395252 w 408605" name="connsiteX9"/>
                <a:gd fmla="*/ 131499 h 306218" name="connsiteY9"/>
                <a:gd fmla="*/ 366612 w 408605" name="connsiteX10"/>
                <a:gd fmla="*/ 132396 h 306218" name="connsiteY10"/>
                <a:gd fmla="*/ 344861 w 408605" name="connsiteX11"/>
                <a:gd fmla="*/ 113853 h 306218" name="connsiteY11"/>
                <a:gd fmla="*/ 335755 w 408605" name="connsiteX12"/>
                <a:gd fmla="*/ 84694 h 306218" name="connsiteY12"/>
                <a:gd fmla="*/ 308908 w 408605" name="connsiteX13"/>
                <a:gd fmla="*/ 62470 h 306218" name="connsiteY13"/>
                <a:gd fmla="*/ 305038 w 408605" name="connsiteX14"/>
                <a:gd fmla="*/ 40389 h 306218" name="connsiteY14"/>
                <a:gd fmla="*/ 292252 w 408605" name="connsiteX15"/>
                <a:gd fmla="*/ 20666 h 306218" name="connsiteY15"/>
                <a:gd fmla="*/ 298008 w 408605" name="connsiteX16"/>
                <a:gd fmla="*/ 566 h 306218" name="connsiteY16"/>
                <a:gd fmla="*/ 281258 w 408605" name="connsiteX17"/>
                <a:gd fmla="*/ 0 h 306218" name="connsiteY17"/>
                <a:gd fmla="*/ 232471 w 408605" name="connsiteX18"/>
                <a:gd fmla="*/ 19534 h 306218" name="connsiteY18"/>
                <a:gd fmla="*/ 167783 w 408605" name="connsiteX19"/>
                <a:gd fmla="*/ 80070 h 306218" name="connsiteY19"/>
                <a:gd fmla="*/ 90639 w 408605" name="connsiteX20"/>
                <a:gd fmla="*/ 100358 h 306218" name="connsiteY20"/>
                <a:gd fmla="*/ 57941 w 408605" name="connsiteX21"/>
                <a:gd fmla="*/ 151080 h 306218" name="connsiteY21"/>
                <a:gd fmla="*/ 5945 w 408605" name="connsiteX22"/>
                <a:gd fmla="*/ 193073 h 306218" name="connsiteY22"/>
                <a:gd fmla="*/ 0 w 408605" name="connsiteX23"/>
                <a:gd fmla="*/ 258280 h 306218" name="connsiteY23"/>
                <a:gd fmla="*/ 18071 w 408605" name="connsiteX24"/>
                <a:gd fmla="*/ 293667 h 306218" name="connsiteY24"/>
                <a:gd fmla="*/ 31896 w 408605" name="connsiteX25"/>
                <a:gd fmla="*/ 293007 h 306218" name="connsiteY25"/>
                <a:gd fmla="*/ 83608 w 408605" name="connsiteX26"/>
                <a:gd fmla="*/ 275455 h 306218" name="connsiteY26"/>
                <a:gd fmla="*/ 108191 w 408605" name="connsiteX27"/>
                <a:gd fmla="*/ 278946 h 306218" name="connsiteY27"/>
                <a:gd fmla="*/ 119939 w 408605" name="connsiteX28"/>
                <a:gd fmla="*/ 305982 h 306218" name="connsiteY28"/>
                <a:gd fmla="*/ 123808 w 408605" name="connsiteX29"/>
                <a:gd fmla="*/ 306218 h 306218" name="connsiteY29"/>
                <a:gd fmla="*/ 116401 w 408605" name="connsiteX30"/>
                <a:gd fmla="*/ 232424 h 306218" name="connsiteY30"/>
                <a:gd fmla="*/ 129895 w 408605" name="connsiteX31"/>
                <a:gd fmla="*/ 218929 h 306218" name="connsiteY31"/>
                <a:gd fmla="*/ 243748 w 408605" name="connsiteX32"/>
                <a:gd fmla="*/ 222610 h 306218"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306218" w="408605">
                  <a:moveTo>
                    <a:pt x="243748" y="222610"/>
                  </a:moveTo>
                  <a:lnTo>
                    <a:pt x="268613" y="212890"/>
                  </a:lnTo>
                  <a:lnTo>
                    <a:pt x="269981" y="215013"/>
                  </a:lnTo>
                  <a:lnTo>
                    <a:pt x="328394" y="224025"/>
                  </a:lnTo>
                  <a:lnTo>
                    <a:pt x="360573" y="192790"/>
                  </a:lnTo>
                  <a:lnTo>
                    <a:pt x="401009" y="189251"/>
                  </a:lnTo>
                  <a:lnTo>
                    <a:pt x="408605" y="172879"/>
                  </a:lnTo>
                  <a:lnTo>
                    <a:pt x="393507" y="153109"/>
                  </a:lnTo>
                  <a:lnTo>
                    <a:pt x="402424" y="139709"/>
                  </a:lnTo>
                  <a:lnTo>
                    <a:pt x="395252" y="131499"/>
                  </a:lnTo>
                  <a:lnTo>
                    <a:pt x="366612" y="132396"/>
                  </a:lnTo>
                  <a:lnTo>
                    <a:pt x="344861" y="113853"/>
                  </a:lnTo>
                  <a:lnTo>
                    <a:pt x="335755" y="84694"/>
                  </a:lnTo>
                  <a:lnTo>
                    <a:pt x="308908" y="62470"/>
                  </a:lnTo>
                  <a:lnTo>
                    <a:pt x="305038" y="40389"/>
                  </a:lnTo>
                  <a:lnTo>
                    <a:pt x="292252" y="20666"/>
                  </a:lnTo>
                  <a:lnTo>
                    <a:pt x="298008" y="566"/>
                  </a:lnTo>
                  <a:lnTo>
                    <a:pt x="281258" y="0"/>
                  </a:lnTo>
                  <a:lnTo>
                    <a:pt x="232471" y="19534"/>
                  </a:lnTo>
                  <a:lnTo>
                    <a:pt x="167783" y="80070"/>
                  </a:lnTo>
                  <a:lnTo>
                    <a:pt x="90639" y="100358"/>
                  </a:lnTo>
                  <a:lnTo>
                    <a:pt x="57941" y="151080"/>
                  </a:lnTo>
                  <a:lnTo>
                    <a:pt x="5945" y="193073"/>
                  </a:lnTo>
                  <a:lnTo>
                    <a:pt x="0" y="258280"/>
                  </a:lnTo>
                  <a:lnTo>
                    <a:pt x="18071" y="293667"/>
                  </a:lnTo>
                  <a:lnTo>
                    <a:pt x="31896" y="293007"/>
                  </a:lnTo>
                  <a:lnTo>
                    <a:pt x="83608" y="275455"/>
                  </a:lnTo>
                  <a:lnTo>
                    <a:pt x="108191" y="278946"/>
                  </a:lnTo>
                  <a:lnTo>
                    <a:pt x="119939" y="305982"/>
                  </a:lnTo>
                  <a:lnTo>
                    <a:pt x="123808" y="306218"/>
                  </a:lnTo>
                  <a:lnTo>
                    <a:pt x="116401" y="232424"/>
                  </a:lnTo>
                  <a:lnTo>
                    <a:pt x="129895" y="218929"/>
                  </a:lnTo>
                  <a:lnTo>
                    <a:pt x="243748" y="2226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2" name="Graphic 6">
              <a:extLst>
                <a:ext uri="{FF2B5EF4-FFF2-40B4-BE49-F238E27FC236}">
                  <a16:creationId xmlns:a16="http://schemas.microsoft.com/office/drawing/2014/main" id="{E3BBE9D9-2027-42DC-BA2A-93F6432C8D69}"/>
                </a:ext>
              </a:extLst>
            </p:cNvPr>
            <p:cNvSpPr/>
            <p:nvPr/>
          </p:nvSpPr>
          <p:spPr>
            <a:xfrm>
              <a:off x="8255016" y="4085792"/>
              <a:ext cx="693544" cy="672784"/>
            </a:xfrm>
            <a:custGeom>
              <a:avLst/>
              <a:gdLst>
                <a:gd fmla="*/ 39580 w 693544" name="connsiteX0"/>
                <a:gd fmla="*/ 619969 h 672784" name="connsiteY0"/>
                <a:gd fmla="*/ 72608 w 693544" name="connsiteX1"/>
                <a:gd fmla="*/ 601096 h 672784" name="connsiteY1"/>
                <a:gd fmla="*/ 130880 w 693544" name="connsiteX2"/>
                <a:gd fmla="*/ 639644 h 672784" name="connsiteY2"/>
                <a:gd fmla="*/ 371230 w 693544" name="connsiteX3"/>
                <a:gd fmla="*/ 633228 h 672784" name="connsiteY3"/>
                <a:gd fmla="*/ 405862 w 693544" name="connsiteX4"/>
                <a:gd fmla="*/ 659697 h 672784" name="connsiteY4"/>
                <a:gd fmla="*/ 488149 w 693544" name="connsiteX5"/>
                <a:gd fmla="*/ 657009 h 672784" name="connsiteY5"/>
                <a:gd fmla="*/ 538684 w 693544" name="connsiteX6"/>
                <a:gd fmla="*/ 666021 h 672784" name="connsiteY6"/>
                <a:gd fmla="*/ 624793 w 693544" name="connsiteX7"/>
                <a:gd fmla="*/ 648940 h 672784" name="connsiteY7"/>
                <a:gd fmla="*/ 562840 w 693544" name="connsiteX8"/>
                <a:gd fmla="*/ 592934 h 672784" name="connsiteY8"/>
                <a:gd fmla="*/ 568597 w 693544" name="connsiteX9"/>
                <a:gd fmla="*/ 379241 h 672784" name="connsiteY9"/>
                <a:gd fmla="*/ 684668 w 693544" name="connsiteX10"/>
                <a:gd fmla="*/ 384572 h 672784" name="connsiteY10"/>
                <a:gd fmla="*/ 676835 w 693544" name="connsiteX11"/>
                <a:gd fmla="*/ 364379 h 672784" name="connsiteY11"/>
                <a:gd fmla="*/ 686838 w 693544" name="connsiteX12"/>
                <a:gd fmla="*/ 295491 h 672784" name="connsiteY12"/>
                <a:gd fmla="*/ 678061 w 693544" name="connsiteX13"/>
                <a:gd fmla="*/ 279355 h 672784" name="connsiteY13"/>
                <a:gd fmla="*/ 609127 w 693544" name="connsiteX14"/>
                <a:gd fmla="*/ 282659 h 672784" name="connsiteY14"/>
                <a:gd fmla="*/ 593085 w 693544" name="connsiteX15"/>
                <a:gd fmla="*/ 306250 h 672784" name="connsiteY15"/>
                <a:gd fmla="*/ 565010 w 693544" name="connsiteX16"/>
                <a:gd fmla="*/ 282659 h 672784" name="connsiteY16"/>
                <a:gd fmla="*/ 585535 w 693544" name="connsiteX17"/>
                <a:gd fmla="*/ 255245 h 672784" name="connsiteY17"/>
                <a:gd fmla="*/ 564775 w 693544" name="connsiteX18"/>
                <a:gd fmla="*/ 211979 h 672784" name="connsiteY18"/>
                <a:gd fmla="*/ 563879 w 693544" name="connsiteX19"/>
                <a:gd fmla="*/ 157953 h 672784" name="connsiteY19"/>
                <a:gd fmla="*/ 552790 w 693544" name="connsiteX20"/>
                <a:gd fmla="*/ 74392 h 672784" name="connsiteY20"/>
                <a:gd fmla="*/ 504617 w 693544" name="connsiteX21"/>
                <a:gd fmla="*/ 70476 h 672784" name="connsiteY21"/>
                <a:gd fmla="*/ 498200 w 693544" name="connsiteX22"/>
                <a:gd fmla="*/ 47497 h 672784" name="connsiteY22"/>
                <a:gd fmla="*/ 487868 w 693544" name="connsiteX23"/>
                <a:gd fmla="*/ 46412 h 672784" name="connsiteY23"/>
                <a:gd fmla="*/ 478053 w 693544" name="connsiteX24"/>
                <a:gd fmla="*/ 52641 h 672784" name="connsiteY24"/>
                <a:gd fmla="*/ 438701 w 693544" name="connsiteX25"/>
                <a:gd fmla="*/ 51791 h 672784" name="connsiteY25"/>
                <a:gd fmla="*/ 423982 w 693544" name="connsiteX26"/>
                <a:gd fmla="*/ 116101 h 672784" name="connsiteY26"/>
                <a:gd fmla="*/ 387885 w 693544" name="connsiteX27"/>
                <a:gd fmla="*/ 112894 h 672784" name="connsiteY27"/>
                <a:gd fmla="*/ 320273 w 693544" name="connsiteX28"/>
                <a:gd fmla="*/ 124312 h 672784" name="connsiteY28"/>
                <a:gd fmla="*/ 297813 w 693544" name="connsiteX29"/>
                <a:gd fmla="*/ 99730 h 672784" name="connsiteY29"/>
                <a:gd fmla="*/ 278940 w 693544" name="connsiteX30"/>
                <a:gd fmla="*/ 55471 h 672784" name="connsiteY30"/>
                <a:gd fmla="*/ 255961 w 693544" name="connsiteX31"/>
                <a:gd fmla="*/ -5867 h 672784" name="connsiteY31"/>
                <a:gd fmla="*/ 71194 w 693544" name="connsiteX32"/>
                <a:gd fmla="*/ -6764 h 672784" name="connsiteY32"/>
                <a:gd fmla="*/ 22499 w 693544" name="connsiteX33"/>
                <a:gd fmla="*/ 12110 h 672784" name="connsiteY33"/>
                <a:gd fmla="*/ 22499 w 693544" name="connsiteX34"/>
                <a:gd fmla="*/ 15980 h 672784" name="connsiteY34"/>
                <a:gd fmla="*/ 46091 w 693544" name="connsiteX35"/>
                <a:gd fmla="*/ 45375 h 672784" name="connsiteY35"/>
                <a:gd fmla="*/ 56518 w 693544" name="connsiteX36"/>
                <a:gd fmla="*/ 71750 h 672784" name="connsiteY36"/>
                <a:gd fmla="*/ 67984 w 693544" name="connsiteX37"/>
                <a:gd fmla="*/ 106619 h 672784" name="connsiteY37"/>
                <a:gd fmla="*/ 78460 w 693544" name="connsiteX38"/>
                <a:gd fmla="*/ 131012 h 672784" name="connsiteY38"/>
                <a:gd fmla="*/ 76949 w 693544" name="connsiteX39"/>
                <a:gd fmla="*/ 169890 h 672784" name="connsiteY39"/>
                <a:gd fmla="*/ 71005 w 693544" name="connsiteX40"/>
                <a:gd fmla="*/ 179326 h 672784" name="connsiteY40"/>
                <a:gd fmla="*/ 80441 w 693544" name="connsiteX41"/>
                <a:gd fmla="*/ 213723 h 672784" name="connsiteY41"/>
                <a:gd fmla="*/ 92426 w 693544" name="connsiteX42"/>
                <a:gd fmla="*/ 243590 h 672784" name="connsiteY42"/>
                <a:gd fmla="*/ 106344 w 693544" name="connsiteX43"/>
                <a:gd fmla="*/ 253027 h 672784" name="connsiteY43"/>
                <a:gd fmla="*/ 110827 w 693544" name="connsiteX44"/>
                <a:gd fmla="*/ 263454 h 672784" name="connsiteY44"/>
                <a:gd fmla="*/ 110827 w 693544" name="connsiteX45"/>
                <a:gd fmla="*/ 271428 h 672784" name="connsiteY45"/>
                <a:gd fmla="*/ 107855 w 693544" name="connsiteX46"/>
                <a:gd fmla="*/ 279401 h 672784" name="connsiteY46"/>
                <a:gd fmla="*/ 107855 w 693544" name="connsiteX47"/>
                <a:gd fmla="*/ 292236 h 672784" name="connsiteY47"/>
                <a:gd fmla="*/ 100872 w 693544" name="connsiteX48"/>
                <a:gd fmla="*/ 346543 h 672784" name="connsiteY48"/>
                <a:gd fmla="*/ 80441 w 693544" name="connsiteX49"/>
                <a:gd fmla="*/ 374429 h 672784" name="connsiteY49"/>
                <a:gd fmla="*/ 63031 w 693544" name="connsiteX50"/>
                <a:gd fmla="*/ 383393 h 672784" name="connsiteY50"/>
                <a:gd fmla="*/ 59538 w 693544" name="connsiteX51"/>
                <a:gd fmla="*/ 397313 h 672784" name="connsiteY51"/>
                <a:gd fmla="*/ 42082 w 693544" name="connsiteX52"/>
                <a:gd fmla="*/ 414251 h 672784" name="connsiteY52"/>
                <a:gd fmla="*/ 40099 w 693544" name="connsiteX53"/>
                <a:gd fmla="*/ 429207 h 672784" name="connsiteY53"/>
                <a:gd fmla="*/ 33636 w 693544" name="connsiteX54"/>
                <a:gd fmla="*/ 435200 h 672784" name="connsiteY54"/>
                <a:gd fmla="*/ 33115 w 693544" name="connsiteX55"/>
                <a:gd fmla="*/ 448129 h 672784" name="connsiteY55"/>
                <a:gd fmla="*/ 24670 w 693544" name="connsiteX56"/>
                <a:gd fmla="*/ 464549 h 672784" name="connsiteY56"/>
                <a:gd fmla="*/ 15705 w 693544" name="connsiteX57"/>
                <a:gd fmla="*/ 515365 h 672784" name="connsiteY57"/>
                <a:gd fmla="*/ 7213 w 693544" name="connsiteX58"/>
                <a:gd fmla="*/ 547260 h 672784" name="connsiteY58"/>
                <a:gd fmla="*/ 749 w 693544" name="connsiteX59"/>
                <a:gd fmla="*/ 558726 h 672784" name="connsiteY59"/>
                <a:gd fmla="*/ -1233 w 693544" name="connsiteX60"/>
                <a:gd fmla="*/ 604540 h 672784" name="connsiteY60"/>
                <a:gd fmla="*/ -6707 w 693544" name="connsiteX61"/>
                <a:gd fmla="*/ 604540 h 672784" name="connsiteY61"/>
                <a:gd fmla="*/ -4631 w 693544" name="connsiteX62"/>
                <a:gd fmla="*/ 629735 h 672784" name="connsiteY62"/>
                <a:gd fmla="*/ 23444 w 693544" name="connsiteX63"/>
                <a:gd fmla="*/ 616760 h 672784" name="connsiteY63"/>
                <a:gd fmla="*/ 39580 w 693544" name="connsiteX64"/>
                <a:gd fmla="*/ 619969 h 672784"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672784" w="693544">
                  <a:moveTo>
                    <a:pt x="39580" y="619969"/>
                  </a:moveTo>
                  <a:lnTo>
                    <a:pt x="72608" y="601096"/>
                  </a:lnTo>
                  <a:lnTo>
                    <a:pt x="130880" y="639644"/>
                  </a:lnTo>
                  <a:lnTo>
                    <a:pt x="371230" y="633228"/>
                  </a:lnTo>
                  <a:lnTo>
                    <a:pt x="405862" y="659697"/>
                  </a:lnTo>
                  <a:lnTo>
                    <a:pt x="488149" y="657009"/>
                  </a:lnTo>
                  <a:lnTo>
                    <a:pt x="538684" y="666021"/>
                  </a:lnTo>
                  <a:lnTo>
                    <a:pt x="624793" y="648940"/>
                  </a:lnTo>
                  <a:lnTo>
                    <a:pt x="562840" y="592934"/>
                  </a:lnTo>
                  <a:lnTo>
                    <a:pt x="568597" y="379241"/>
                  </a:lnTo>
                  <a:lnTo>
                    <a:pt x="684668" y="384572"/>
                  </a:lnTo>
                  <a:lnTo>
                    <a:pt x="676835" y="364379"/>
                  </a:lnTo>
                  <a:lnTo>
                    <a:pt x="686838" y="295491"/>
                  </a:lnTo>
                  <a:lnTo>
                    <a:pt x="678061" y="279355"/>
                  </a:lnTo>
                  <a:lnTo>
                    <a:pt x="609127" y="282659"/>
                  </a:lnTo>
                  <a:lnTo>
                    <a:pt x="593085" y="306250"/>
                  </a:lnTo>
                  <a:lnTo>
                    <a:pt x="565010" y="282659"/>
                  </a:lnTo>
                  <a:lnTo>
                    <a:pt x="585535" y="255245"/>
                  </a:lnTo>
                  <a:lnTo>
                    <a:pt x="564775" y="211979"/>
                  </a:lnTo>
                  <a:lnTo>
                    <a:pt x="563879" y="157953"/>
                  </a:lnTo>
                  <a:lnTo>
                    <a:pt x="552790" y="74392"/>
                  </a:lnTo>
                  <a:lnTo>
                    <a:pt x="504617" y="70476"/>
                  </a:lnTo>
                  <a:lnTo>
                    <a:pt x="498200" y="47497"/>
                  </a:lnTo>
                  <a:lnTo>
                    <a:pt x="487868" y="46412"/>
                  </a:lnTo>
                  <a:lnTo>
                    <a:pt x="478053" y="52641"/>
                  </a:lnTo>
                  <a:lnTo>
                    <a:pt x="438701" y="51791"/>
                  </a:lnTo>
                  <a:lnTo>
                    <a:pt x="423982" y="116101"/>
                  </a:lnTo>
                  <a:lnTo>
                    <a:pt x="387885" y="112894"/>
                  </a:lnTo>
                  <a:lnTo>
                    <a:pt x="320273" y="124312"/>
                  </a:lnTo>
                  <a:lnTo>
                    <a:pt x="297813" y="99730"/>
                  </a:lnTo>
                  <a:lnTo>
                    <a:pt x="278940" y="55471"/>
                  </a:lnTo>
                  <a:lnTo>
                    <a:pt x="255961" y="-5867"/>
                  </a:lnTo>
                  <a:lnTo>
                    <a:pt x="71194" y="-6764"/>
                  </a:lnTo>
                  <a:lnTo>
                    <a:pt x="22499" y="12110"/>
                  </a:lnTo>
                  <a:lnTo>
                    <a:pt x="22499" y="15980"/>
                  </a:lnTo>
                  <a:lnTo>
                    <a:pt x="46091" y="45375"/>
                  </a:lnTo>
                  <a:lnTo>
                    <a:pt x="56518" y="71750"/>
                  </a:lnTo>
                  <a:lnTo>
                    <a:pt x="67984" y="106619"/>
                  </a:lnTo>
                  <a:lnTo>
                    <a:pt x="78460" y="131012"/>
                  </a:lnTo>
                  <a:lnTo>
                    <a:pt x="76949" y="169890"/>
                  </a:lnTo>
                  <a:lnTo>
                    <a:pt x="71005" y="179326"/>
                  </a:lnTo>
                  <a:lnTo>
                    <a:pt x="80441" y="213723"/>
                  </a:lnTo>
                  <a:lnTo>
                    <a:pt x="92426" y="243590"/>
                  </a:lnTo>
                  <a:lnTo>
                    <a:pt x="106344" y="253027"/>
                  </a:lnTo>
                  <a:lnTo>
                    <a:pt x="110827" y="263454"/>
                  </a:lnTo>
                  <a:lnTo>
                    <a:pt x="110827" y="271428"/>
                  </a:lnTo>
                  <a:lnTo>
                    <a:pt x="107855" y="279401"/>
                  </a:lnTo>
                  <a:lnTo>
                    <a:pt x="107855" y="292236"/>
                  </a:lnTo>
                  <a:lnTo>
                    <a:pt x="100872" y="346543"/>
                  </a:lnTo>
                  <a:lnTo>
                    <a:pt x="80441" y="374429"/>
                  </a:lnTo>
                  <a:lnTo>
                    <a:pt x="63031" y="383393"/>
                  </a:lnTo>
                  <a:lnTo>
                    <a:pt x="59538" y="397313"/>
                  </a:lnTo>
                  <a:lnTo>
                    <a:pt x="42082" y="414251"/>
                  </a:lnTo>
                  <a:lnTo>
                    <a:pt x="40099" y="429207"/>
                  </a:lnTo>
                  <a:lnTo>
                    <a:pt x="33636" y="435200"/>
                  </a:lnTo>
                  <a:lnTo>
                    <a:pt x="33115" y="448129"/>
                  </a:lnTo>
                  <a:lnTo>
                    <a:pt x="24670" y="464549"/>
                  </a:lnTo>
                  <a:lnTo>
                    <a:pt x="15705" y="515365"/>
                  </a:lnTo>
                  <a:lnTo>
                    <a:pt x="7213" y="547260"/>
                  </a:lnTo>
                  <a:lnTo>
                    <a:pt x="749" y="558726"/>
                  </a:lnTo>
                  <a:lnTo>
                    <a:pt x="-1233" y="604540"/>
                  </a:lnTo>
                  <a:lnTo>
                    <a:pt x="-6707" y="604540"/>
                  </a:lnTo>
                  <a:lnTo>
                    <a:pt x="-4631" y="629735"/>
                  </a:lnTo>
                  <a:cubicBezTo>
                    <a:pt x="20189" y="616760"/>
                    <a:pt x="22029" y="616760"/>
                    <a:pt x="23444" y="616760"/>
                  </a:cubicBezTo>
                  <a:cubicBezTo>
                    <a:pt x="28918" y="617375"/>
                    <a:pt x="34295" y="618460"/>
                    <a:pt x="39580" y="619969"/>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3" name="Graphic 6">
              <a:extLst>
                <a:ext uri="{FF2B5EF4-FFF2-40B4-BE49-F238E27FC236}">
                  <a16:creationId xmlns:a16="http://schemas.microsoft.com/office/drawing/2014/main" id="{C4A1828E-8B8D-47D1-9F60-88420472FE29}"/>
                </a:ext>
              </a:extLst>
            </p:cNvPr>
            <p:cNvSpPr/>
            <p:nvPr/>
          </p:nvSpPr>
          <p:spPr>
            <a:xfrm>
              <a:off x="9254211" y="3884368"/>
              <a:ext cx="83703" cy="97669"/>
            </a:xfrm>
            <a:custGeom>
              <a:avLst/>
              <a:gdLst>
                <a:gd fmla="*/ 76997 w 83703" name="connsiteX0"/>
                <a:gd fmla="*/ 36692 h 97669" name="connsiteY0"/>
                <a:gd fmla="*/ 76997 w 83703" name="connsiteX1"/>
                <a:gd fmla="*/ 21311 h 97669" name="connsiteY1"/>
                <a:gd fmla="*/ 66475 w 83703" name="connsiteX2"/>
                <a:gd fmla="*/ 7815 h 97669" name="connsiteY2"/>
                <a:gd fmla="*/ 66475 w 83703" name="connsiteX3"/>
                <a:gd fmla="*/ -6764 h 97669" name="connsiteY3"/>
                <a:gd fmla="*/ 42506 w 83703" name="connsiteX4"/>
                <a:gd fmla="*/ -5913 h 97669" name="connsiteY4"/>
                <a:gd fmla="*/ 36560 w 83703" name="connsiteX5"/>
                <a:gd fmla="*/ 14847 h 97669" name="connsiteY5"/>
                <a:gd fmla="*/ 11978 w 83703" name="connsiteX6"/>
                <a:gd fmla="*/ 17065 h 97669" name="connsiteY6"/>
                <a:gd fmla="*/ -5195 w 83703" name="connsiteX7"/>
                <a:gd fmla="*/ -1527 h 97669" name="connsiteY7"/>
                <a:gd fmla="*/ -6707 w 83703" name="connsiteX8"/>
                <a:gd fmla="*/ -960 h 97669" name="connsiteY8"/>
                <a:gd fmla="*/ 1928 w 83703" name="connsiteX9"/>
                <a:gd fmla="*/ 25228 h 97669" name="connsiteY9"/>
                <a:gd fmla="*/ 6646 w 83703" name="connsiteX10"/>
                <a:gd fmla="*/ 49621 h 97669" name="connsiteY10"/>
                <a:gd fmla="*/ 9430 w 83703" name="connsiteX11"/>
                <a:gd fmla="*/ 70476 h 97669" name="connsiteY11"/>
                <a:gd fmla="*/ 23822 w 83703" name="connsiteX12"/>
                <a:gd fmla="*/ 90906 h 97669" name="connsiteY12"/>
                <a:gd fmla="*/ 49489 w 83703" name="connsiteX13"/>
                <a:gd fmla="*/ 85054 h 9766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97669" w="83703">
                  <a:moveTo>
                    <a:pt x="76997" y="36692"/>
                  </a:moveTo>
                  <a:lnTo>
                    <a:pt x="76997" y="21311"/>
                  </a:lnTo>
                  <a:lnTo>
                    <a:pt x="66475" y="7815"/>
                  </a:lnTo>
                  <a:lnTo>
                    <a:pt x="66475" y="-6764"/>
                  </a:lnTo>
                  <a:lnTo>
                    <a:pt x="42506" y="-5913"/>
                  </a:lnTo>
                  <a:lnTo>
                    <a:pt x="36560" y="14847"/>
                  </a:lnTo>
                  <a:lnTo>
                    <a:pt x="11978" y="17065"/>
                  </a:lnTo>
                  <a:lnTo>
                    <a:pt x="-5195" y="-1527"/>
                  </a:lnTo>
                  <a:lnTo>
                    <a:pt x="-6707" y="-960"/>
                  </a:lnTo>
                  <a:lnTo>
                    <a:pt x="1928" y="25228"/>
                  </a:lnTo>
                  <a:lnTo>
                    <a:pt x="6646" y="49621"/>
                  </a:lnTo>
                  <a:lnTo>
                    <a:pt x="9430" y="70476"/>
                  </a:lnTo>
                  <a:lnTo>
                    <a:pt x="23822" y="90906"/>
                  </a:lnTo>
                  <a:lnTo>
                    <a:pt x="49489" y="850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4" name="Graphic 6">
              <a:extLst>
                <a:ext uri="{FF2B5EF4-FFF2-40B4-BE49-F238E27FC236}">
                  <a16:creationId xmlns:a16="http://schemas.microsoft.com/office/drawing/2014/main" id="{120C1191-A31B-4CE3-997D-2B3BE2226675}"/>
                </a:ext>
              </a:extLst>
            </p:cNvPr>
            <p:cNvSpPr/>
            <p:nvPr/>
          </p:nvSpPr>
          <p:spPr>
            <a:xfrm>
              <a:off x="8266057" y="3997797"/>
              <a:ext cx="48315" cy="73935"/>
            </a:xfrm>
            <a:custGeom>
              <a:avLst/>
              <a:gdLst>
                <a:gd fmla="*/ 29348 w 48315" name="connsiteX0"/>
                <a:gd fmla="*/ 25007 h 73935" name="connsiteY0"/>
                <a:gd fmla="*/ 48316 w 48315" name="connsiteX1"/>
                <a:gd fmla="*/ 12409 h 73935" name="connsiteY1"/>
                <a:gd fmla="*/ 41851 w 48315" name="connsiteX2"/>
                <a:gd fmla="*/ 47 h 73935" name="connsiteY2"/>
                <a:gd fmla="*/ 41474 w 48315" name="connsiteX3"/>
                <a:gd fmla="*/ 0 h 73935" name="connsiteY3"/>
                <a:gd fmla="*/ 13919 w 48315" name="connsiteX4"/>
                <a:gd fmla="*/ 28451 h 73935" name="connsiteY4"/>
                <a:gd fmla="*/ 0 w 48315" name="connsiteX5"/>
                <a:gd fmla="*/ 35906 h 73935" name="connsiteY5"/>
                <a:gd fmla="*/ 3680 w 48315" name="connsiteX6"/>
                <a:gd fmla="*/ 42842 h 73935" name="connsiteY6"/>
                <a:gd fmla="*/ 7172 w 48315" name="connsiteX7"/>
                <a:gd fmla="*/ 73747 h 73935" name="connsiteY7"/>
                <a:gd fmla="*/ 7408 w 48315" name="connsiteX8"/>
                <a:gd fmla="*/ 73936 h 73935" name="connsiteY8"/>
                <a:gd fmla="*/ 18354 w 48315" name="connsiteX9"/>
                <a:gd fmla="*/ 66198 h 73935" name="connsiteY9"/>
                <a:gd fmla="*/ 29348 w 48315" name="connsiteX10"/>
                <a:gd fmla="*/ 25007 h 739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3935" w="48315">
                  <a:moveTo>
                    <a:pt x="29348" y="25007"/>
                  </a:moveTo>
                  <a:lnTo>
                    <a:pt x="48316" y="12409"/>
                  </a:lnTo>
                  <a:lnTo>
                    <a:pt x="41851" y="47"/>
                  </a:lnTo>
                  <a:lnTo>
                    <a:pt x="41474" y="0"/>
                  </a:lnTo>
                  <a:lnTo>
                    <a:pt x="13919" y="28451"/>
                  </a:lnTo>
                  <a:lnTo>
                    <a:pt x="0" y="35906"/>
                  </a:lnTo>
                  <a:lnTo>
                    <a:pt x="3680" y="42842"/>
                  </a:lnTo>
                  <a:lnTo>
                    <a:pt x="7172" y="73747"/>
                  </a:lnTo>
                  <a:lnTo>
                    <a:pt x="7408" y="73936"/>
                  </a:lnTo>
                  <a:lnTo>
                    <a:pt x="18354" y="66198"/>
                  </a:lnTo>
                  <a:lnTo>
                    <a:pt x="29348" y="2500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5" name="Graphic 6">
              <a:extLst>
                <a:ext uri="{FF2B5EF4-FFF2-40B4-BE49-F238E27FC236}">
                  <a16:creationId xmlns:a16="http://schemas.microsoft.com/office/drawing/2014/main" id="{10E4EBAD-6BB7-4D7E-8542-F1A26FF5B965}"/>
                </a:ext>
              </a:extLst>
            </p:cNvPr>
            <p:cNvSpPr/>
            <p:nvPr/>
          </p:nvSpPr>
          <p:spPr>
            <a:xfrm>
              <a:off x="8361131" y="2416881"/>
              <a:ext cx="578747" cy="885720"/>
            </a:xfrm>
            <a:custGeom>
              <a:avLst/>
              <a:gdLst>
                <a:gd fmla="*/ 56289 w 578747" name="connsiteX0"/>
                <a:gd fmla="*/ 755448 h 885720" name="connsiteY0"/>
                <a:gd fmla="*/ 32179 w 578747" name="connsiteX1"/>
                <a:gd fmla="*/ 756109 h 885720" name="connsiteY1"/>
                <a:gd fmla="*/ 37794 w 578747" name="connsiteX2"/>
                <a:gd fmla="*/ 792015 h 885720" name="connsiteY2"/>
                <a:gd fmla="*/ 79267 w 578747" name="connsiteX3"/>
                <a:gd fmla="*/ 819994 h 885720" name="connsiteY3"/>
                <a:gd fmla="*/ 98801 w 578747" name="connsiteX4"/>
                <a:gd fmla="*/ 881191 h 885720" name="connsiteY4"/>
                <a:gd fmla="*/ 127536 w 578747" name="connsiteX5"/>
                <a:gd fmla="*/ 885720 h 885720" name="connsiteY5"/>
                <a:gd fmla="*/ 143153 w 578747" name="connsiteX6"/>
                <a:gd fmla="*/ 879775 h 885720" name="connsiteY6"/>
                <a:gd fmla="*/ 155138 w 578747" name="connsiteX7"/>
                <a:gd fmla="*/ 863780 h 885720" name="connsiteY7"/>
                <a:gd fmla="*/ 175379 w 578747" name="connsiteX8"/>
                <a:gd fmla="*/ 865243 h 885720" name="connsiteY8"/>
                <a:gd fmla="*/ 185099 w 578747" name="connsiteX9"/>
                <a:gd fmla="*/ 883078 h 885720" name="connsiteY9"/>
                <a:gd fmla="*/ 242191 w 578747" name="connsiteX10"/>
                <a:gd fmla="*/ 857882 h 885720" name="connsiteY10"/>
                <a:gd fmla="*/ 279371 w 578747" name="connsiteX11"/>
                <a:gd fmla="*/ 851701 h 885720" name="connsiteY11"/>
                <a:gd fmla="*/ 299093 w 578747" name="connsiteX12"/>
                <a:gd fmla="*/ 833394 h 885720" name="connsiteY12"/>
                <a:gd fmla="*/ 289562 w 578747" name="connsiteX13"/>
                <a:gd fmla="*/ 819523 h 885720" name="connsiteY13"/>
                <a:gd fmla="*/ 307209 w 578747" name="connsiteX14"/>
                <a:gd fmla="*/ 796780 h 885720" name="connsiteY14"/>
                <a:gd fmla="*/ 391431 w 578747" name="connsiteX15"/>
                <a:gd fmla="*/ 789467 h 885720" name="connsiteY15"/>
                <a:gd fmla="*/ 416721 w 578747" name="connsiteX16"/>
                <a:gd fmla="*/ 760732 h 885720" name="connsiteY16"/>
                <a:gd fmla="*/ 451259 w 578747" name="connsiteX17"/>
                <a:gd fmla="*/ 737660 h 885720" name="connsiteY17"/>
                <a:gd fmla="*/ 468339 w 578747" name="connsiteX18"/>
                <a:gd fmla="*/ 694063 h 885720" name="connsiteY18"/>
                <a:gd fmla="*/ 516324 w 578747" name="connsiteX19"/>
                <a:gd fmla="*/ 686419 h 885720" name="connsiteY19"/>
                <a:gd fmla="*/ 521939 w 578747" name="connsiteX20"/>
                <a:gd fmla="*/ 674293 h 885720" name="connsiteY20"/>
                <a:gd fmla="*/ 489100 w 578747" name="connsiteX21"/>
                <a:gd fmla="*/ 637160 h 885720" name="connsiteY21"/>
                <a:gd fmla="*/ 482352 w 578747" name="connsiteX22"/>
                <a:gd fmla="*/ 600829 h 885720" name="connsiteY22"/>
                <a:gd fmla="*/ 461875 w 578747" name="connsiteX23"/>
                <a:gd fmla="*/ 602528 h 885720" name="connsiteY23"/>
                <a:gd fmla="*/ 472444 w 578747" name="connsiteX24"/>
                <a:gd fmla="*/ 532178 h 885720" name="connsiteY24"/>
                <a:gd fmla="*/ 481267 w 578747" name="connsiteX25"/>
                <a:gd fmla="*/ 520382 h 885720" name="connsiteY25"/>
                <a:gd fmla="*/ 482730 w 578747" name="connsiteX26"/>
                <a:gd fmla="*/ 499952 h 885720" name="connsiteY26"/>
                <a:gd fmla="*/ 524204 w 578747" name="connsiteX27"/>
                <a:gd fmla="*/ 420212 h 885720" name="connsiteY27"/>
                <a:gd fmla="*/ 578747 w 578747" name="connsiteX28"/>
                <a:gd fmla="*/ 415919 h 885720" name="connsiteY28"/>
                <a:gd fmla="*/ 578747 w 578747" name="connsiteX29"/>
                <a:gd fmla="*/ 217655 h 885720" name="connsiteY29"/>
                <a:gd fmla="*/ 155374 w 578747" name="connsiteX30"/>
                <a:gd fmla="*/ 0 h 885720" name="connsiteY30"/>
                <a:gd fmla="*/ 102906 w 578747" name="connsiteX31"/>
                <a:gd fmla="*/ 16137 h 885720" name="connsiteY31"/>
                <a:gd fmla="*/ 96914 w 578747" name="connsiteX32"/>
                <a:gd fmla="*/ 88940 h 885720" name="connsiteY32"/>
                <a:gd fmla="*/ 125318 w 578747" name="connsiteX33"/>
                <a:gd fmla="*/ 138860 h 885720" name="connsiteY33"/>
                <a:gd fmla="*/ 151174 w 578747" name="connsiteX34"/>
                <a:gd fmla="*/ 159337 h 885720" name="connsiteY34"/>
                <a:gd fmla="*/ 133009 w 578747" name="connsiteX35"/>
                <a:gd fmla="*/ 186090 h 885720" name="connsiteY35"/>
                <a:gd fmla="*/ 110125 w 578747" name="connsiteX36"/>
                <a:gd fmla="*/ 363687 h 885720" name="connsiteY36"/>
                <a:gd fmla="*/ 21232 w 578747" name="connsiteX37"/>
                <a:gd fmla="*/ 458997 h 885720" name="connsiteY37"/>
                <a:gd fmla="*/ 13353 w 578747" name="connsiteX38"/>
                <a:gd fmla="*/ 488628 h 885720" name="connsiteY38"/>
                <a:gd fmla="*/ 0 w 578747" name="connsiteX39"/>
                <a:gd fmla="*/ 491978 h 885720" name="connsiteY39"/>
                <a:gd fmla="*/ 0 w 578747" name="connsiteX40"/>
                <a:gd fmla="*/ 502264 h 885720" name="connsiteY40"/>
                <a:gd fmla="*/ 31754 w 578747" name="connsiteX41"/>
                <a:gd fmla="*/ 516371 h 885720" name="connsiteY41"/>
                <a:gd fmla="*/ 38643 w 578747" name="connsiteX42"/>
                <a:gd fmla="*/ 541378 h 885720" name="connsiteY42"/>
                <a:gd fmla="*/ 87053 w 578747" name="connsiteX43"/>
                <a:gd fmla="*/ 545955 h 885720" name="connsiteY43"/>
                <a:gd fmla="*/ 95074 w 578747" name="connsiteX44"/>
                <a:gd fmla="*/ 575256 h 885720" name="connsiteY44"/>
                <a:gd fmla="*/ 70869 w 578747" name="connsiteX45"/>
                <a:gd fmla="*/ 592006 h 885720" name="connsiteY45"/>
                <a:gd fmla="*/ 77569 w 578747" name="connsiteX46"/>
                <a:gd fmla="*/ 634801 h 885720" name="connsiteY46"/>
                <a:gd fmla="*/ 78465 w 578747" name="connsiteX47"/>
                <a:gd fmla="*/ 696847 h 885720" name="connsiteY47"/>
                <a:gd fmla="*/ 102387 w 578747" name="connsiteX48"/>
                <a:gd fmla="*/ 727233 h 885720" name="connsiteY48"/>
                <a:gd fmla="*/ 99886 w 578747" name="connsiteX49"/>
                <a:gd fmla="*/ 766347 h 885720" name="connsiteY49"/>
                <a:gd fmla="*/ 56289 w 578747" name="connsiteX50"/>
                <a:gd fmla="*/ 755448 h 885720"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885720" w="578747">
                  <a:moveTo>
                    <a:pt x="56289" y="755448"/>
                  </a:moveTo>
                  <a:lnTo>
                    <a:pt x="32179" y="756109"/>
                  </a:lnTo>
                  <a:lnTo>
                    <a:pt x="37794" y="792015"/>
                  </a:lnTo>
                  <a:lnTo>
                    <a:pt x="79267" y="819994"/>
                  </a:lnTo>
                  <a:lnTo>
                    <a:pt x="98801" y="881191"/>
                  </a:lnTo>
                  <a:lnTo>
                    <a:pt x="127536" y="885720"/>
                  </a:lnTo>
                  <a:lnTo>
                    <a:pt x="143153" y="879775"/>
                  </a:lnTo>
                  <a:lnTo>
                    <a:pt x="155138" y="863780"/>
                  </a:lnTo>
                  <a:lnTo>
                    <a:pt x="175379" y="865243"/>
                  </a:lnTo>
                  <a:lnTo>
                    <a:pt x="185099" y="883078"/>
                  </a:lnTo>
                  <a:lnTo>
                    <a:pt x="242191" y="857882"/>
                  </a:lnTo>
                  <a:lnTo>
                    <a:pt x="279371" y="851701"/>
                  </a:lnTo>
                  <a:lnTo>
                    <a:pt x="299093" y="833394"/>
                  </a:lnTo>
                  <a:lnTo>
                    <a:pt x="289562" y="819523"/>
                  </a:lnTo>
                  <a:lnTo>
                    <a:pt x="307209" y="796780"/>
                  </a:lnTo>
                  <a:lnTo>
                    <a:pt x="391431" y="789467"/>
                  </a:lnTo>
                  <a:lnTo>
                    <a:pt x="416721" y="760732"/>
                  </a:lnTo>
                  <a:lnTo>
                    <a:pt x="451259" y="737660"/>
                  </a:lnTo>
                  <a:lnTo>
                    <a:pt x="468339" y="694063"/>
                  </a:lnTo>
                  <a:lnTo>
                    <a:pt x="516324" y="686419"/>
                  </a:lnTo>
                  <a:lnTo>
                    <a:pt x="521939" y="674293"/>
                  </a:lnTo>
                  <a:lnTo>
                    <a:pt x="489100" y="637160"/>
                  </a:lnTo>
                  <a:lnTo>
                    <a:pt x="482352" y="600829"/>
                  </a:lnTo>
                  <a:lnTo>
                    <a:pt x="461875" y="602528"/>
                  </a:lnTo>
                  <a:lnTo>
                    <a:pt x="472444" y="532178"/>
                  </a:lnTo>
                  <a:lnTo>
                    <a:pt x="481267" y="520382"/>
                  </a:lnTo>
                  <a:lnTo>
                    <a:pt x="482730" y="499952"/>
                  </a:lnTo>
                  <a:lnTo>
                    <a:pt x="524204" y="420212"/>
                  </a:lnTo>
                  <a:lnTo>
                    <a:pt x="578747" y="415919"/>
                  </a:lnTo>
                  <a:lnTo>
                    <a:pt x="578747" y="217655"/>
                  </a:lnTo>
                  <a:lnTo>
                    <a:pt x="155374" y="0"/>
                  </a:lnTo>
                  <a:lnTo>
                    <a:pt x="102906" y="16137"/>
                  </a:lnTo>
                  <a:lnTo>
                    <a:pt x="96914" y="88940"/>
                  </a:lnTo>
                  <a:lnTo>
                    <a:pt x="125318" y="138860"/>
                  </a:lnTo>
                  <a:lnTo>
                    <a:pt x="151174" y="159337"/>
                  </a:lnTo>
                  <a:lnTo>
                    <a:pt x="133009" y="186090"/>
                  </a:lnTo>
                  <a:lnTo>
                    <a:pt x="110125" y="363687"/>
                  </a:lnTo>
                  <a:lnTo>
                    <a:pt x="21232" y="458997"/>
                  </a:lnTo>
                  <a:lnTo>
                    <a:pt x="13353" y="488628"/>
                  </a:lnTo>
                  <a:lnTo>
                    <a:pt x="0" y="491978"/>
                  </a:lnTo>
                  <a:lnTo>
                    <a:pt x="0" y="502264"/>
                  </a:lnTo>
                  <a:lnTo>
                    <a:pt x="31754" y="516371"/>
                  </a:lnTo>
                  <a:lnTo>
                    <a:pt x="38643" y="541378"/>
                  </a:lnTo>
                  <a:lnTo>
                    <a:pt x="87053" y="545955"/>
                  </a:lnTo>
                  <a:lnTo>
                    <a:pt x="95074" y="575256"/>
                  </a:lnTo>
                  <a:lnTo>
                    <a:pt x="70869" y="592006"/>
                  </a:lnTo>
                  <a:lnTo>
                    <a:pt x="77569" y="634801"/>
                  </a:lnTo>
                  <a:lnTo>
                    <a:pt x="78465" y="696847"/>
                  </a:lnTo>
                  <a:lnTo>
                    <a:pt x="102387" y="727233"/>
                  </a:lnTo>
                  <a:lnTo>
                    <a:pt x="99886" y="766347"/>
                  </a:lnTo>
                  <a:lnTo>
                    <a:pt x="56289" y="75544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6" name="Graphic 6">
              <a:extLst>
                <a:ext uri="{FF2B5EF4-FFF2-40B4-BE49-F238E27FC236}">
                  <a16:creationId xmlns:a16="http://schemas.microsoft.com/office/drawing/2014/main" id="{A53D0109-5735-4F9F-8CCD-C9497115F15B}"/>
                </a:ext>
              </a:extLst>
            </p:cNvPr>
            <p:cNvSpPr/>
            <p:nvPr/>
          </p:nvSpPr>
          <p:spPr>
            <a:xfrm>
              <a:off x="9450871" y="4293682"/>
              <a:ext cx="155043" cy="422996"/>
            </a:xfrm>
            <a:custGeom>
              <a:avLst/>
              <a:gdLst>
                <a:gd fmla="*/ 151033 w 155043" name="connsiteX0"/>
                <a:gd fmla="*/ 357081 h 422996" name="connsiteY0"/>
                <a:gd fmla="*/ 155044 w 155043" name="connsiteX1"/>
                <a:gd fmla="*/ 297017 h 422996" name="connsiteY1"/>
                <a:gd fmla="*/ 131452 w 155043" name="connsiteX2"/>
                <a:gd fmla="*/ 278758 h 422996" name="connsiteY2"/>
                <a:gd fmla="*/ 110125 w 155043" name="connsiteX3"/>
                <a:gd fmla="*/ 278758 h 422996" name="connsiteY3"/>
                <a:gd fmla="*/ 85071 w 155043" name="connsiteX4"/>
                <a:gd fmla="*/ 264603 h 422996" name="connsiteY4"/>
                <a:gd fmla="*/ 77003 w 155043" name="connsiteX5"/>
                <a:gd fmla="*/ 235396 h 422996" name="connsiteY5"/>
                <a:gd fmla="*/ 54402 w 155043" name="connsiteX6"/>
                <a:gd fmla="*/ 151458 h 422996" name="connsiteY6"/>
                <a:gd fmla="*/ 74785 w 155043" name="connsiteX7"/>
                <a:gd fmla="*/ 114372 h 422996" name="connsiteY7"/>
                <a:gd fmla="*/ 68746 w 155043" name="connsiteX8"/>
                <a:gd fmla="*/ 47042 h 422996" name="connsiteY8"/>
                <a:gd fmla="*/ 53506 w 155043" name="connsiteX9"/>
                <a:gd fmla="*/ 24677 h 422996" name="connsiteY9"/>
                <a:gd fmla="*/ 48033 w 155043" name="connsiteX10"/>
                <a:gd fmla="*/ 2171 h 422996" name="connsiteY10"/>
                <a:gd fmla="*/ 27649 w 155043" name="connsiteX11"/>
                <a:gd fmla="*/ 0 h 422996" name="connsiteY11"/>
                <a:gd fmla="*/ 57705 w 155043" name="connsiteX12"/>
                <a:gd fmla="*/ 67378 h 422996" name="connsiteY12"/>
                <a:gd fmla="*/ 37228 w 155043" name="connsiteX13"/>
                <a:gd fmla="*/ 95687 h 422996" name="connsiteY13"/>
                <a:gd fmla="*/ 30716 w 155043" name="connsiteX14"/>
                <a:gd fmla="*/ 140322 h 422996" name="connsiteY14"/>
                <a:gd fmla="*/ 39634 w 155043" name="connsiteX15"/>
                <a:gd fmla="*/ 147494 h 422996" name="connsiteY15"/>
                <a:gd fmla="*/ 37133 w 155043" name="connsiteX16"/>
                <a:gd fmla="*/ 175191 h 422996" name="connsiteY16"/>
                <a:gd fmla="*/ 15382 w 155043" name="connsiteX17"/>
                <a:gd fmla="*/ 185146 h 422996" name="connsiteY17"/>
                <a:gd fmla="*/ 13636 w 155043" name="connsiteX18"/>
                <a:gd fmla="*/ 216287 h 422996" name="connsiteY18"/>
                <a:gd fmla="*/ 0 w 155043" name="connsiteX19"/>
                <a:gd fmla="*/ 231622 h 422996" name="connsiteY19"/>
                <a:gd fmla="*/ 3869 w 155043" name="connsiteX20"/>
                <a:gd fmla="*/ 244597 h 422996" name="connsiteY20"/>
                <a:gd fmla="*/ 35482 w 155043" name="connsiteX21"/>
                <a:gd fmla="*/ 276210 h 422996" name="connsiteY21"/>
                <a:gd fmla="*/ 83986 w 155043" name="connsiteX22"/>
                <a:gd fmla="*/ 279041 h 422996" name="connsiteY22"/>
                <a:gd fmla="*/ 101160 w 155043" name="connsiteX23"/>
                <a:gd fmla="*/ 328441 h 422996" name="connsiteY23"/>
                <a:gd fmla="*/ 77192 w 155043" name="connsiteX24"/>
                <a:gd fmla="*/ 367556 h 422996" name="connsiteY24"/>
                <a:gd fmla="*/ 105879 w 155043" name="connsiteX25"/>
                <a:gd fmla="*/ 408936 h 422996" name="connsiteY25"/>
                <a:gd fmla="*/ 113287 w 155043" name="connsiteX26"/>
                <a:gd fmla="*/ 422996 h 422996" name="connsiteY26"/>
                <a:gd fmla="*/ 123856 w 155043" name="connsiteX27"/>
                <a:gd fmla="*/ 422996 h 422996" name="connsiteY27"/>
                <a:gd fmla="*/ 124941 w 155043" name="connsiteX28"/>
                <a:gd fmla="*/ 409313 h 422996" name="connsiteY28"/>
                <a:gd fmla="*/ 112815 w 155043" name="connsiteX29"/>
                <a:gd fmla="*/ 395347 h 422996" name="connsiteY29"/>
                <a:gd fmla="*/ 117769 w 155043" name="connsiteX30"/>
                <a:gd fmla="*/ 366990 h 422996" name="connsiteY30"/>
                <a:gd fmla="*/ 151033 w 155043" name="connsiteX31"/>
                <a:gd fmla="*/ 357081 h 4229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2996" w="155043">
                  <a:moveTo>
                    <a:pt x="151033" y="357081"/>
                  </a:moveTo>
                  <a:lnTo>
                    <a:pt x="155044" y="297017"/>
                  </a:lnTo>
                  <a:lnTo>
                    <a:pt x="131452" y="278758"/>
                  </a:lnTo>
                  <a:lnTo>
                    <a:pt x="110125" y="278758"/>
                  </a:lnTo>
                  <a:lnTo>
                    <a:pt x="85071" y="264603"/>
                  </a:lnTo>
                  <a:lnTo>
                    <a:pt x="77003" y="235396"/>
                  </a:lnTo>
                  <a:lnTo>
                    <a:pt x="54402" y="151458"/>
                  </a:lnTo>
                  <a:lnTo>
                    <a:pt x="74785" y="114372"/>
                  </a:lnTo>
                  <a:lnTo>
                    <a:pt x="68746" y="47042"/>
                  </a:lnTo>
                  <a:lnTo>
                    <a:pt x="53506" y="24677"/>
                  </a:lnTo>
                  <a:lnTo>
                    <a:pt x="48033" y="2171"/>
                  </a:lnTo>
                  <a:lnTo>
                    <a:pt x="27649" y="0"/>
                  </a:lnTo>
                  <a:lnTo>
                    <a:pt x="57705" y="67378"/>
                  </a:lnTo>
                  <a:lnTo>
                    <a:pt x="37228" y="95687"/>
                  </a:lnTo>
                  <a:lnTo>
                    <a:pt x="30716" y="140322"/>
                  </a:lnTo>
                  <a:lnTo>
                    <a:pt x="39634" y="147494"/>
                  </a:lnTo>
                  <a:lnTo>
                    <a:pt x="37133" y="175191"/>
                  </a:lnTo>
                  <a:lnTo>
                    <a:pt x="15382" y="185146"/>
                  </a:lnTo>
                  <a:lnTo>
                    <a:pt x="13636" y="216287"/>
                  </a:lnTo>
                  <a:lnTo>
                    <a:pt x="0" y="231622"/>
                  </a:lnTo>
                  <a:lnTo>
                    <a:pt x="3869" y="244597"/>
                  </a:lnTo>
                  <a:lnTo>
                    <a:pt x="35482" y="276210"/>
                  </a:lnTo>
                  <a:lnTo>
                    <a:pt x="83986" y="279041"/>
                  </a:lnTo>
                  <a:lnTo>
                    <a:pt x="101160" y="328441"/>
                  </a:lnTo>
                  <a:lnTo>
                    <a:pt x="77192" y="367556"/>
                  </a:lnTo>
                  <a:lnTo>
                    <a:pt x="105879" y="408936"/>
                  </a:lnTo>
                  <a:lnTo>
                    <a:pt x="113287" y="422996"/>
                  </a:lnTo>
                  <a:lnTo>
                    <a:pt x="123856" y="422996"/>
                  </a:lnTo>
                  <a:lnTo>
                    <a:pt x="124941" y="409313"/>
                  </a:lnTo>
                  <a:lnTo>
                    <a:pt x="112815" y="395347"/>
                  </a:lnTo>
                  <a:lnTo>
                    <a:pt x="117769" y="366990"/>
                  </a:lnTo>
                  <a:lnTo>
                    <a:pt x="151033" y="3570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7" name="Graphic 6">
              <a:extLst>
                <a:ext uri="{FF2B5EF4-FFF2-40B4-BE49-F238E27FC236}">
                  <a16:creationId xmlns:a16="http://schemas.microsoft.com/office/drawing/2014/main" id="{DBE52A5A-B787-4B0F-AAA7-8E169DE3508E}"/>
                </a:ext>
              </a:extLst>
            </p:cNvPr>
            <p:cNvSpPr/>
            <p:nvPr/>
          </p:nvSpPr>
          <p:spPr>
            <a:xfrm>
              <a:off x="8838576" y="4219415"/>
              <a:ext cx="654287" cy="544586"/>
            </a:xfrm>
            <a:custGeom>
              <a:avLst/>
              <a:gdLst>
                <a:gd fmla="*/ 614465 w 654287" name="connsiteX0"/>
                <a:gd fmla="*/ 250401 h 544586" name="connsiteY0"/>
                <a:gd fmla="*/ 636499 w 654287" name="connsiteX1"/>
                <a:gd fmla="*/ 240303 h 544586" name="connsiteY1"/>
                <a:gd fmla="*/ 637632 w 654287" name="connsiteX2"/>
                <a:gd fmla="*/ 227847 h 544586" name="connsiteY2"/>
                <a:gd fmla="*/ 628337 w 654287" name="connsiteX3"/>
                <a:gd fmla="*/ 220392 h 544586" name="connsiteY3"/>
                <a:gd fmla="*/ 636452 w 654287" name="connsiteX4"/>
                <a:gd fmla="*/ 164622 h 544586" name="connsiteY4"/>
                <a:gd fmla="*/ 654287 w 654287" name="connsiteX5"/>
                <a:gd fmla="*/ 139992 h 544586" name="connsiteY5"/>
                <a:gd fmla="*/ 623477 w 654287" name="connsiteX6"/>
                <a:gd fmla="*/ 70963 h 544586" name="connsiteY6"/>
                <a:gd fmla="*/ 594790 w 654287" name="connsiteX7"/>
                <a:gd fmla="*/ 53647 h 544586" name="connsiteY7"/>
                <a:gd fmla="*/ 542228 w 654287" name="connsiteX8"/>
                <a:gd fmla="*/ 33783 h 544586" name="connsiteY8"/>
                <a:gd fmla="*/ 524204 w 654287" name="connsiteX9"/>
                <a:gd fmla="*/ 20666 h 544586" name="connsiteY9"/>
                <a:gd fmla="*/ 522694 w 654287" name="connsiteX10"/>
                <a:gd fmla="*/ 20241 h 544586" name="connsiteY10"/>
                <a:gd fmla="*/ 509766 w 654287" name="connsiteX11"/>
                <a:gd fmla="*/ 35293 h 544586" name="connsiteY11"/>
                <a:gd fmla="*/ 487731 w 654287" name="connsiteX12"/>
                <a:gd fmla="*/ 20619 h 544586" name="connsiteY12"/>
                <a:gd fmla="*/ 482447 w 654287" name="connsiteX13"/>
                <a:gd fmla="*/ 0 h 544586" name="connsiteY13"/>
                <a:gd fmla="*/ 411908 w 654287" name="connsiteX14"/>
                <a:gd fmla="*/ 6700 h 544586" name="connsiteY14"/>
                <a:gd fmla="*/ 400301 w 654287" name="connsiteX15"/>
                <a:gd fmla="*/ 29961 h 544586" name="connsiteY15"/>
                <a:gd fmla="*/ 384164 w 654287" name="connsiteX16"/>
                <a:gd fmla="*/ 45248 h 544586" name="connsiteY16"/>
                <a:gd fmla="*/ 392374 w 654287" name="connsiteX17"/>
                <a:gd fmla="*/ 74077 h 544586" name="connsiteY17"/>
                <a:gd fmla="*/ 393365 w 654287" name="connsiteX18"/>
                <a:gd fmla="*/ 115221 h 544586" name="connsiteY18"/>
                <a:gd fmla="*/ 373973 w 654287" name="connsiteX19"/>
                <a:gd fmla="*/ 185760 h 544586" name="connsiteY19"/>
                <a:gd fmla="*/ 391667 w 654287" name="connsiteX20"/>
                <a:gd fmla="*/ 207134 h 544586" name="connsiteY20"/>
                <a:gd fmla="*/ 434981 w 654287" name="connsiteX21"/>
                <a:gd fmla="*/ 209115 h 544586" name="connsiteY21"/>
                <a:gd fmla="*/ 439463 w 654287" name="connsiteX22"/>
                <a:gd fmla="*/ 292629 h 544586" name="connsiteY22"/>
                <a:gd fmla="*/ 364253 w 654287" name="connsiteX23"/>
                <a:gd fmla="*/ 269698 h 544586" name="connsiteY23"/>
                <a:gd fmla="*/ 346418 w 654287" name="connsiteX24"/>
                <a:gd fmla="*/ 232282 h 544586" name="connsiteY24"/>
                <a:gd fmla="*/ 320845 w 654287" name="connsiteX25"/>
                <a:gd fmla="*/ 230584 h 544586" name="connsiteY25"/>
                <a:gd fmla="*/ 284514 w 654287" name="connsiteX26"/>
                <a:gd fmla="*/ 200434 h 544586" name="connsiteY26"/>
                <a:gd fmla="*/ 244739 w 654287" name="connsiteX27"/>
                <a:gd fmla="*/ 211946 h 544586" name="connsiteY27"/>
                <a:gd fmla="*/ 191422 w 654287" name="connsiteX28"/>
                <a:gd fmla="*/ 191799 h 544586" name="connsiteY28"/>
                <a:gd fmla="*/ 180475 w 654287" name="connsiteX29"/>
                <a:gd fmla="*/ 165329 h 544586" name="connsiteY29"/>
                <a:gd fmla="*/ 173634 w 654287" name="connsiteX30"/>
                <a:gd fmla="*/ 162687 h 544586" name="connsiteY30"/>
                <a:gd fmla="*/ 138010 w 654287" name="connsiteX31"/>
                <a:gd fmla="*/ 174200 h 544586" name="connsiteY31"/>
                <a:gd fmla="*/ 131405 w 654287" name="connsiteX32"/>
                <a:gd fmla="*/ 149004 h 544586" name="connsiteY32"/>
                <a:gd fmla="*/ 122582 w 654287" name="connsiteX33"/>
                <a:gd fmla="*/ 144050 h 544586" name="connsiteY33"/>
                <a:gd fmla="*/ 114655 w 654287" name="connsiteX34"/>
                <a:gd fmla="*/ 148202 h 544586" name="connsiteY34"/>
                <a:gd fmla="*/ 124327 w 654287" name="connsiteX35"/>
                <a:gd fmla="*/ 166037 h 544586" name="connsiteY35"/>
                <a:gd fmla="*/ 114230 w 654287" name="connsiteX36"/>
                <a:gd fmla="*/ 235868 h 544586" name="connsiteY36"/>
                <a:gd fmla="*/ 128291 w 654287" name="connsiteX37"/>
                <a:gd fmla="*/ 272294 h 544586" name="connsiteY37"/>
                <a:gd fmla="*/ 5237 w 654287" name="connsiteX38"/>
                <a:gd fmla="*/ 266632 h 544586" name="connsiteY38"/>
                <a:gd fmla="*/ 0 w 654287" name="connsiteX39"/>
                <a:gd fmla="*/ 460082 h 544586" name="connsiteY39"/>
                <a:gd fmla="*/ 64311 w 654287" name="connsiteX40"/>
                <a:gd fmla="*/ 518212 h 544586" name="connsiteY40"/>
                <a:gd fmla="*/ 63650 w 654287" name="connsiteX41"/>
                <a:gd fmla="*/ 518919 h 544586" name="connsiteY41"/>
                <a:gd fmla="*/ 113428 w 654287" name="connsiteX42"/>
                <a:gd fmla="*/ 509011 h 544586" name="connsiteY42"/>
                <a:gd fmla="*/ 159998 w 654287" name="connsiteX43"/>
                <a:gd fmla="*/ 516088 h 544586" name="connsiteY43"/>
                <a:gd fmla="*/ 167877 w 654287" name="connsiteX44"/>
                <a:gd fmla="*/ 531045 h 544586" name="connsiteY44"/>
                <a:gd fmla="*/ 196093 w 654287" name="connsiteX45"/>
                <a:gd fmla="*/ 540246 h 544586" name="connsiteY45"/>
                <a:gd fmla="*/ 263706 w 654287" name="connsiteX46"/>
                <a:gd fmla="*/ 544587 h 544586" name="connsiteY46"/>
                <a:gd fmla="*/ 270925 w 654287" name="connsiteX47"/>
                <a:gd fmla="*/ 541001 h 544586" name="connsiteY47"/>
                <a:gd fmla="*/ 267953 w 654287" name="connsiteX48"/>
                <a:gd fmla="*/ 539633 h 544586" name="connsiteY48"/>
                <a:gd fmla="*/ 283476 w 654287" name="connsiteX49"/>
                <a:gd fmla="*/ 504717 h 544586" name="connsiteY49"/>
                <a:gd fmla="*/ 334622 w 654287" name="connsiteX50"/>
                <a:gd fmla="*/ 475794 h 544586" name="connsiteY50"/>
                <a:gd fmla="*/ 356657 w 654287" name="connsiteX51"/>
                <a:gd fmla="*/ 470085 h 544586" name="connsiteY51"/>
                <a:gd fmla="*/ 371000 w 654287" name="connsiteX52"/>
                <a:gd fmla="*/ 431536 h 544586" name="connsiteY52"/>
                <a:gd fmla="*/ 423940 w 654287" name="connsiteX53"/>
                <a:gd fmla="*/ 407095 h 544586" name="connsiteY53"/>
                <a:gd fmla="*/ 445502 w 654287" name="connsiteX54"/>
                <a:gd fmla="*/ 417240 h 544586" name="connsiteY54"/>
                <a:gd fmla="*/ 437906 w 654287" name="connsiteX55"/>
                <a:gd fmla="*/ 379965 h 544586" name="connsiteY55"/>
                <a:gd fmla="*/ 603471 w 654287" name="connsiteX56"/>
                <a:gd fmla="*/ 324195 h 544586" name="connsiteY56"/>
                <a:gd fmla="*/ 596960 w 654287" name="connsiteX57"/>
                <a:gd fmla="*/ 302538 h 544586" name="connsiteY57"/>
                <a:gd fmla="*/ 612531 w 654287" name="connsiteX58"/>
                <a:gd fmla="*/ 285033 h 544586" name="connsiteY58"/>
                <a:gd fmla="*/ 614465 w 654287" name="connsiteX59"/>
                <a:gd fmla="*/ 250401 h 54458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544586" w="654287">
                  <a:moveTo>
                    <a:pt x="614465" y="250401"/>
                  </a:moveTo>
                  <a:lnTo>
                    <a:pt x="636499" y="240303"/>
                  </a:lnTo>
                  <a:lnTo>
                    <a:pt x="637632" y="227847"/>
                  </a:lnTo>
                  <a:lnTo>
                    <a:pt x="628337" y="220392"/>
                  </a:lnTo>
                  <a:lnTo>
                    <a:pt x="636452" y="164622"/>
                  </a:lnTo>
                  <a:lnTo>
                    <a:pt x="654287" y="139992"/>
                  </a:lnTo>
                  <a:lnTo>
                    <a:pt x="623477" y="70963"/>
                  </a:lnTo>
                  <a:lnTo>
                    <a:pt x="594790" y="53647"/>
                  </a:lnTo>
                  <a:lnTo>
                    <a:pt x="542228" y="33783"/>
                  </a:lnTo>
                  <a:lnTo>
                    <a:pt x="524204" y="20666"/>
                  </a:lnTo>
                  <a:lnTo>
                    <a:pt x="522694" y="20241"/>
                  </a:lnTo>
                  <a:lnTo>
                    <a:pt x="509766" y="35293"/>
                  </a:lnTo>
                  <a:lnTo>
                    <a:pt x="487731" y="20619"/>
                  </a:lnTo>
                  <a:lnTo>
                    <a:pt x="482447" y="0"/>
                  </a:lnTo>
                  <a:lnTo>
                    <a:pt x="411908" y="6700"/>
                  </a:lnTo>
                  <a:lnTo>
                    <a:pt x="400301" y="29961"/>
                  </a:lnTo>
                  <a:lnTo>
                    <a:pt x="384164" y="45248"/>
                  </a:lnTo>
                  <a:lnTo>
                    <a:pt x="392374" y="74077"/>
                  </a:lnTo>
                  <a:lnTo>
                    <a:pt x="393365" y="115221"/>
                  </a:lnTo>
                  <a:lnTo>
                    <a:pt x="373973" y="185760"/>
                  </a:lnTo>
                  <a:lnTo>
                    <a:pt x="391667" y="207134"/>
                  </a:lnTo>
                  <a:lnTo>
                    <a:pt x="434981" y="209115"/>
                  </a:lnTo>
                  <a:lnTo>
                    <a:pt x="439463" y="292629"/>
                  </a:lnTo>
                  <a:lnTo>
                    <a:pt x="364253" y="269698"/>
                  </a:lnTo>
                  <a:lnTo>
                    <a:pt x="346418" y="232282"/>
                  </a:lnTo>
                  <a:lnTo>
                    <a:pt x="320845" y="230584"/>
                  </a:lnTo>
                  <a:lnTo>
                    <a:pt x="284514" y="200434"/>
                  </a:lnTo>
                  <a:lnTo>
                    <a:pt x="244739" y="211946"/>
                  </a:lnTo>
                  <a:lnTo>
                    <a:pt x="191422" y="191799"/>
                  </a:lnTo>
                  <a:lnTo>
                    <a:pt x="180475" y="165329"/>
                  </a:lnTo>
                  <a:lnTo>
                    <a:pt x="173634" y="162687"/>
                  </a:lnTo>
                  <a:lnTo>
                    <a:pt x="138010" y="174200"/>
                  </a:lnTo>
                  <a:lnTo>
                    <a:pt x="131405" y="149004"/>
                  </a:lnTo>
                  <a:lnTo>
                    <a:pt x="122582" y="144050"/>
                  </a:lnTo>
                  <a:lnTo>
                    <a:pt x="114655" y="148202"/>
                  </a:lnTo>
                  <a:lnTo>
                    <a:pt x="124327" y="166037"/>
                  </a:lnTo>
                  <a:lnTo>
                    <a:pt x="114230" y="235868"/>
                  </a:lnTo>
                  <a:lnTo>
                    <a:pt x="128291" y="272294"/>
                  </a:lnTo>
                  <a:lnTo>
                    <a:pt x="5237" y="266632"/>
                  </a:lnTo>
                  <a:lnTo>
                    <a:pt x="0" y="460082"/>
                  </a:lnTo>
                  <a:lnTo>
                    <a:pt x="64311" y="518212"/>
                  </a:lnTo>
                  <a:lnTo>
                    <a:pt x="63650" y="518919"/>
                  </a:lnTo>
                  <a:lnTo>
                    <a:pt x="113428" y="509011"/>
                  </a:lnTo>
                  <a:lnTo>
                    <a:pt x="159998" y="516088"/>
                  </a:lnTo>
                  <a:lnTo>
                    <a:pt x="167877" y="531045"/>
                  </a:lnTo>
                  <a:lnTo>
                    <a:pt x="196093" y="540246"/>
                  </a:lnTo>
                  <a:lnTo>
                    <a:pt x="263706" y="544587"/>
                  </a:lnTo>
                  <a:lnTo>
                    <a:pt x="270925" y="541001"/>
                  </a:lnTo>
                  <a:lnTo>
                    <a:pt x="267953" y="539633"/>
                  </a:lnTo>
                  <a:lnTo>
                    <a:pt x="283476" y="504717"/>
                  </a:lnTo>
                  <a:lnTo>
                    <a:pt x="334622" y="475794"/>
                  </a:lnTo>
                  <a:lnTo>
                    <a:pt x="356657" y="470085"/>
                  </a:lnTo>
                  <a:lnTo>
                    <a:pt x="371000" y="431536"/>
                  </a:lnTo>
                  <a:lnTo>
                    <a:pt x="423940" y="407095"/>
                  </a:lnTo>
                  <a:lnTo>
                    <a:pt x="445502" y="417240"/>
                  </a:lnTo>
                  <a:lnTo>
                    <a:pt x="437906" y="379965"/>
                  </a:lnTo>
                  <a:lnTo>
                    <a:pt x="603471" y="324195"/>
                  </a:lnTo>
                  <a:lnTo>
                    <a:pt x="596960" y="302538"/>
                  </a:lnTo>
                  <a:lnTo>
                    <a:pt x="612531" y="285033"/>
                  </a:lnTo>
                  <a:lnTo>
                    <a:pt x="614465" y="25040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8" name="Graphic 6">
              <a:extLst>
                <a:ext uri="{FF2B5EF4-FFF2-40B4-BE49-F238E27FC236}">
                  <a16:creationId xmlns:a16="http://schemas.microsoft.com/office/drawing/2014/main" id="{072BB9D4-1C8A-4841-BA5E-E1E0554731E7}"/>
                </a:ext>
              </a:extLst>
            </p:cNvPr>
            <p:cNvSpPr/>
            <p:nvPr/>
          </p:nvSpPr>
          <p:spPr>
            <a:xfrm>
              <a:off x="9285683" y="3803119"/>
              <a:ext cx="597526" cy="602857"/>
            </a:xfrm>
            <a:custGeom>
              <a:avLst/>
              <a:gdLst>
                <a:gd fmla="*/ 546521 w 597526" name="connsiteX0"/>
                <a:gd fmla="*/ 206662 h 602857" name="connsiteY0"/>
                <a:gd fmla="*/ 549305 w 597526" name="connsiteX1"/>
                <a:gd fmla="*/ 204774 h 602857" name="connsiteY1"/>
                <a:gd fmla="*/ 456873 w 597526" name="connsiteX2"/>
                <a:gd fmla="*/ 151835 h 602857" name="connsiteY2"/>
                <a:gd fmla="*/ 450834 w 597526" name="connsiteX3"/>
                <a:gd fmla="*/ 111258 h 602857" name="connsiteY3"/>
                <a:gd fmla="*/ 256487 w 597526" name="connsiteX4"/>
                <a:gd fmla="*/ 613 h 602857" name="connsiteY4"/>
                <a:gd fmla="*/ 254741 w 597526" name="connsiteX5"/>
                <a:gd fmla="*/ 11135 h 602857" name="connsiteY5"/>
                <a:gd fmla="*/ 239548 w 597526" name="connsiteX6"/>
                <a:gd fmla="*/ 26328 h 602857" name="connsiteY6"/>
                <a:gd fmla="*/ 218976 w 597526" name="connsiteX7"/>
                <a:gd fmla="*/ 45720 h 602857" name="connsiteY7"/>
                <a:gd fmla="*/ 247145 w 597526" name="connsiteX8"/>
                <a:gd fmla="*/ 62942 h 602857" name="connsiteY8"/>
                <a:gd fmla="*/ 221053 w 597526" name="connsiteX9"/>
                <a:gd fmla="*/ 81863 h 602857" name="connsiteY9"/>
                <a:gd fmla="*/ 204397 w 597526" name="connsiteX10"/>
                <a:gd fmla="*/ 84930 h 602857" name="connsiteY10"/>
                <a:gd fmla="*/ 169717 w 597526" name="connsiteX11"/>
                <a:gd fmla="*/ 108049 h 602857" name="connsiteY11"/>
                <a:gd fmla="*/ 165424 w 597526" name="connsiteX12"/>
                <a:gd fmla="*/ 82287 h 602857" name="connsiteY12"/>
                <a:gd fmla="*/ 149995 w 597526" name="connsiteX13"/>
                <a:gd fmla="*/ 70680 h 602857" name="connsiteY13"/>
                <a:gd fmla="*/ 140511 w 597526" name="connsiteX14"/>
                <a:gd fmla="*/ 88468 h 602857" name="connsiteY14"/>
                <a:gd fmla="*/ 114891 w 597526" name="connsiteX15"/>
                <a:gd fmla="*/ 97811 h 602857" name="connsiteY15"/>
                <a:gd fmla="*/ 98565 w 597526" name="connsiteX16"/>
                <a:gd fmla="*/ 48787 h 602857" name="connsiteY16"/>
                <a:gd fmla="*/ 109087 w 597526" name="connsiteX17"/>
                <a:gd fmla="*/ 0 h 602857" name="connsiteY17"/>
                <a:gd fmla="*/ 54355 w 597526" name="connsiteX18"/>
                <a:gd fmla="*/ 2218 h 602857" name="connsiteY18"/>
                <a:gd fmla="*/ 77758 w 597526" name="connsiteX19"/>
                <a:gd fmla="*/ 41191 h 602857" name="connsiteY19"/>
                <a:gd fmla="*/ 55440 w 597526" name="connsiteX20"/>
                <a:gd fmla="*/ 73087 h 602857" name="connsiteY20"/>
                <a:gd fmla="*/ 55440 w 597526" name="connsiteX21"/>
                <a:gd fmla="*/ 91110 h 602857" name="connsiteY21"/>
                <a:gd fmla="*/ 65915 w 597526" name="connsiteX22"/>
                <a:gd fmla="*/ 104605 h 602857" name="connsiteY22"/>
                <a:gd fmla="*/ 65915 w 597526" name="connsiteX23"/>
                <a:gd fmla="*/ 128338 h 602857" name="connsiteY23"/>
                <a:gd fmla="*/ 33500 w 597526" name="connsiteX24"/>
                <a:gd fmla="*/ 185099 h 602857" name="connsiteY24"/>
                <a:gd fmla="*/ 2406 w 597526" name="connsiteX25"/>
                <a:gd fmla="*/ 192129 h 602857" name="connsiteY25"/>
                <a:gd fmla="*/ 0 w 597526" name="connsiteX26"/>
                <a:gd fmla="*/ 222091 h 602857" name="connsiteY26"/>
                <a:gd fmla="*/ 13353 w 597526" name="connsiteX27"/>
                <a:gd fmla="*/ 229215 h 602857" name="connsiteY27"/>
                <a:gd fmla="*/ 15004 w 597526" name="connsiteX28"/>
                <a:gd fmla="*/ 282202 h 602857" name="connsiteY28"/>
                <a:gd fmla="*/ 8493 w 597526" name="connsiteX29"/>
                <a:gd fmla="*/ 292205 h 602857" name="connsiteY29"/>
                <a:gd fmla="*/ 14060 w 597526" name="connsiteX30"/>
                <a:gd fmla="*/ 304331 h 602857" name="connsiteY30"/>
                <a:gd fmla="*/ 52939 w 597526" name="connsiteX31"/>
                <a:gd fmla="*/ 331980 h 602857" name="connsiteY31"/>
                <a:gd fmla="*/ 52939 w 597526" name="connsiteX32"/>
                <a:gd fmla="*/ 360809 h 602857" name="connsiteY32"/>
                <a:gd fmla="*/ 78324 w 597526" name="connsiteX33"/>
                <a:gd fmla="*/ 423091 h 602857" name="connsiteY33"/>
                <a:gd fmla="*/ 83183 w 597526" name="connsiteX34"/>
                <a:gd fmla="*/ 424459 h 602857" name="connsiteY34"/>
                <a:gd fmla="*/ 101679 w 597526" name="connsiteX35"/>
                <a:gd fmla="*/ 437953 h 602857" name="connsiteY35"/>
                <a:gd fmla="*/ 153675 w 597526" name="connsiteX36"/>
                <a:gd fmla="*/ 457581 h 602857" name="connsiteY36"/>
                <a:gd fmla="*/ 183967 w 597526" name="connsiteX37"/>
                <a:gd fmla="*/ 475841 h 602857" name="connsiteY37"/>
                <a:gd fmla="*/ 220392 w 597526" name="connsiteX38"/>
                <a:gd fmla="*/ 479757 h 602857" name="connsiteY38"/>
                <a:gd fmla="*/ 245446 w 597526" name="connsiteX39"/>
                <a:gd fmla="*/ 489666 h 602857" name="connsiteY39"/>
                <a:gd fmla="*/ 265593 w 597526" name="connsiteX40"/>
                <a:gd fmla="*/ 501509 h 602857" name="connsiteY40"/>
                <a:gd fmla="*/ 274181 w 597526" name="connsiteX41"/>
                <a:gd fmla="*/ 577143 h 602857" name="connsiteY41"/>
                <a:gd fmla="*/ 286307 w 597526" name="connsiteX42"/>
                <a:gd fmla="*/ 593941 h 602857" name="connsiteY42"/>
                <a:gd fmla="*/ 323817 w 597526" name="connsiteX43"/>
                <a:gd fmla="*/ 593044 h 602857" name="connsiteY43"/>
                <a:gd fmla="*/ 352127 w 597526" name="connsiteX44"/>
                <a:gd fmla="*/ 589788 h 602857" name="connsiteY44"/>
                <a:gd fmla="*/ 366895 w 597526" name="connsiteX45"/>
                <a:gd fmla="*/ 602528 h 602857" name="connsiteY45"/>
                <a:gd fmla="*/ 377040 w 597526" name="connsiteX46"/>
                <a:gd fmla="*/ 602858 h 602857" name="connsiteY46"/>
                <a:gd fmla="*/ 395583 w 597526" name="connsiteX47"/>
                <a:gd fmla="*/ 596536 h 602857" name="connsiteY47"/>
                <a:gd fmla="*/ 433659 w 597526" name="connsiteX48"/>
                <a:gd fmla="*/ 595592 h 602857" name="connsiteY48"/>
                <a:gd fmla="*/ 443898 w 597526" name="connsiteX49"/>
                <a:gd fmla="*/ 580965 h 602857" name="connsiteY49"/>
                <a:gd fmla="*/ 475747 w 597526" name="connsiteX50"/>
                <a:gd fmla="*/ 578700 h 602857" name="connsiteY50"/>
                <a:gd fmla="*/ 496885 w 597526" name="connsiteX51"/>
                <a:gd fmla="*/ 583513 h 602857" name="connsiteY51"/>
                <a:gd fmla="*/ 553221 w 597526" name="connsiteX52"/>
                <a:gd fmla="*/ 569877 h 602857" name="connsiteY52"/>
                <a:gd fmla="*/ 597526 w 597526" name="connsiteX53"/>
                <a:gd fmla="*/ 538312 h 602857" name="connsiteY53"/>
                <a:gd fmla="*/ 595356 w 597526" name="connsiteX54"/>
                <a:gd fmla="*/ 536377 h 602857" name="connsiteY54"/>
                <a:gd fmla="*/ 583890 w 597526" name="connsiteX55"/>
                <a:gd fmla="*/ 532886 h 602857" name="connsiteY55"/>
                <a:gd fmla="*/ 578417 w 597526" name="connsiteX56"/>
                <a:gd fmla="*/ 519438 h 602857" name="connsiteY56"/>
                <a:gd fmla="*/ 567471 w 597526" name="connsiteX57"/>
                <a:gd fmla="*/ 513446 h 602857" name="connsiteY57"/>
                <a:gd fmla="*/ 568461 w 597526" name="connsiteX58"/>
                <a:gd fmla="*/ 492544 h 602857" name="connsiteY58"/>
                <a:gd fmla="*/ 559969 w 597526" name="connsiteX59"/>
                <a:gd fmla="*/ 483060 h 602857" name="connsiteY59"/>
                <a:gd fmla="*/ 558978 w 597526" name="connsiteX60"/>
                <a:gd fmla="*/ 471123 h 602857" name="connsiteY60"/>
                <a:gd fmla="*/ 547040 w 597526" name="connsiteX61"/>
                <a:gd fmla="*/ 453193 h 602857" name="connsiteY61"/>
                <a:gd fmla="*/ 551004 w 597526" name="connsiteX62"/>
                <a:gd fmla="*/ 446729 h 602857" name="connsiteY62"/>
                <a:gd fmla="*/ 536566 w 597526" name="connsiteX63"/>
                <a:gd fmla="*/ 412852 h 602857" name="connsiteY63"/>
                <a:gd fmla="*/ 547512 w 597526" name="connsiteX64"/>
                <a:gd fmla="*/ 406388 h 602857" name="connsiteY64"/>
                <a:gd fmla="*/ 546050 w 597526" name="connsiteX65"/>
                <a:gd fmla="*/ 378503 h 602857" name="connsiteY65"/>
                <a:gd fmla="*/ 547512 w 597526" name="connsiteX66"/>
                <a:gd fmla="*/ 367509 h 602857" name="connsiteY66"/>
                <a:gd fmla="*/ 558506 w 597526" name="connsiteX67"/>
                <a:gd fmla="*/ 352080 h 602857" name="connsiteY67"/>
                <a:gd fmla="*/ 553505 w 597526" name="connsiteX68"/>
                <a:gd fmla="*/ 335660 h 602857" name="connsiteY68"/>
                <a:gd fmla="*/ 521609 w 597526" name="connsiteX69"/>
                <a:gd fmla="*/ 307256 h 602857" name="connsiteY69"/>
                <a:gd fmla="*/ 517645 w 597526" name="connsiteX70"/>
                <a:gd fmla="*/ 291827 h 602857" name="connsiteY70"/>
                <a:gd fmla="*/ 532602 w 597526" name="connsiteX71"/>
                <a:gd fmla="*/ 248513 h 602857" name="connsiteY71"/>
                <a:gd fmla="*/ 546521 w 597526" name="connsiteX72"/>
                <a:gd fmla="*/ 206662 h 602857"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602857" w="597526">
                  <a:moveTo>
                    <a:pt x="546521" y="206662"/>
                  </a:moveTo>
                  <a:lnTo>
                    <a:pt x="549305" y="204774"/>
                  </a:lnTo>
                  <a:lnTo>
                    <a:pt x="456873" y="151835"/>
                  </a:lnTo>
                  <a:lnTo>
                    <a:pt x="450834" y="111258"/>
                  </a:lnTo>
                  <a:lnTo>
                    <a:pt x="256487" y="613"/>
                  </a:lnTo>
                  <a:lnTo>
                    <a:pt x="254741" y="11135"/>
                  </a:lnTo>
                  <a:lnTo>
                    <a:pt x="239548" y="26328"/>
                  </a:lnTo>
                  <a:lnTo>
                    <a:pt x="218976" y="45720"/>
                  </a:lnTo>
                  <a:lnTo>
                    <a:pt x="247145" y="62942"/>
                  </a:lnTo>
                  <a:lnTo>
                    <a:pt x="221053" y="81863"/>
                  </a:lnTo>
                  <a:lnTo>
                    <a:pt x="204397" y="84930"/>
                  </a:lnTo>
                  <a:lnTo>
                    <a:pt x="169717" y="108049"/>
                  </a:lnTo>
                  <a:lnTo>
                    <a:pt x="165424" y="82287"/>
                  </a:lnTo>
                  <a:lnTo>
                    <a:pt x="149995" y="70680"/>
                  </a:lnTo>
                  <a:lnTo>
                    <a:pt x="140511" y="88468"/>
                  </a:lnTo>
                  <a:lnTo>
                    <a:pt x="114891" y="97811"/>
                  </a:lnTo>
                  <a:lnTo>
                    <a:pt x="98565" y="48787"/>
                  </a:lnTo>
                  <a:lnTo>
                    <a:pt x="109087" y="0"/>
                  </a:lnTo>
                  <a:lnTo>
                    <a:pt x="54355" y="2218"/>
                  </a:lnTo>
                  <a:lnTo>
                    <a:pt x="77758" y="41191"/>
                  </a:lnTo>
                  <a:lnTo>
                    <a:pt x="55440" y="73087"/>
                  </a:lnTo>
                  <a:lnTo>
                    <a:pt x="55440" y="91110"/>
                  </a:lnTo>
                  <a:lnTo>
                    <a:pt x="65915" y="104605"/>
                  </a:lnTo>
                  <a:lnTo>
                    <a:pt x="65915" y="128338"/>
                  </a:lnTo>
                  <a:lnTo>
                    <a:pt x="33500" y="185099"/>
                  </a:lnTo>
                  <a:lnTo>
                    <a:pt x="2406" y="192129"/>
                  </a:lnTo>
                  <a:lnTo>
                    <a:pt x="0" y="222091"/>
                  </a:lnTo>
                  <a:lnTo>
                    <a:pt x="13353" y="229215"/>
                  </a:lnTo>
                  <a:lnTo>
                    <a:pt x="15004" y="282202"/>
                  </a:lnTo>
                  <a:lnTo>
                    <a:pt x="8493" y="292205"/>
                  </a:lnTo>
                  <a:lnTo>
                    <a:pt x="14060" y="304331"/>
                  </a:lnTo>
                  <a:lnTo>
                    <a:pt x="52939" y="331980"/>
                  </a:lnTo>
                  <a:lnTo>
                    <a:pt x="52939" y="360809"/>
                  </a:lnTo>
                  <a:lnTo>
                    <a:pt x="78324" y="423091"/>
                  </a:lnTo>
                  <a:lnTo>
                    <a:pt x="83183" y="424459"/>
                  </a:lnTo>
                  <a:lnTo>
                    <a:pt x="101679" y="437953"/>
                  </a:lnTo>
                  <a:lnTo>
                    <a:pt x="153675" y="457581"/>
                  </a:lnTo>
                  <a:lnTo>
                    <a:pt x="183967" y="475841"/>
                  </a:lnTo>
                  <a:lnTo>
                    <a:pt x="220392" y="479757"/>
                  </a:lnTo>
                  <a:lnTo>
                    <a:pt x="245446" y="489666"/>
                  </a:lnTo>
                  <a:lnTo>
                    <a:pt x="265593" y="501509"/>
                  </a:lnTo>
                  <a:lnTo>
                    <a:pt x="274181" y="577143"/>
                  </a:lnTo>
                  <a:lnTo>
                    <a:pt x="286307" y="593941"/>
                  </a:lnTo>
                  <a:lnTo>
                    <a:pt x="323817" y="593044"/>
                  </a:lnTo>
                  <a:lnTo>
                    <a:pt x="352127" y="589788"/>
                  </a:lnTo>
                  <a:lnTo>
                    <a:pt x="366895" y="602528"/>
                  </a:lnTo>
                  <a:lnTo>
                    <a:pt x="377040" y="602858"/>
                  </a:lnTo>
                  <a:lnTo>
                    <a:pt x="395583" y="596536"/>
                  </a:lnTo>
                  <a:lnTo>
                    <a:pt x="433659" y="595592"/>
                  </a:lnTo>
                  <a:lnTo>
                    <a:pt x="443898" y="580965"/>
                  </a:lnTo>
                  <a:lnTo>
                    <a:pt x="475747" y="578700"/>
                  </a:lnTo>
                  <a:lnTo>
                    <a:pt x="496885" y="583513"/>
                  </a:lnTo>
                  <a:lnTo>
                    <a:pt x="553221" y="569877"/>
                  </a:lnTo>
                  <a:lnTo>
                    <a:pt x="597526" y="538312"/>
                  </a:lnTo>
                  <a:lnTo>
                    <a:pt x="595356" y="536377"/>
                  </a:lnTo>
                  <a:lnTo>
                    <a:pt x="583890" y="532886"/>
                  </a:lnTo>
                  <a:lnTo>
                    <a:pt x="578417" y="519438"/>
                  </a:lnTo>
                  <a:lnTo>
                    <a:pt x="567471" y="513446"/>
                  </a:lnTo>
                  <a:lnTo>
                    <a:pt x="568461" y="492544"/>
                  </a:lnTo>
                  <a:lnTo>
                    <a:pt x="559969" y="483060"/>
                  </a:lnTo>
                  <a:lnTo>
                    <a:pt x="558978" y="471123"/>
                  </a:lnTo>
                  <a:lnTo>
                    <a:pt x="547040" y="453193"/>
                  </a:lnTo>
                  <a:lnTo>
                    <a:pt x="551004" y="446729"/>
                  </a:lnTo>
                  <a:lnTo>
                    <a:pt x="536566" y="412852"/>
                  </a:lnTo>
                  <a:lnTo>
                    <a:pt x="547512" y="406388"/>
                  </a:lnTo>
                  <a:lnTo>
                    <a:pt x="546050" y="378503"/>
                  </a:lnTo>
                  <a:lnTo>
                    <a:pt x="547512" y="367509"/>
                  </a:lnTo>
                  <a:lnTo>
                    <a:pt x="558506" y="352080"/>
                  </a:lnTo>
                  <a:lnTo>
                    <a:pt x="553505" y="335660"/>
                  </a:lnTo>
                  <a:lnTo>
                    <a:pt x="521609" y="307256"/>
                  </a:lnTo>
                  <a:lnTo>
                    <a:pt x="517645" y="291827"/>
                  </a:lnTo>
                  <a:lnTo>
                    <a:pt x="532602" y="248513"/>
                  </a:lnTo>
                  <a:lnTo>
                    <a:pt x="546521" y="20666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9" name="Graphic 6">
              <a:extLst>
                <a:ext uri="{FF2B5EF4-FFF2-40B4-BE49-F238E27FC236}">
                  <a16:creationId xmlns:a16="http://schemas.microsoft.com/office/drawing/2014/main" id="{7719ED64-EF27-4299-9D8C-7A581F7D3ECF}"/>
                </a:ext>
              </a:extLst>
            </p:cNvPr>
            <p:cNvSpPr/>
            <p:nvPr/>
          </p:nvSpPr>
          <p:spPr>
            <a:xfrm>
              <a:off x="7589877" y="3113397"/>
              <a:ext cx="98801" cy="280125"/>
            </a:xfrm>
            <a:custGeom>
              <a:avLst/>
              <a:gdLst>
                <a:gd fmla="*/ 85590 w 98801" name="connsiteX0"/>
                <a:gd fmla="*/ 243040 h 280125" name="connsiteY0"/>
                <a:gd fmla="*/ 98424 w 98801" name="connsiteX1"/>
                <a:gd fmla="*/ 147541 h 280125" name="connsiteY1"/>
                <a:gd fmla="*/ 70492 w 98801" name="connsiteX2"/>
                <a:gd fmla="*/ 54166 h 280125" name="connsiteY2"/>
                <a:gd fmla="*/ 38643 w 98801" name="connsiteX3"/>
                <a:gd fmla="*/ 38690 h 280125" name="connsiteY3"/>
                <a:gd fmla="*/ 42984 w 98801" name="connsiteX4"/>
                <a:gd fmla="*/ 6653 h 280125" name="connsiteY4"/>
                <a:gd fmla="*/ 0 w 98801" name="connsiteX5"/>
                <a:gd fmla="*/ 0 h 280125" name="connsiteY5"/>
                <a:gd fmla="*/ 27319 w 98801" name="connsiteX6"/>
                <a:gd fmla="*/ 41710 h 280125" name="connsiteY6"/>
                <a:gd fmla="*/ 28263 w 98801" name="connsiteX7"/>
                <a:gd fmla="*/ 73228 h 280125" name="connsiteY7"/>
                <a:gd fmla="*/ 32840 w 98801" name="connsiteX8"/>
                <a:gd fmla="*/ 98141 h 280125" name="connsiteY8"/>
                <a:gd fmla="*/ 41851 w 98801" name="connsiteX9"/>
                <a:gd fmla="*/ 232565 h 280125" name="connsiteY9"/>
                <a:gd fmla="*/ 69359 w 98801" name="connsiteX10"/>
                <a:gd fmla="*/ 280126 h 280125" name="connsiteY10"/>
                <a:gd fmla="*/ 98801 w 98801" name="connsiteX11"/>
                <a:gd fmla="*/ 270500 h 280125" name="connsiteY11"/>
                <a:gd fmla="*/ 85590 w 98801" name="connsiteX12"/>
                <a:gd fmla="*/ 243040 h 28012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80125" w="98801">
                  <a:moveTo>
                    <a:pt x="85590" y="243040"/>
                  </a:moveTo>
                  <a:lnTo>
                    <a:pt x="98424" y="147541"/>
                  </a:lnTo>
                  <a:lnTo>
                    <a:pt x="70492" y="54166"/>
                  </a:lnTo>
                  <a:lnTo>
                    <a:pt x="38643" y="38690"/>
                  </a:lnTo>
                  <a:lnTo>
                    <a:pt x="42984" y="6653"/>
                  </a:lnTo>
                  <a:lnTo>
                    <a:pt x="0" y="0"/>
                  </a:lnTo>
                  <a:lnTo>
                    <a:pt x="27319" y="41710"/>
                  </a:lnTo>
                  <a:lnTo>
                    <a:pt x="28263" y="73228"/>
                  </a:lnTo>
                  <a:lnTo>
                    <a:pt x="32840" y="98141"/>
                  </a:lnTo>
                  <a:lnTo>
                    <a:pt x="41851" y="232565"/>
                  </a:lnTo>
                  <a:lnTo>
                    <a:pt x="69359" y="280126"/>
                  </a:lnTo>
                  <a:lnTo>
                    <a:pt x="98801" y="270500"/>
                  </a:lnTo>
                  <a:lnTo>
                    <a:pt x="85590" y="24304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0" name="Graphic 6">
              <a:extLst>
                <a:ext uri="{FF2B5EF4-FFF2-40B4-BE49-F238E27FC236}">
                  <a16:creationId xmlns:a16="http://schemas.microsoft.com/office/drawing/2014/main" id="{D0E2A2BC-7DA9-4DB4-A045-CD49AAAD0F42}"/>
                </a:ext>
              </a:extLst>
            </p:cNvPr>
            <p:cNvSpPr/>
            <p:nvPr/>
          </p:nvSpPr>
          <p:spPr>
            <a:xfrm>
              <a:off x="9966629" y="3010680"/>
              <a:ext cx="70302" cy="109370"/>
            </a:xfrm>
            <a:custGeom>
              <a:avLst/>
              <a:gdLst>
                <a:gd fmla="*/ 0 w 70302" name="connsiteX0"/>
                <a:gd fmla="*/ 90261 h 109370" name="connsiteY0"/>
                <a:gd fmla="*/ 4671 w 70302" name="connsiteX1"/>
                <a:gd fmla="*/ 97244 h 109370" name="connsiteY1"/>
                <a:gd fmla="*/ 36284 w 70302" name="connsiteX2"/>
                <a:gd fmla="*/ 91252 h 109370" name="connsiteY2"/>
                <a:gd fmla="*/ 48033 w 70302" name="connsiteX3"/>
                <a:gd fmla="*/ 109370 h 109370" name="connsiteY3"/>
                <a:gd fmla="*/ 62282 w 70302" name="connsiteX4"/>
                <a:gd fmla="*/ 72426 h 109370" name="connsiteY4"/>
                <a:gd fmla="*/ 60819 w 70302" name="connsiteX5"/>
                <a:gd fmla="*/ 71671 h 109370" name="connsiteY5"/>
                <a:gd fmla="*/ 42418 w 70302" name="connsiteX6"/>
                <a:gd fmla="*/ 75634 h 109370" name="connsiteY6"/>
                <a:gd fmla="*/ 32934 w 70302" name="connsiteX7"/>
                <a:gd fmla="*/ 66670 h 109370" name="connsiteY7"/>
                <a:gd fmla="*/ 36944 w 70302" name="connsiteX8"/>
                <a:gd fmla="*/ 67189 h 109370" name="connsiteY8"/>
                <a:gd fmla="*/ 39917 w 70302" name="connsiteX9"/>
                <a:gd fmla="*/ 60677 h 109370" name="connsiteY9"/>
                <a:gd fmla="*/ 54874 w 70302" name="connsiteX10"/>
                <a:gd fmla="*/ 45767 h 109370" name="connsiteY10"/>
                <a:gd fmla="*/ 70303 w 70302" name="connsiteX11"/>
                <a:gd fmla="*/ 29820 h 109370" name="connsiteY11"/>
                <a:gd fmla="*/ 57846 w 70302" name="connsiteX12"/>
                <a:gd fmla="*/ 8918 h 109370" name="connsiteY12"/>
                <a:gd fmla="*/ 54733 w 70302" name="connsiteX13"/>
                <a:gd fmla="*/ 0 h 109370" name="connsiteY13"/>
                <a:gd fmla="*/ 20855 w 70302" name="connsiteX14"/>
                <a:gd fmla="*/ 24913 h 109370" name="connsiteY14"/>
                <a:gd fmla="*/ 0 w 70302" name="connsiteX15"/>
                <a:gd fmla="*/ 90261 h 10937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9370" w="70302">
                  <a:moveTo>
                    <a:pt x="0" y="90261"/>
                  </a:moveTo>
                  <a:lnTo>
                    <a:pt x="4671" y="97244"/>
                  </a:lnTo>
                  <a:lnTo>
                    <a:pt x="36284" y="91252"/>
                  </a:lnTo>
                  <a:lnTo>
                    <a:pt x="48033" y="109370"/>
                  </a:lnTo>
                  <a:lnTo>
                    <a:pt x="62282" y="72426"/>
                  </a:lnTo>
                  <a:lnTo>
                    <a:pt x="60819" y="71671"/>
                  </a:lnTo>
                  <a:lnTo>
                    <a:pt x="42418" y="75634"/>
                  </a:lnTo>
                  <a:lnTo>
                    <a:pt x="32934" y="66670"/>
                  </a:lnTo>
                  <a:lnTo>
                    <a:pt x="36944" y="67189"/>
                  </a:lnTo>
                  <a:lnTo>
                    <a:pt x="39917" y="60677"/>
                  </a:lnTo>
                  <a:lnTo>
                    <a:pt x="54874" y="45767"/>
                  </a:lnTo>
                  <a:lnTo>
                    <a:pt x="70303" y="29820"/>
                  </a:lnTo>
                  <a:lnTo>
                    <a:pt x="57846" y="8918"/>
                  </a:lnTo>
                  <a:lnTo>
                    <a:pt x="54733" y="0"/>
                  </a:lnTo>
                  <a:lnTo>
                    <a:pt x="20855" y="24913"/>
                  </a:lnTo>
                  <a:lnTo>
                    <a:pt x="0" y="902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1" name="Graphic 6">
              <a:extLst>
                <a:ext uri="{FF2B5EF4-FFF2-40B4-BE49-F238E27FC236}">
                  <a16:creationId xmlns:a16="http://schemas.microsoft.com/office/drawing/2014/main" id="{EAB0D48C-B16A-4BD2-8D04-34754201FF89}"/>
                </a:ext>
              </a:extLst>
            </p:cNvPr>
            <p:cNvSpPr/>
            <p:nvPr/>
          </p:nvSpPr>
          <p:spPr>
            <a:xfrm>
              <a:off x="9015607" y="4641609"/>
              <a:ext cx="418891" cy="388882"/>
            </a:xfrm>
            <a:custGeom>
              <a:avLst/>
              <a:gdLst>
                <a:gd fmla="*/ 418089 w 418891" name="connsiteX0"/>
                <a:gd fmla="*/ 58460 h 388882" name="connsiteY0"/>
                <a:gd fmla="*/ 365905 w 418891" name="connsiteX1"/>
                <a:gd fmla="*/ 27319 h 388882" name="connsiteY1"/>
                <a:gd fmla="*/ 272152 w 418891" name="connsiteX2"/>
                <a:gd fmla="*/ 13117 h 388882" name="connsiteY2"/>
                <a:gd fmla="*/ 271869 w 418891" name="connsiteX3"/>
                <a:gd fmla="*/ 11796 h 388882" name="connsiteY3"/>
                <a:gd fmla="*/ 246862 w 418891" name="connsiteX4"/>
                <a:gd fmla="*/ 0 h 388882" name="connsiteY4"/>
                <a:gd fmla="*/ 204822 w 418891" name="connsiteX5"/>
                <a:gd fmla="*/ 19392 h 388882" name="connsiteY5"/>
                <a:gd fmla="*/ 191091 w 418891" name="connsiteX6"/>
                <a:gd fmla="*/ 56289 h 388882" name="connsiteY6"/>
                <a:gd fmla="*/ 182127 w 418891" name="connsiteX7"/>
                <a:gd fmla="*/ 77239 h 388882" name="connsiteY7"/>
                <a:gd fmla="*/ 124469 w 418891" name="connsiteX8"/>
                <a:gd fmla="*/ 118807 h 388882" name="connsiteY8"/>
                <a:gd fmla="*/ 89459 w 418891" name="connsiteX9"/>
                <a:gd fmla="*/ 136312 h 388882" name="connsiteY9"/>
                <a:gd fmla="*/ 16467 w 418891" name="connsiteX10"/>
                <a:gd fmla="*/ 131594 h 388882" name="connsiteY10"/>
                <a:gd fmla="*/ 0 w 418891" name="connsiteX11"/>
                <a:gd fmla="*/ 126215 h 388882" name="connsiteY11"/>
                <a:gd fmla="*/ 11088 w 418891" name="connsiteX12"/>
                <a:gd fmla="*/ 147306 h 388882" name="connsiteY12"/>
                <a:gd fmla="*/ 30103 w 418891" name="connsiteX13"/>
                <a:gd fmla="*/ 158724 h 388882" name="connsiteY13"/>
                <a:gd fmla="*/ 40295 w 418891" name="connsiteX14"/>
                <a:gd fmla="*/ 198546 h 388882" name="connsiteY14"/>
                <a:gd fmla="*/ 86722 w 418891" name="connsiteX15"/>
                <a:gd fmla="*/ 237095 h 388882" name="connsiteY15"/>
                <a:gd fmla="*/ 134755 w 418891" name="connsiteX16"/>
                <a:gd fmla="*/ 269746 h 388882" name="connsiteY16"/>
                <a:gd fmla="*/ 139379 w 418891" name="connsiteX17"/>
                <a:gd fmla="*/ 319760 h 388882" name="connsiteY17"/>
                <a:gd fmla="*/ 154666 w 418891" name="connsiteX18"/>
                <a:gd fmla="*/ 335094 h 388882" name="connsiteY18"/>
                <a:gd fmla="*/ 178682 w 418891" name="connsiteX19"/>
                <a:gd fmla="*/ 334245 h 388882" name="connsiteY19"/>
                <a:gd fmla="*/ 223270 w 418891" name="connsiteX20"/>
                <a:gd fmla="*/ 351891 h 388882" name="connsiteY20"/>
                <a:gd fmla="*/ 261347 w 418891" name="connsiteX21"/>
                <a:gd fmla="*/ 359865 h 388882" name="connsiteY21"/>
                <a:gd fmla="*/ 302963 w 418891" name="connsiteX22"/>
                <a:gd fmla="*/ 360809 h 388882" name="connsiteY22"/>
                <a:gd fmla="*/ 327545 w 418891" name="connsiteX23"/>
                <a:gd fmla="*/ 388883 h 388882" name="connsiteY23"/>
                <a:gd fmla="*/ 331839 w 418891" name="connsiteX24"/>
                <a:gd fmla="*/ 364867 h 388882" name="connsiteY24"/>
                <a:gd fmla="*/ 355572 w 418891" name="connsiteX25"/>
                <a:gd fmla="*/ 344908 h 388882" name="connsiteY25"/>
                <a:gd fmla="*/ 375436 w 418891" name="connsiteX26"/>
                <a:gd fmla="*/ 308625 h 388882" name="connsiteY26"/>
                <a:gd fmla="*/ 380013 w 418891" name="connsiteX27"/>
                <a:gd fmla="*/ 285835 h 388882" name="connsiteY27"/>
                <a:gd fmla="*/ 405963 w 418891" name="connsiteX28"/>
                <a:gd fmla="*/ 237567 h 388882" name="connsiteY28"/>
                <a:gd fmla="*/ 400584 w 418891" name="connsiteX29"/>
                <a:gd fmla="*/ 190006 h 388882" name="connsiteY29"/>
                <a:gd fmla="*/ 418891 w 418891" name="connsiteX30"/>
                <a:gd fmla="*/ 119420 h 388882" name="connsiteY30"/>
                <a:gd fmla="*/ 418089 w 418891" name="connsiteX31"/>
                <a:gd fmla="*/ 58460 h 388882"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88882" w="418891">
                  <a:moveTo>
                    <a:pt x="418089" y="58460"/>
                  </a:moveTo>
                  <a:lnTo>
                    <a:pt x="365905" y="27319"/>
                  </a:lnTo>
                  <a:lnTo>
                    <a:pt x="272152" y="13117"/>
                  </a:lnTo>
                  <a:lnTo>
                    <a:pt x="271869" y="11796"/>
                  </a:lnTo>
                  <a:lnTo>
                    <a:pt x="246862" y="0"/>
                  </a:lnTo>
                  <a:lnTo>
                    <a:pt x="204822" y="19392"/>
                  </a:lnTo>
                  <a:lnTo>
                    <a:pt x="191091" y="56289"/>
                  </a:lnTo>
                  <a:lnTo>
                    <a:pt x="182127" y="77239"/>
                  </a:lnTo>
                  <a:lnTo>
                    <a:pt x="124469" y="118807"/>
                  </a:lnTo>
                  <a:lnTo>
                    <a:pt x="89459" y="136312"/>
                  </a:lnTo>
                  <a:lnTo>
                    <a:pt x="16467" y="131594"/>
                  </a:lnTo>
                  <a:lnTo>
                    <a:pt x="0" y="126215"/>
                  </a:lnTo>
                  <a:lnTo>
                    <a:pt x="11088" y="147306"/>
                  </a:lnTo>
                  <a:lnTo>
                    <a:pt x="30103" y="158724"/>
                  </a:lnTo>
                  <a:lnTo>
                    <a:pt x="40295" y="198546"/>
                  </a:lnTo>
                  <a:lnTo>
                    <a:pt x="86722" y="237095"/>
                  </a:lnTo>
                  <a:lnTo>
                    <a:pt x="134755" y="269746"/>
                  </a:lnTo>
                  <a:lnTo>
                    <a:pt x="139379" y="319760"/>
                  </a:lnTo>
                  <a:lnTo>
                    <a:pt x="154666" y="335094"/>
                  </a:lnTo>
                  <a:lnTo>
                    <a:pt x="178682" y="334245"/>
                  </a:lnTo>
                  <a:lnTo>
                    <a:pt x="223270" y="351891"/>
                  </a:lnTo>
                  <a:lnTo>
                    <a:pt x="261347" y="359865"/>
                  </a:lnTo>
                  <a:lnTo>
                    <a:pt x="302963" y="360809"/>
                  </a:lnTo>
                  <a:lnTo>
                    <a:pt x="327545" y="388883"/>
                  </a:lnTo>
                  <a:lnTo>
                    <a:pt x="331839" y="364867"/>
                  </a:lnTo>
                  <a:lnTo>
                    <a:pt x="355572" y="344908"/>
                  </a:lnTo>
                  <a:lnTo>
                    <a:pt x="375436" y="308625"/>
                  </a:lnTo>
                  <a:lnTo>
                    <a:pt x="380013" y="285835"/>
                  </a:lnTo>
                  <a:lnTo>
                    <a:pt x="405963" y="237567"/>
                  </a:lnTo>
                  <a:lnTo>
                    <a:pt x="400584" y="190006"/>
                  </a:lnTo>
                  <a:lnTo>
                    <a:pt x="418891" y="119420"/>
                  </a:lnTo>
                  <a:lnTo>
                    <a:pt x="418089" y="5846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2" name="Graphic 6">
              <a:extLst>
                <a:ext uri="{FF2B5EF4-FFF2-40B4-BE49-F238E27FC236}">
                  <a16:creationId xmlns:a16="http://schemas.microsoft.com/office/drawing/2014/main" id="{27188C22-2329-4685-B52D-199D1FE59C71}"/>
                </a:ext>
              </a:extLst>
            </p:cNvPr>
            <p:cNvSpPr/>
            <p:nvPr/>
          </p:nvSpPr>
          <p:spPr>
            <a:xfrm>
              <a:off x="7616913" y="2401547"/>
              <a:ext cx="876897" cy="651173"/>
            </a:xfrm>
            <a:custGeom>
              <a:avLst/>
              <a:gdLst>
                <a:gd fmla="*/ 730535 w 876897" name="connsiteX0"/>
                <a:gd fmla="*/ 514295 h 651173" name="connsiteY0"/>
                <a:gd fmla="*/ 730535 w 876897" name="connsiteX1"/>
                <a:gd fmla="*/ 496602 h 651173" name="connsiteY1"/>
                <a:gd fmla="*/ 746436 w 876897" name="connsiteX2"/>
                <a:gd fmla="*/ 492638 h 651173" name="connsiteY2"/>
                <a:gd fmla="*/ 753089 w 876897" name="connsiteX3"/>
                <a:gd fmla="*/ 467490 h 651173" name="connsiteY3"/>
                <a:gd fmla="*/ 841321 w 876897" name="connsiteX4"/>
                <a:gd fmla="*/ 372935 h 651173" name="connsiteY4"/>
                <a:gd fmla="*/ 864063 w 876897" name="connsiteX5"/>
                <a:gd fmla="*/ 196423 h 651173" name="connsiteY5"/>
                <a:gd fmla="*/ 876897 w 876897" name="connsiteX6"/>
                <a:gd fmla="*/ 177503 h 651173" name="connsiteY6"/>
                <a:gd fmla="*/ 858968 w 876897" name="connsiteX7"/>
                <a:gd fmla="*/ 163301 h 651173" name="connsiteY7"/>
                <a:gd fmla="*/ 827119 w 876897" name="connsiteX8"/>
                <a:gd fmla="*/ 107341 h 651173" name="connsiteY8"/>
                <a:gd fmla="*/ 833017 w 876897" name="connsiteX9"/>
                <a:gd fmla="*/ 35812 h 651173" name="connsiteY9"/>
                <a:gd fmla="*/ 820042 w 876897" name="connsiteX10"/>
                <a:gd fmla="*/ 39822 h 651173" name="connsiteY10"/>
                <a:gd fmla="*/ 791921 w 876897" name="connsiteX11"/>
                <a:gd fmla="*/ 10097 h 651173" name="connsiteY11"/>
                <a:gd fmla="*/ 661790 w 876897" name="connsiteX12"/>
                <a:gd fmla="*/ 0 h 651173" name="connsiteY12"/>
                <a:gd fmla="*/ 330329 w 876897" name="connsiteX13"/>
                <a:gd fmla="*/ 228130 h 651173" name="connsiteY13"/>
                <a:gd fmla="*/ 236576 w 876897" name="connsiteX14"/>
                <a:gd fmla="*/ 248277 h 651173" name="connsiteY14"/>
                <a:gd fmla="*/ 231150 w 876897" name="connsiteX15"/>
                <a:gd fmla="*/ 417429 h 651173" name="connsiteY15"/>
                <a:gd fmla="*/ 182410 w 876897" name="connsiteX16"/>
                <a:gd fmla="*/ 462205 h 651173" name="connsiteY16"/>
                <a:gd fmla="*/ 64075 w 876897" name="connsiteX17"/>
                <a:gd fmla="*/ 463998 h 651173" name="connsiteY17"/>
                <a:gd fmla="*/ 44682 w 876897" name="connsiteX18"/>
                <a:gd fmla="*/ 485231 h 651173" name="connsiteY18"/>
                <a:gd fmla="*/ 4954 w 876897" name="connsiteX19"/>
                <a:gd fmla="*/ 482683 h 651173" name="connsiteY19"/>
                <a:gd fmla="*/ 0 w 876897" name="connsiteX20"/>
                <a:gd fmla="*/ 499904 h 651173" name="connsiteY20"/>
                <a:gd fmla="*/ 10947 w 876897" name="connsiteX21"/>
                <a:gd fmla="*/ 516749 h 651173" name="connsiteY21"/>
                <a:gd fmla="*/ 14391 w 876897" name="connsiteX22"/>
                <a:gd fmla="*/ 536613 h 651173" name="connsiteY22"/>
                <a:gd fmla="*/ 40483 w 876897" name="connsiteX23"/>
                <a:gd fmla="*/ 558223 h 651173" name="connsiteY23"/>
                <a:gd fmla="*/ 49637 w 876897" name="connsiteX24"/>
                <a:gd fmla="*/ 587476 h 651173" name="connsiteY24"/>
                <a:gd fmla="*/ 64358 w 876897" name="connsiteX25"/>
                <a:gd fmla="*/ 599980 h 651173" name="connsiteY25"/>
                <a:gd fmla="*/ 94177 w 876897" name="connsiteX26"/>
                <a:gd fmla="*/ 599036 h 651173" name="connsiteY26"/>
                <a:gd fmla="*/ 112532 w 876897" name="connsiteX27"/>
                <a:gd fmla="*/ 620033 h 651173" name="connsiteY27"/>
                <a:gd fmla="*/ 103189 w 876897" name="connsiteX28"/>
                <a:gd fmla="*/ 634046 h 651173" name="connsiteY28"/>
                <a:gd fmla="*/ 112437 w 876897" name="connsiteX29"/>
                <a:gd fmla="*/ 646125 h 651173" name="connsiteY29"/>
                <a:gd fmla="*/ 120789 w 876897" name="connsiteX30"/>
                <a:gd fmla="*/ 644898 h 651173" name="connsiteY30"/>
                <a:gd fmla="*/ 118241 w 876897" name="connsiteX31"/>
                <a:gd fmla="*/ 628054 h 651173" name="connsiteY31"/>
                <a:gd fmla="*/ 139143 w 876897" name="connsiteX32"/>
                <a:gd fmla="*/ 620033 h 651173" name="connsiteY32"/>
                <a:gd fmla="*/ 174294 w 876897" name="connsiteX33"/>
                <a:gd fmla="*/ 651173 h 651173" name="connsiteY33"/>
                <a:gd fmla="*/ 176700 w 876897" name="connsiteX34"/>
                <a:gd fmla="*/ 611209 h 651173" name="connsiteY34"/>
                <a:gd fmla="*/ 197603 w 876897" name="connsiteX35"/>
                <a:gd fmla="*/ 597951 h 651173" name="connsiteY35"/>
                <a:gd fmla="*/ 211710 w 876897" name="connsiteX36"/>
                <a:gd fmla="*/ 549966 h 651173" name="connsiteY36"/>
                <a:gd fmla="*/ 299188 w 876897" name="connsiteX37"/>
                <a:gd fmla="*/ 531281 h 651173" name="connsiteY37"/>
                <a:gd fmla="*/ 345852 w 876897" name="connsiteX38"/>
                <a:gd fmla="*/ 553127 h 651173" name="connsiteY38"/>
                <a:gd fmla="*/ 369538 w 876897" name="connsiteX39"/>
                <a:gd fmla="*/ 588184 h 651173" name="connsiteY39"/>
                <a:gd fmla="*/ 376615 w 876897" name="connsiteX40"/>
                <a:gd fmla="*/ 588184 h 651173" name="connsiteY40"/>
                <a:gd fmla="*/ 391903 w 876897" name="connsiteX41"/>
                <a:gd fmla="*/ 572000 h 651173" name="connsiteY41"/>
                <a:gd fmla="*/ 429272 w 876897" name="connsiteX42"/>
                <a:gd fmla="*/ 568886 h 651173" name="connsiteY42"/>
                <a:gd fmla="*/ 487071 w 876897" name="connsiteX43"/>
                <a:gd fmla="*/ 597338 h 651173" name="connsiteY43"/>
                <a:gd fmla="*/ 519816 w 876897" name="connsiteX44"/>
                <a:gd fmla="*/ 597338 h 651173" name="connsiteY44"/>
                <a:gd fmla="*/ 562564 w 876897" name="connsiteX45"/>
                <a:gd fmla="*/ 567329 h 651173" name="connsiteY45"/>
                <a:gd fmla="*/ 636358 w 876897" name="connsiteX46"/>
                <a:gd fmla="*/ 563460 h 651173" name="connsiteY46"/>
                <a:gd fmla="*/ 673114 w 876897" name="connsiteX47"/>
                <a:gd fmla="*/ 578889 h 651173" name="connsiteY47"/>
                <a:gd fmla="*/ 692175 w 876897" name="connsiteX48"/>
                <a:gd fmla="*/ 562328 h 651173" name="connsiteY48"/>
                <a:gd fmla="*/ 714871 w 876897" name="connsiteX49"/>
                <a:gd fmla="*/ 556807 h 651173" name="connsiteY49"/>
                <a:gd fmla="*/ 707699 w 876897" name="connsiteX50"/>
                <a:gd fmla="*/ 539821 h 651173" name="connsiteY50"/>
                <a:gd fmla="*/ 707699 w 876897" name="connsiteX51"/>
                <a:gd fmla="*/ 511559 h 651173" name="connsiteY51"/>
                <a:gd fmla="*/ 730535 w 876897" name="connsiteX52"/>
                <a:gd fmla="*/ 514295 h 65117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651173" w="876897">
                  <a:moveTo>
                    <a:pt x="730535" y="514295"/>
                  </a:moveTo>
                  <a:lnTo>
                    <a:pt x="730535" y="496602"/>
                  </a:lnTo>
                  <a:lnTo>
                    <a:pt x="746436" y="492638"/>
                  </a:lnTo>
                  <a:lnTo>
                    <a:pt x="753089" y="467490"/>
                  </a:lnTo>
                  <a:lnTo>
                    <a:pt x="841321" y="372935"/>
                  </a:lnTo>
                  <a:lnTo>
                    <a:pt x="864063" y="196423"/>
                  </a:lnTo>
                  <a:lnTo>
                    <a:pt x="876897" y="177503"/>
                  </a:lnTo>
                  <a:lnTo>
                    <a:pt x="858968" y="163301"/>
                  </a:lnTo>
                  <a:lnTo>
                    <a:pt x="827119" y="107341"/>
                  </a:lnTo>
                  <a:lnTo>
                    <a:pt x="833017" y="35812"/>
                  </a:lnTo>
                  <a:lnTo>
                    <a:pt x="820042" y="39822"/>
                  </a:lnTo>
                  <a:lnTo>
                    <a:pt x="791921" y="10097"/>
                  </a:lnTo>
                  <a:lnTo>
                    <a:pt x="661790" y="0"/>
                  </a:lnTo>
                  <a:lnTo>
                    <a:pt x="330329" y="228130"/>
                  </a:lnTo>
                  <a:lnTo>
                    <a:pt x="236576" y="248277"/>
                  </a:lnTo>
                  <a:lnTo>
                    <a:pt x="231150" y="417429"/>
                  </a:lnTo>
                  <a:lnTo>
                    <a:pt x="182410" y="462205"/>
                  </a:lnTo>
                  <a:lnTo>
                    <a:pt x="64075" y="463998"/>
                  </a:lnTo>
                  <a:lnTo>
                    <a:pt x="44682" y="485231"/>
                  </a:lnTo>
                  <a:lnTo>
                    <a:pt x="4954" y="482683"/>
                  </a:lnTo>
                  <a:lnTo>
                    <a:pt x="0" y="499904"/>
                  </a:lnTo>
                  <a:lnTo>
                    <a:pt x="10947" y="516749"/>
                  </a:lnTo>
                  <a:lnTo>
                    <a:pt x="14391" y="536613"/>
                  </a:lnTo>
                  <a:lnTo>
                    <a:pt x="40483" y="558223"/>
                  </a:lnTo>
                  <a:lnTo>
                    <a:pt x="49637" y="587476"/>
                  </a:lnTo>
                  <a:lnTo>
                    <a:pt x="64358" y="599980"/>
                  </a:lnTo>
                  <a:lnTo>
                    <a:pt x="94177" y="599036"/>
                  </a:lnTo>
                  <a:lnTo>
                    <a:pt x="112532" y="620033"/>
                  </a:lnTo>
                  <a:lnTo>
                    <a:pt x="103189" y="634046"/>
                  </a:lnTo>
                  <a:lnTo>
                    <a:pt x="112437" y="646125"/>
                  </a:lnTo>
                  <a:lnTo>
                    <a:pt x="120789" y="644898"/>
                  </a:lnTo>
                  <a:lnTo>
                    <a:pt x="118241" y="628054"/>
                  </a:lnTo>
                  <a:lnTo>
                    <a:pt x="139143" y="620033"/>
                  </a:lnTo>
                  <a:lnTo>
                    <a:pt x="174294" y="651173"/>
                  </a:lnTo>
                  <a:lnTo>
                    <a:pt x="176700" y="611209"/>
                  </a:lnTo>
                  <a:lnTo>
                    <a:pt x="197603" y="597951"/>
                  </a:lnTo>
                  <a:lnTo>
                    <a:pt x="211710" y="549966"/>
                  </a:lnTo>
                  <a:lnTo>
                    <a:pt x="299188" y="531281"/>
                  </a:lnTo>
                  <a:lnTo>
                    <a:pt x="345852" y="553127"/>
                  </a:lnTo>
                  <a:lnTo>
                    <a:pt x="369538" y="588184"/>
                  </a:lnTo>
                  <a:lnTo>
                    <a:pt x="376615" y="588184"/>
                  </a:lnTo>
                  <a:lnTo>
                    <a:pt x="391903" y="572000"/>
                  </a:lnTo>
                  <a:lnTo>
                    <a:pt x="429272" y="568886"/>
                  </a:lnTo>
                  <a:lnTo>
                    <a:pt x="487071" y="597338"/>
                  </a:lnTo>
                  <a:lnTo>
                    <a:pt x="519816" y="597338"/>
                  </a:lnTo>
                  <a:lnTo>
                    <a:pt x="562564" y="567329"/>
                  </a:lnTo>
                  <a:lnTo>
                    <a:pt x="636358" y="563460"/>
                  </a:lnTo>
                  <a:lnTo>
                    <a:pt x="673114" y="578889"/>
                  </a:lnTo>
                  <a:lnTo>
                    <a:pt x="692175" y="562328"/>
                  </a:lnTo>
                  <a:lnTo>
                    <a:pt x="714871" y="556807"/>
                  </a:lnTo>
                  <a:lnTo>
                    <a:pt x="707699" y="539821"/>
                  </a:lnTo>
                  <a:lnTo>
                    <a:pt x="707699" y="511559"/>
                  </a:lnTo>
                  <a:lnTo>
                    <a:pt x="730535" y="5142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3" name="Graphic 6">
              <a:extLst>
                <a:ext uri="{FF2B5EF4-FFF2-40B4-BE49-F238E27FC236}">
                  <a16:creationId xmlns:a16="http://schemas.microsoft.com/office/drawing/2014/main" id="{296A4DD5-76BA-4C93-A443-F8D30777C48D}"/>
                </a:ext>
              </a:extLst>
            </p:cNvPr>
            <p:cNvSpPr/>
            <p:nvPr/>
          </p:nvSpPr>
          <p:spPr>
            <a:xfrm>
              <a:off x="7643382" y="3037338"/>
              <a:ext cx="158016" cy="343775"/>
            </a:xfrm>
            <a:custGeom>
              <a:avLst/>
              <a:gdLst>
                <a:gd fmla="*/ 158016 w 158016" name="connsiteX0"/>
                <a:gd fmla="*/ 65349 h 343775" name="connsiteY0"/>
                <a:gd fmla="*/ 146267 w 158016" name="connsiteX1"/>
                <a:gd fmla="*/ 40955 h 343775" name="connsiteY1"/>
                <a:gd fmla="*/ 146787 w 158016" name="connsiteX2"/>
                <a:gd fmla="*/ 32745 h 343775" name="connsiteY2"/>
                <a:gd fmla="*/ 109795 w 158016" name="connsiteX3"/>
                <a:gd fmla="*/ 0 h 343775" name="connsiteY3"/>
                <a:gd fmla="*/ 106964 w 158016" name="connsiteX4"/>
                <a:gd fmla="*/ 1085 h 343775" name="connsiteY4"/>
                <a:gd fmla="*/ 109889 w 158016" name="connsiteX5"/>
                <a:gd fmla="*/ 20713 h 343775" name="connsiteY5"/>
                <a:gd fmla="*/ 87572 w 158016" name="connsiteX6"/>
                <a:gd fmla="*/ 23922 h 343775" name="connsiteY6"/>
                <a:gd fmla="*/ 76531 w 158016" name="connsiteX7"/>
                <a:gd fmla="*/ 47891 h 343775" name="connsiteY7"/>
                <a:gd fmla="*/ 33028 w 158016" name="connsiteX8"/>
                <a:gd fmla="*/ 51665 h 343775" name="connsiteY8"/>
                <a:gd fmla="*/ 3586 w 158016" name="connsiteX9"/>
                <a:gd fmla="*/ 80258 h 343775" name="connsiteY9"/>
                <a:gd fmla="*/ 0 w 158016" name="connsiteX10"/>
                <a:gd fmla="*/ 106775 h 343775" name="connsiteY10"/>
                <a:gd fmla="*/ 28404 w 158016" name="connsiteX11"/>
                <a:gd fmla="*/ 120506 h 343775" name="connsiteY11"/>
                <a:gd fmla="*/ 58885 w 158016" name="connsiteX12"/>
                <a:gd fmla="*/ 222468 h 343775" name="connsiteY12"/>
                <a:gd fmla="*/ 46192 w 158016" name="connsiteX13"/>
                <a:gd fmla="*/ 316834 h 343775" name="connsiteY13"/>
                <a:gd fmla="*/ 59120 w 158016" name="connsiteX14"/>
                <a:gd fmla="*/ 343776 h 343775" name="connsiteY14"/>
                <a:gd fmla="*/ 84694 w 158016" name="connsiteX15"/>
                <a:gd fmla="*/ 342124 h 343775" name="connsiteY15"/>
                <a:gd fmla="*/ 97244 w 158016" name="connsiteX16"/>
                <a:gd fmla="*/ 206237 h 343775" name="connsiteY16"/>
                <a:gd fmla="*/ 117769 w 158016" name="connsiteX17"/>
                <a:gd fmla="*/ 172690 h 343775" name="connsiteY17"/>
                <a:gd fmla="*/ 124516 w 158016" name="connsiteX18"/>
                <a:gd fmla="*/ 152401 h 343775" name="connsiteY18"/>
                <a:gd fmla="*/ 146126 w 158016" name="connsiteX19"/>
                <a:gd fmla="*/ 134236 h 343775" name="connsiteY19"/>
                <a:gd fmla="*/ 143342 w 158016" name="connsiteX20"/>
                <a:gd fmla="*/ 96348 h 343775" name="connsiteY20"/>
                <a:gd fmla="*/ 155044 w 158016" name="connsiteX21"/>
                <a:gd fmla="*/ 88563 h 343775" name="connsiteY21"/>
                <a:gd fmla="*/ 158016 w 158016" name="connsiteX22"/>
                <a:gd fmla="*/ 65349 h 3437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43775" w="158016">
                  <a:moveTo>
                    <a:pt x="158016" y="65349"/>
                  </a:moveTo>
                  <a:lnTo>
                    <a:pt x="146267" y="40955"/>
                  </a:lnTo>
                  <a:lnTo>
                    <a:pt x="146787" y="32745"/>
                  </a:lnTo>
                  <a:lnTo>
                    <a:pt x="109795" y="0"/>
                  </a:lnTo>
                  <a:lnTo>
                    <a:pt x="106964" y="1085"/>
                  </a:lnTo>
                  <a:lnTo>
                    <a:pt x="109889" y="20713"/>
                  </a:lnTo>
                  <a:lnTo>
                    <a:pt x="87572" y="23922"/>
                  </a:lnTo>
                  <a:lnTo>
                    <a:pt x="76531" y="47891"/>
                  </a:lnTo>
                  <a:lnTo>
                    <a:pt x="33028" y="51665"/>
                  </a:lnTo>
                  <a:lnTo>
                    <a:pt x="3586" y="80258"/>
                  </a:lnTo>
                  <a:lnTo>
                    <a:pt x="0" y="106775"/>
                  </a:lnTo>
                  <a:lnTo>
                    <a:pt x="28404" y="120506"/>
                  </a:lnTo>
                  <a:lnTo>
                    <a:pt x="58885" y="222468"/>
                  </a:lnTo>
                  <a:lnTo>
                    <a:pt x="46192" y="316834"/>
                  </a:lnTo>
                  <a:lnTo>
                    <a:pt x="59120" y="343776"/>
                  </a:lnTo>
                  <a:lnTo>
                    <a:pt x="84694" y="342124"/>
                  </a:lnTo>
                  <a:lnTo>
                    <a:pt x="97244" y="206237"/>
                  </a:lnTo>
                  <a:lnTo>
                    <a:pt x="117769" y="172690"/>
                  </a:lnTo>
                  <a:lnTo>
                    <a:pt x="124516" y="152401"/>
                  </a:lnTo>
                  <a:lnTo>
                    <a:pt x="146126" y="134236"/>
                  </a:lnTo>
                  <a:lnTo>
                    <a:pt x="143342" y="96348"/>
                  </a:lnTo>
                  <a:lnTo>
                    <a:pt x="155044" y="88563"/>
                  </a:lnTo>
                  <a:lnTo>
                    <a:pt x="158016" y="653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4" name="Graphic 6">
              <a:extLst>
                <a:ext uri="{FF2B5EF4-FFF2-40B4-BE49-F238E27FC236}">
                  <a16:creationId xmlns:a16="http://schemas.microsoft.com/office/drawing/2014/main" id="{5C7A6071-B670-4BAE-93F3-C56B5A51842D}"/>
                </a:ext>
              </a:extLst>
            </p:cNvPr>
            <p:cNvSpPr/>
            <p:nvPr/>
          </p:nvSpPr>
          <p:spPr>
            <a:xfrm>
              <a:off x="8944880" y="3049889"/>
              <a:ext cx="686938" cy="473010"/>
            </a:xfrm>
            <a:custGeom>
              <a:avLst/>
              <a:gdLst>
                <a:gd fmla="*/ 686938 w 686938" name="connsiteX0"/>
                <a:gd fmla="*/ 420495 h 473010" name="connsiteY0"/>
                <a:gd fmla="*/ 679295 w 686938" name="connsiteX1"/>
                <a:gd fmla="*/ 389874 h 473010" name="connsiteY1"/>
                <a:gd fmla="*/ 629422 w 686938" name="connsiteX2"/>
                <a:gd fmla="*/ 358119 h 473010" name="connsiteY2"/>
                <a:gd fmla="*/ 622062 w 686938" name="connsiteX3"/>
                <a:gd fmla="*/ 312493 h 473010" name="connsiteY3"/>
                <a:gd fmla="*/ 581060 w 686938" name="connsiteX4"/>
                <a:gd fmla="*/ 297300 h 473010" name="connsiteY4"/>
                <a:gd fmla="*/ 579550 w 686938" name="connsiteX5"/>
                <a:gd fmla="*/ 268802 h 473010" name="connsiteY5"/>
                <a:gd fmla="*/ 514437 w 686938" name="connsiteX6"/>
                <a:gd fmla="*/ 245541 h 473010" name="connsiteY6"/>
                <a:gd fmla="*/ 523308 w 686938" name="connsiteX7"/>
                <a:gd fmla="*/ 218882 h 473010" name="connsiteY7"/>
                <a:gd fmla="*/ 513352 w 686938" name="connsiteX8"/>
                <a:gd fmla="*/ 190950 h 473010" name="connsiteY8"/>
                <a:gd fmla="*/ 575114 w 686938" name="connsiteX9"/>
                <a:gd fmla="*/ 190950 h 473010" name="connsiteY9"/>
                <a:gd fmla="*/ 579125 w 686938" name="connsiteX10"/>
                <a:gd fmla="*/ 107153 h 473010" name="connsiteY10"/>
                <a:gd fmla="*/ 534584 w 686938" name="connsiteX11"/>
                <a:gd fmla="*/ 83420 h 473010" name="connsiteY11"/>
                <a:gd fmla="*/ 527365 w 686938" name="connsiteX12"/>
                <a:gd fmla="*/ 0 h 473010" name="connsiteY12"/>
                <a:gd fmla="*/ 496649 w 686938" name="connsiteX13"/>
                <a:gd fmla="*/ 5096 h 473010" name="connsiteY13"/>
                <a:gd fmla="*/ 506510 w 686938" name="connsiteX14"/>
                <a:gd fmla="*/ 52939 h 473010" name="connsiteY14"/>
                <a:gd fmla="*/ 422336 w 686938" name="connsiteX15"/>
                <a:gd fmla="*/ 132348 h 473010" name="connsiteY15"/>
                <a:gd fmla="*/ 394498 w 686938" name="connsiteX16"/>
                <a:gd fmla="*/ 134236 h 473010" name="connsiteY16"/>
                <a:gd fmla="*/ 355902 w 686938" name="connsiteX17"/>
                <a:gd fmla="*/ 100264 h 473010" name="connsiteY17"/>
                <a:gd fmla="*/ 340379 w 686938" name="connsiteX18"/>
                <a:gd fmla="*/ 95404 h 473010" name="connsiteY18"/>
                <a:gd fmla="*/ 333301 w 686938" name="connsiteX19"/>
                <a:gd fmla="*/ 128055 h 473010" name="connsiteY19"/>
                <a:gd fmla="*/ 307256 w 686938" name="connsiteX20"/>
                <a:gd fmla="*/ 128055 h 473010" name="connsiteY20"/>
                <a:gd fmla="*/ 287723 w 686938" name="connsiteX21"/>
                <a:gd fmla="*/ 155091 h 473010" name="connsiteY21"/>
                <a:gd fmla="*/ 229876 w 686938" name="connsiteX22"/>
                <a:gd fmla="*/ 155091 h 473010" name="connsiteY22"/>
                <a:gd fmla="*/ 217986 w 686938" name="connsiteX23"/>
                <a:gd fmla="*/ 140228 h 473010" name="connsiteY23"/>
                <a:gd fmla="*/ 128857 w 686938" name="connsiteX24"/>
                <a:gd fmla="*/ 144852 h 473010" name="connsiteY24"/>
                <a:gd fmla="*/ 115410 w 686938" name="connsiteX25"/>
                <a:gd fmla="*/ 95546 h 473010" name="connsiteY25"/>
                <a:gd fmla="*/ 65113 w 686938" name="connsiteX26"/>
                <a:gd fmla="*/ 100547 h 473010" name="connsiteY26"/>
                <a:gd fmla="*/ 37133 w 686938" name="connsiteX27"/>
                <a:gd fmla="*/ 165377 h 473010" name="connsiteY27"/>
                <a:gd fmla="*/ 0 w 686938" name="connsiteX28"/>
                <a:gd fmla="*/ 182174 h 473010" name="connsiteY28"/>
                <a:gd fmla="*/ 20194 w 686938" name="connsiteX29"/>
                <a:gd fmla="*/ 190903 h 473010" name="connsiteY29"/>
                <a:gd fmla="*/ 31707 w 686938" name="connsiteX30"/>
                <a:gd fmla="*/ 211097 h 473010" name="connsiteY30"/>
                <a:gd fmla="*/ 77428 w 686938" name="connsiteX31"/>
                <a:gd fmla="*/ 218741 h 473010" name="connsiteY31"/>
                <a:gd fmla="*/ 88704 w 686938" name="connsiteX32"/>
                <a:gd fmla="*/ 247758 h 473010" name="connsiteY32"/>
                <a:gd fmla="*/ 145324 w 686938" name="connsiteX33"/>
                <a:gd fmla="*/ 295460 h 473010" name="connsiteY33"/>
                <a:gd fmla="*/ 166368 w 686938" name="connsiteX34"/>
                <a:gd fmla="*/ 331508 h 473010" name="connsiteY34"/>
                <a:gd fmla="*/ 212984 w 686938" name="connsiteX35"/>
                <a:gd fmla="*/ 370340 h 473010" name="connsiteY35"/>
                <a:gd fmla="*/ 212984 w 686938" name="connsiteX36"/>
                <a:gd fmla="*/ 388836 h 473010" name="connsiteY36"/>
                <a:gd fmla="*/ 255072 w 686938" name="connsiteX37"/>
                <a:gd fmla="*/ 433660 h 473010" name="connsiteY37"/>
                <a:gd fmla="*/ 274558 w 686938" name="connsiteX38"/>
                <a:gd fmla="*/ 429790 h 473010" name="connsiteY38"/>
                <a:gd fmla="*/ 306737 w 686938" name="connsiteX39"/>
                <a:gd fmla="*/ 429790 h 473010" name="connsiteY39"/>
                <a:gd fmla="*/ 334717 w 686938" name="connsiteX40"/>
                <a:gd fmla="*/ 416579 h 473010" name="connsiteY40"/>
                <a:gd fmla="*/ 405491 w 686938" name="connsiteX41"/>
                <a:gd fmla="*/ 473010 h 473010" name="connsiteY41"/>
                <a:gd fmla="*/ 416626 w 686938" name="connsiteX42"/>
                <a:gd fmla="*/ 472444 h 473010" name="connsiteY42"/>
                <a:gd fmla="*/ 458950 w 686938" name="connsiteX43"/>
                <a:gd fmla="*/ 472444 h 473010" name="connsiteY43"/>
                <a:gd fmla="*/ 528875 w 686938" name="connsiteX44"/>
                <a:gd fmla="*/ 469755 h 473010" name="connsiteY44"/>
                <a:gd fmla="*/ 574501 w 686938" name="connsiteX45"/>
                <a:gd fmla="*/ 452014 h 473010" name="connsiteY45"/>
                <a:gd fmla="*/ 599225 w 686938" name="connsiteX46"/>
                <a:gd fmla="*/ 417664 h 473010" name="connsiteY46"/>
                <a:gd fmla="*/ 686938 w 686938" name="connsiteX47"/>
                <a:gd fmla="*/ 420495 h 473010"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473010" w="686938">
                  <a:moveTo>
                    <a:pt x="686938" y="420495"/>
                  </a:moveTo>
                  <a:lnTo>
                    <a:pt x="679295" y="389874"/>
                  </a:lnTo>
                  <a:lnTo>
                    <a:pt x="629422" y="358119"/>
                  </a:lnTo>
                  <a:lnTo>
                    <a:pt x="622062" y="312493"/>
                  </a:lnTo>
                  <a:lnTo>
                    <a:pt x="581060" y="297300"/>
                  </a:lnTo>
                  <a:lnTo>
                    <a:pt x="579550" y="268802"/>
                  </a:lnTo>
                  <a:lnTo>
                    <a:pt x="514437" y="245541"/>
                  </a:lnTo>
                  <a:lnTo>
                    <a:pt x="523308" y="218882"/>
                  </a:lnTo>
                  <a:lnTo>
                    <a:pt x="513352" y="190950"/>
                  </a:lnTo>
                  <a:lnTo>
                    <a:pt x="575114" y="190950"/>
                  </a:lnTo>
                  <a:lnTo>
                    <a:pt x="579125" y="107153"/>
                  </a:lnTo>
                  <a:lnTo>
                    <a:pt x="534584" y="83420"/>
                  </a:lnTo>
                  <a:lnTo>
                    <a:pt x="527365" y="0"/>
                  </a:lnTo>
                  <a:lnTo>
                    <a:pt x="496649" y="5096"/>
                  </a:lnTo>
                  <a:lnTo>
                    <a:pt x="506510" y="52939"/>
                  </a:lnTo>
                  <a:lnTo>
                    <a:pt x="422336" y="132348"/>
                  </a:lnTo>
                  <a:lnTo>
                    <a:pt x="394498" y="134236"/>
                  </a:lnTo>
                  <a:lnTo>
                    <a:pt x="355902" y="100264"/>
                  </a:lnTo>
                  <a:lnTo>
                    <a:pt x="340379" y="95404"/>
                  </a:lnTo>
                  <a:lnTo>
                    <a:pt x="333301" y="128055"/>
                  </a:lnTo>
                  <a:lnTo>
                    <a:pt x="307256" y="128055"/>
                  </a:lnTo>
                  <a:lnTo>
                    <a:pt x="287723" y="155091"/>
                  </a:lnTo>
                  <a:lnTo>
                    <a:pt x="229876" y="155091"/>
                  </a:lnTo>
                  <a:lnTo>
                    <a:pt x="217986" y="140228"/>
                  </a:lnTo>
                  <a:lnTo>
                    <a:pt x="128857" y="144852"/>
                  </a:lnTo>
                  <a:lnTo>
                    <a:pt x="115410" y="95546"/>
                  </a:lnTo>
                  <a:lnTo>
                    <a:pt x="65113" y="100547"/>
                  </a:lnTo>
                  <a:lnTo>
                    <a:pt x="37133" y="165377"/>
                  </a:lnTo>
                  <a:lnTo>
                    <a:pt x="0" y="182174"/>
                  </a:lnTo>
                  <a:lnTo>
                    <a:pt x="20194" y="190903"/>
                  </a:lnTo>
                  <a:lnTo>
                    <a:pt x="31707" y="211097"/>
                  </a:lnTo>
                  <a:lnTo>
                    <a:pt x="77428" y="218741"/>
                  </a:lnTo>
                  <a:lnTo>
                    <a:pt x="88704" y="247758"/>
                  </a:lnTo>
                  <a:lnTo>
                    <a:pt x="145324" y="295460"/>
                  </a:lnTo>
                  <a:lnTo>
                    <a:pt x="166368" y="331508"/>
                  </a:lnTo>
                  <a:lnTo>
                    <a:pt x="212984" y="370340"/>
                  </a:lnTo>
                  <a:lnTo>
                    <a:pt x="212984" y="388836"/>
                  </a:lnTo>
                  <a:lnTo>
                    <a:pt x="255072" y="433660"/>
                  </a:lnTo>
                  <a:lnTo>
                    <a:pt x="274558" y="429790"/>
                  </a:lnTo>
                  <a:lnTo>
                    <a:pt x="306737" y="429790"/>
                  </a:lnTo>
                  <a:lnTo>
                    <a:pt x="334717" y="416579"/>
                  </a:lnTo>
                  <a:lnTo>
                    <a:pt x="405491" y="473010"/>
                  </a:lnTo>
                  <a:lnTo>
                    <a:pt x="416626" y="472444"/>
                  </a:lnTo>
                  <a:lnTo>
                    <a:pt x="458950" y="472444"/>
                  </a:lnTo>
                  <a:lnTo>
                    <a:pt x="528875" y="469755"/>
                  </a:lnTo>
                  <a:lnTo>
                    <a:pt x="574501" y="452014"/>
                  </a:lnTo>
                  <a:lnTo>
                    <a:pt x="599225" y="417664"/>
                  </a:lnTo>
                  <a:lnTo>
                    <a:pt x="686938" y="4204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5" name="Graphic 6">
              <a:extLst>
                <a:ext uri="{FF2B5EF4-FFF2-40B4-BE49-F238E27FC236}">
                  <a16:creationId xmlns:a16="http://schemas.microsoft.com/office/drawing/2014/main" id="{CF22998E-0496-4621-A36F-4DA4828239BE}"/>
                </a:ext>
              </a:extLst>
            </p:cNvPr>
            <p:cNvSpPr/>
            <p:nvPr/>
          </p:nvSpPr>
          <p:spPr>
            <a:xfrm>
              <a:off x="8720713" y="4761973"/>
              <a:ext cx="499243" cy="498394"/>
            </a:xfrm>
            <a:custGeom>
              <a:avLst/>
              <a:gdLst>
                <a:gd fmla="*/ 46711 w 499243" name="connsiteX0"/>
                <a:gd fmla="*/ 487212 h 498394" name="connsiteY0"/>
                <a:gd fmla="*/ 82759 w 499243" name="connsiteX1"/>
                <a:gd fmla="*/ 498395 h 498394" name="connsiteY1"/>
                <a:gd fmla="*/ 108144 w 499243" name="connsiteX2"/>
                <a:gd fmla="*/ 491270 h 498394" name="connsiteY2"/>
                <a:gd fmla="*/ 171841 w 499243" name="connsiteX3"/>
                <a:gd fmla="*/ 422100 h 498394" name="connsiteY3"/>
                <a:gd fmla="*/ 196093 w 499243" name="connsiteX4"/>
                <a:gd fmla="*/ 413277 h 498394" name="connsiteY4"/>
                <a:gd fmla="*/ 242379 w 499243" name="connsiteX5"/>
                <a:gd fmla="*/ 433660 h 498394" name="connsiteY5"/>
                <a:gd fmla="*/ 287298 w 499243" name="connsiteX6"/>
                <a:gd fmla="*/ 426299 h 498394" name="connsiteY6"/>
                <a:gd fmla="*/ 312918 w 499243" name="connsiteX7"/>
                <a:gd fmla="*/ 379446 h 498394" name="connsiteY7"/>
                <a:gd fmla="*/ 355383 w 499243" name="connsiteX8"/>
                <a:gd fmla="*/ 349910 h 498394" name="connsiteY8"/>
                <a:gd fmla="*/ 394922 w 499243" name="connsiteX9"/>
                <a:gd fmla="*/ 300273 h 498394" name="connsiteY9"/>
                <a:gd fmla="*/ 424553 w 499243" name="connsiteX10"/>
                <a:gd fmla="*/ 284514 h 498394" name="connsiteY10"/>
                <a:gd fmla="*/ 444700 w 499243" name="connsiteX11"/>
                <a:gd fmla="*/ 265263 h 498394" name="connsiteY11"/>
                <a:gd fmla="*/ 499244 w 499243" name="connsiteX12"/>
                <a:gd fmla="*/ 238746 h 498394" name="connsiteY12"/>
                <a:gd fmla="*/ 471217 w 499243" name="connsiteX13"/>
                <a:gd fmla="*/ 227658 h 498394" name="connsiteY13"/>
                <a:gd fmla="*/ 444134 w 499243" name="connsiteX14"/>
                <a:gd fmla="*/ 228649 h 498394" name="connsiteY14"/>
                <a:gd fmla="*/ 421109 w 499243" name="connsiteX15"/>
                <a:gd fmla="*/ 205624 h 498394" name="connsiteY15"/>
                <a:gd fmla="*/ 416579 w 499243" name="connsiteX16"/>
                <a:gd fmla="*/ 157072 h 498394" name="connsiteY16"/>
                <a:gd fmla="*/ 373077 w 499243" name="connsiteX17"/>
                <a:gd fmla="*/ 127441 h 498394" name="connsiteY17"/>
                <a:gd fmla="*/ 323015 w 499243" name="connsiteX18"/>
                <a:gd fmla="*/ 85873 h 498394" name="connsiteY18"/>
                <a:gd fmla="*/ 313107 w 499243" name="connsiteX19"/>
                <a:gd fmla="*/ 47183 h 498394" name="connsiteY19"/>
                <a:gd fmla="*/ 295649 w 499243" name="connsiteX20"/>
                <a:gd fmla="*/ 36709 h 498394" name="connsiteY20"/>
                <a:gd fmla="*/ 276304 w 499243" name="connsiteX21"/>
                <a:gd fmla="*/ 0 h 498394" name="connsiteY21"/>
                <a:gd fmla="*/ 229498 w 499243" name="connsiteX22"/>
                <a:gd fmla="*/ 21327 h 498394" name="connsiteY22"/>
                <a:gd fmla="*/ 196093 w 499243" name="connsiteX23"/>
                <a:gd fmla="*/ 46617 h 498394" name="connsiteY23"/>
                <a:gd fmla="*/ 187270 w 499243" name="connsiteX24"/>
                <a:gd fmla="*/ 21185 h 498394" name="connsiteY24"/>
                <a:gd fmla="*/ 157167 w 499243" name="connsiteX25"/>
                <a:gd fmla="*/ 20430 h 498394" name="connsiteY25"/>
                <a:gd fmla="*/ 80542 w 499243" name="connsiteX26"/>
                <a:gd fmla="*/ 35010 h 498394" name="connsiteY26"/>
                <a:gd fmla="*/ 63744 w 499243" name="connsiteX27"/>
                <a:gd fmla="*/ 35010 h 498394" name="connsiteY27"/>
                <a:gd fmla="*/ 58318 w 499243" name="connsiteX28"/>
                <a:gd fmla="*/ 231527 h 498394" name="connsiteY28"/>
                <a:gd fmla="*/ 3539 w 499243" name="connsiteX29"/>
                <a:gd fmla="*/ 237000 h 498394" name="connsiteY29"/>
                <a:gd fmla="*/ 0 w 499243" name="connsiteX30"/>
                <a:gd fmla="*/ 382230 h 498394" name="connsiteY30"/>
                <a:gd fmla="*/ 52845 w 499243" name="connsiteX31"/>
                <a:gd fmla="*/ 435972 h 498394" name="connsiteY31"/>
                <a:gd fmla="*/ 53977 w 499243" name="connsiteX32"/>
                <a:gd fmla="*/ 461026 h 498394" name="connsiteY32"/>
                <a:gd fmla="*/ 45296 w 499243" name="connsiteX33"/>
                <a:gd fmla="*/ 483579 h 498394" name="connsiteY33"/>
                <a:gd fmla="*/ 46711 w 499243" name="connsiteX34"/>
                <a:gd fmla="*/ 487212 h 498394"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498394" w="499243">
                  <a:moveTo>
                    <a:pt x="46711" y="487212"/>
                  </a:moveTo>
                  <a:lnTo>
                    <a:pt x="82759" y="498395"/>
                  </a:lnTo>
                  <a:lnTo>
                    <a:pt x="108144" y="491270"/>
                  </a:lnTo>
                  <a:lnTo>
                    <a:pt x="171841" y="422100"/>
                  </a:lnTo>
                  <a:lnTo>
                    <a:pt x="196093" y="413277"/>
                  </a:lnTo>
                  <a:lnTo>
                    <a:pt x="242379" y="433660"/>
                  </a:lnTo>
                  <a:lnTo>
                    <a:pt x="287298" y="426299"/>
                  </a:lnTo>
                  <a:lnTo>
                    <a:pt x="312918" y="379446"/>
                  </a:lnTo>
                  <a:lnTo>
                    <a:pt x="355383" y="349910"/>
                  </a:lnTo>
                  <a:lnTo>
                    <a:pt x="394922" y="300273"/>
                  </a:lnTo>
                  <a:lnTo>
                    <a:pt x="424553" y="284514"/>
                  </a:lnTo>
                  <a:lnTo>
                    <a:pt x="444700" y="265263"/>
                  </a:lnTo>
                  <a:lnTo>
                    <a:pt x="499244" y="238746"/>
                  </a:lnTo>
                  <a:lnTo>
                    <a:pt x="471217" y="227658"/>
                  </a:lnTo>
                  <a:lnTo>
                    <a:pt x="444134" y="228649"/>
                  </a:lnTo>
                  <a:lnTo>
                    <a:pt x="421109" y="205624"/>
                  </a:lnTo>
                  <a:lnTo>
                    <a:pt x="416579" y="157072"/>
                  </a:lnTo>
                  <a:lnTo>
                    <a:pt x="373077" y="127441"/>
                  </a:lnTo>
                  <a:lnTo>
                    <a:pt x="323015" y="85873"/>
                  </a:lnTo>
                  <a:lnTo>
                    <a:pt x="313107" y="47183"/>
                  </a:lnTo>
                  <a:lnTo>
                    <a:pt x="295649" y="36709"/>
                  </a:lnTo>
                  <a:lnTo>
                    <a:pt x="276304" y="0"/>
                  </a:lnTo>
                  <a:lnTo>
                    <a:pt x="229498" y="21327"/>
                  </a:lnTo>
                  <a:lnTo>
                    <a:pt x="196093" y="46617"/>
                  </a:lnTo>
                  <a:lnTo>
                    <a:pt x="187270" y="21185"/>
                  </a:lnTo>
                  <a:lnTo>
                    <a:pt x="157167" y="20430"/>
                  </a:lnTo>
                  <a:lnTo>
                    <a:pt x="80542" y="35010"/>
                  </a:lnTo>
                  <a:lnTo>
                    <a:pt x="63744" y="35010"/>
                  </a:lnTo>
                  <a:lnTo>
                    <a:pt x="58318" y="231527"/>
                  </a:lnTo>
                  <a:lnTo>
                    <a:pt x="3539" y="237000"/>
                  </a:lnTo>
                  <a:lnTo>
                    <a:pt x="0" y="382230"/>
                  </a:lnTo>
                  <a:lnTo>
                    <a:pt x="52845" y="435972"/>
                  </a:lnTo>
                  <a:lnTo>
                    <a:pt x="53977" y="461026"/>
                  </a:lnTo>
                  <a:lnTo>
                    <a:pt x="45296" y="483579"/>
                  </a:lnTo>
                  <a:lnTo>
                    <a:pt x="46711" y="48721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6" name="Graphic 6">
              <a:extLst>
                <a:ext uri="{FF2B5EF4-FFF2-40B4-BE49-F238E27FC236}">
                  <a16:creationId xmlns:a16="http://schemas.microsoft.com/office/drawing/2014/main" id="{AB05F10C-3B04-4284-AC0D-827BCCF4036E}"/>
                </a:ext>
              </a:extLst>
            </p:cNvPr>
            <p:cNvSpPr/>
            <p:nvPr/>
          </p:nvSpPr>
          <p:spPr>
            <a:xfrm>
              <a:off x="8222318" y="3536724"/>
              <a:ext cx="418089" cy="484900"/>
            </a:xfrm>
            <a:custGeom>
              <a:avLst/>
              <a:gdLst>
                <a:gd fmla="*/ 0 w 418089" name="connsiteX0"/>
                <a:gd fmla="*/ 437151 h 484900" name="connsiteY0"/>
                <a:gd fmla="*/ 3067 w 418089" name="connsiteX1"/>
                <a:gd fmla="*/ 438189 h 484900" name="connsiteY1"/>
                <a:gd fmla="*/ 26989 w 418089" name="connsiteX2"/>
                <a:gd fmla="*/ 465555 h 484900" name="connsiteY2"/>
                <a:gd fmla="*/ 37275 w 418089" name="connsiteX3"/>
                <a:gd fmla="*/ 484900 h 484900" name="connsiteY3"/>
                <a:gd fmla="*/ 49306 w 418089" name="connsiteX4"/>
                <a:gd fmla="*/ 478436 h 484900" name="connsiteY4"/>
                <a:gd fmla="*/ 80164 w 418089" name="connsiteX5"/>
                <a:gd fmla="*/ 446635 h 484900" name="connsiteY5"/>
                <a:gd fmla="*/ 94413 w 418089" name="connsiteX6"/>
                <a:gd fmla="*/ 448428 h 484900" name="connsiteY6"/>
                <a:gd fmla="*/ 105360 w 418089" name="connsiteX7"/>
                <a:gd fmla="*/ 469424 h 484900" name="connsiteY7"/>
                <a:gd fmla="*/ 125082 w 418089" name="connsiteX8"/>
                <a:gd fmla="*/ 472066 h 484900" name="connsiteY8"/>
                <a:gd fmla="*/ 141030 w 418089" name="connsiteX9"/>
                <a:gd fmla="*/ 449041 h 484900" name="connsiteY9"/>
                <a:gd fmla="*/ 184910 w 418089" name="connsiteX10"/>
                <a:gd fmla="*/ 446635 h 484900" name="connsiteY10"/>
                <a:gd fmla="*/ 186751 w 418089" name="connsiteX11"/>
                <a:gd fmla="*/ 473765 h 484900" name="connsiteY11"/>
                <a:gd fmla="*/ 197414 w 418089" name="connsiteX12"/>
                <a:gd fmla="*/ 474284 h 484900" name="connsiteY12"/>
                <a:gd fmla="*/ 258799 w 418089" name="connsiteX13"/>
                <a:gd fmla="*/ 429319 h 484900" name="connsiteY13"/>
                <a:gd fmla="*/ 272152 w 418089" name="connsiteX14"/>
                <a:gd fmla="*/ 399310 h 484900" name="connsiteY14"/>
                <a:gd fmla="*/ 274889 w 418089" name="connsiteX15"/>
                <a:gd fmla="*/ 338680 h 484900" name="connsiteY15"/>
                <a:gd fmla="*/ 313201 w 418089" name="connsiteX16"/>
                <a:gd fmla="*/ 273567 h 484900" name="connsiteY16"/>
                <a:gd fmla="*/ 366518 w 418089" name="connsiteX17"/>
                <a:gd fmla="*/ 243323 h 484900" name="connsiteY17"/>
                <a:gd fmla="*/ 370717 w 418089" name="connsiteX18"/>
                <a:gd fmla="*/ 203972 h 484900" name="connsiteY18"/>
                <a:gd fmla="*/ 383598 w 418089" name="connsiteX19"/>
                <a:gd fmla="*/ 95215 h 484900" name="connsiteY19"/>
                <a:gd fmla="*/ 414739 w 418089" name="connsiteX20"/>
                <a:gd fmla="*/ 21044 h 484900" name="connsiteY20"/>
                <a:gd fmla="*/ 418089 w 418089" name="connsiteX21"/>
                <a:gd fmla="*/ 3633 h 484900" name="connsiteY21"/>
                <a:gd fmla="*/ 381050 w 418089" name="connsiteX22"/>
                <a:gd fmla="*/ 15995 h 484900" name="connsiteY22"/>
                <a:gd fmla="*/ 360526 w 418089" name="connsiteX23"/>
                <a:gd fmla="*/ 2265 h 484900" name="connsiteY23"/>
                <a:gd fmla="*/ 339293 w 418089" name="connsiteX24"/>
                <a:gd fmla="*/ 0 h 484900" name="connsiteY24"/>
                <a:gd fmla="*/ 281305 w 418089" name="connsiteX25"/>
                <a:gd fmla="*/ 42842 h 484900" name="connsiteY25"/>
                <a:gd fmla="*/ 283193 w 418089" name="connsiteX26"/>
                <a:gd fmla="*/ 114325 h 484900" name="connsiteY26"/>
                <a:gd fmla="*/ 259743 w 418089" name="connsiteX27"/>
                <a:gd fmla="*/ 115787 h 484900" name="connsiteY27"/>
                <a:gd fmla="*/ 212041 w 418089" name="connsiteX28"/>
                <a:gd fmla="*/ 84646 h 484900" name="connsiteY28"/>
                <a:gd fmla="*/ 118948 w 418089" name="connsiteX29"/>
                <a:gd fmla="*/ 83797 h 484900" name="connsiteY29"/>
                <a:gd fmla="*/ 108380 w 418089" name="connsiteX30"/>
                <a:gd fmla="*/ 123289 h 484900" name="connsiteY30"/>
                <a:gd fmla="*/ 118099 w 418089" name="connsiteX31"/>
                <a:gd fmla="*/ 126120 h 484900" name="connsiteY31"/>
                <a:gd fmla="*/ 128102 w 418089" name="connsiteX32"/>
                <a:gd fmla="*/ 103425 h 484900" name="connsiteY32"/>
                <a:gd fmla="*/ 173870 w 418089" name="connsiteX33"/>
                <a:gd fmla="*/ 115976 h 484900" name="connsiteY33"/>
                <a:gd fmla="*/ 186987 w 418089" name="connsiteX34"/>
                <a:gd fmla="*/ 156459 h 484900" name="connsiteY34"/>
                <a:gd fmla="*/ 161508 w 418089" name="connsiteX35"/>
                <a:gd fmla="*/ 193781 h 484900" name="connsiteY35"/>
                <a:gd fmla="*/ 180994 w 418089" name="connsiteX36"/>
                <a:gd fmla="*/ 247805 h 484900" name="connsiteY36"/>
                <a:gd fmla="*/ 165282 w 418089" name="connsiteX37"/>
                <a:gd fmla="*/ 351844 h 484900" name="connsiteY37"/>
                <a:gd fmla="*/ 133670 w 418089" name="connsiteX38"/>
                <a:gd fmla="*/ 353212 h 484900" name="connsiteY38"/>
                <a:gd fmla="*/ 126356 w 418089" name="connsiteX39"/>
                <a:gd fmla="*/ 333065 h 484900" name="connsiteY39"/>
                <a:gd fmla="*/ 103803 w 418089" name="connsiteX40"/>
                <a:gd fmla="*/ 333867 h 484900" name="connsiteY40"/>
                <a:gd fmla="*/ 82665 w 418089" name="connsiteX41"/>
                <a:gd fmla="*/ 321694 h 484900" name="connsiteY41"/>
                <a:gd fmla="*/ 68321 w 418089" name="connsiteX42"/>
                <a:gd fmla="*/ 334528 h 484900" name="connsiteY42"/>
                <a:gd fmla="*/ 22884 w 418089" name="connsiteX43"/>
                <a:gd fmla="*/ 357223 h 484900" name="connsiteY43"/>
                <a:gd fmla="*/ 34349 w 418089" name="connsiteX44"/>
                <a:gd fmla="*/ 413607 h 484900" name="connsiteY44"/>
                <a:gd fmla="*/ 4388 w 418089" name="connsiteX45"/>
                <a:gd fmla="*/ 415588 h 484900" name="connsiteY45"/>
                <a:gd fmla="*/ 0 w 418089" name="connsiteX46"/>
                <a:gd fmla="*/ 437151 h 48490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484900" w="418089">
                  <a:moveTo>
                    <a:pt x="0" y="437151"/>
                  </a:moveTo>
                  <a:lnTo>
                    <a:pt x="3067" y="438189"/>
                  </a:lnTo>
                  <a:lnTo>
                    <a:pt x="26989" y="465555"/>
                  </a:lnTo>
                  <a:lnTo>
                    <a:pt x="37275" y="484900"/>
                  </a:lnTo>
                  <a:lnTo>
                    <a:pt x="49306" y="478436"/>
                  </a:lnTo>
                  <a:lnTo>
                    <a:pt x="80164" y="446635"/>
                  </a:lnTo>
                  <a:lnTo>
                    <a:pt x="94413" y="448428"/>
                  </a:lnTo>
                  <a:lnTo>
                    <a:pt x="105360" y="469424"/>
                  </a:lnTo>
                  <a:lnTo>
                    <a:pt x="125082" y="472066"/>
                  </a:lnTo>
                  <a:lnTo>
                    <a:pt x="141030" y="449041"/>
                  </a:lnTo>
                  <a:lnTo>
                    <a:pt x="184910" y="446635"/>
                  </a:lnTo>
                  <a:lnTo>
                    <a:pt x="186751" y="473765"/>
                  </a:lnTo>
                  <a:lnTo>
                    <a:pt x="197414" y="474284"/>
                  </a:lnTo>
                  <a:lnTo>
                    <a:pt x="258799" y="429319"/>
                  </a:lnTo>
                  <a:lnTo>
                    <a:pt x="272152" y="399310"/>
                  </a:lnTo>
                  <a:lnTo>
                    <a:pt x="274889" y="338680"/>
                  </a:lnTo>
                  <a:lnTo>
                    <a:pt x="313201" y="273567"/>
                  </a:lnTo>
                  <a:lnTo>
                    <a:pt x="366518" y="243323"/>
                  </a:lnTo>
                  <a:lnTo>
                    <a:pt x="370717" y="203972"/>
                  </a:lnTo>
                  <a:lnTo>
                    <a:pt x="383598" y="95215"/>
                  </a:lnTo>
                  <a:lnTo>
                    <a:pt x="414739" y="21044"/>
                  </a:lnTo>
                  <a:lnTo>
                    <a:pt x="418089" y="3633"/>
                  </a:lnTo>
                  <a:lnTo>
                    <a:pt x="381050" y="15995"/>
                  </a:lnTo>
                  <a:lnTo>
                    <a:pt x="360526" y="2265"/>
                  </a:lnTo>
                  <a:lnTo>
                    <a:pt x="339293" y="0"/>
                  </a:lnTo>
                  <a:lnTo>
                    <a:pt x="281305" y="42842"/>
                  </a:lnTo>
                  <a:lnTo>
                    <a:pt x="283193" y="114325"/>
                  </a:lnTo>
                  <a:lnTo>
                    <a:pt x="259743" y="115787"/>
                  </a:lnTo>
                  <a:lnTo>
                    <a:pt x="212041" y="84646"/>
                  </a:lnTo>
                  <a:lnTo>
                    <a:pt x="118948" y="83797"/>
                  </a:lnTo>
                  <a:lnTo>
                    <a:pt x="108380" y="123289"/>
                  </a:lnTo>
                  <a:lnTo>
                    <a:pt x="118099" y="126120"/>
                  </a:lnTo>
                  <a:lnTo>
                    <a:pt x="128102" y="103425"/>
                  </a:lnTo>
                  <a:lnTo>
                    <a:pt x="173870" y="115976"/>
                  </a:lnTo>
                  <a:lnTo>
                    <a:pt x="186987" y="156459"/>
                  </a:lnTo>
                  <a:lnTo>
                    <a:pt x="161508" y="193781"/>
                  </a:lnTo>
                  <a:lnTo>
                    <a:pt x="180994" y="247805"/>
                  </a:lnTo>
                  <a:lnTo>
                    <a:pt x="165282" y="351844"/>
                  </a:lnTo>
                  <a:lnTo>
                    <a:pt x="133670" y="353212"/>
                  </a:lnTo>
                  <a:lnTo>
                    <a:pt x="126356" y="333065"/>
                  </a:lnTo>
                  <a:lnTo>
                    <a:pt x="103803" y="333867"/>
                  </a:lnTo>
                  <a:lnTo>
                    <a:pt x="82665" y="321694"/>
                  </a:lnTo>
                  <a:lnTo>
                    <a:pt x="68321" y="334528"/>
                  </a:lnTo>
                  <a:lnTo>
                    <a:pt x="22884" y="357223"/>
                  </a:lnTo>
                  <a:lnTo>
                    <a:pt x="34349" y="413607"/>
                  </a:lnTo>
                  <a:lnTo>
                    <a:pt x="4388" y="415588"/>
                  </a:lnTo>
                  <a:lnTo>
                    <a:pt x="0" y="4371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7" name="Graphic 6">
              <a:extLst>
                <a:ext uri="{FF2B5EF4-FFF2-40B4-BE49-F238E27FC236}">
                  <a16:creationId xmlns:a16="http://schemas.microsoft.com/office/drawing/2014/main" id="{3F2AE10C-732E-4EC0-A2AE-6F598577CC78}"/>
                </a:ext>
              </a:extLst>
            </p:cNvPr>
            <p:cNvSpPr/>
            <p:nvPr/>
          </p:nvSpPr>
          <p:spPr>
            <a:xfrm>
              <a:off x="8110400" y="3604195"/>
              <a:ext cx="101113" cy="72331"/>
            </a:xfrm>
            <a:custGeom>
              <a:avLst/>
              <a:gdLst>
                <a:gd fmla="*/ 96348 w 101113" name="connsiteX0"/>
                <a:gd fmla="*/ 26045 h 72331" name="connsiteY0"/>
                <a:gd fmla="*/ 100406 w 101113" name="connsiteX1"/>
                <a:gd fmla="*/ 14438 h 72331" name="connsiteY1"/>
                <a:gd fmla="*/ 36520 w 101113" name="connsiteX2"/>
                <a:gd fmla="*/ 13494 h 72331" name="connsiteY2"/>
                <a:gd fmla="*/ 23403 w 101113" name="connsiteX3"/>
                <a:gd fmla="*/ 0 h 72331" name="connsiteY3"/>
                <a:gd fmla="*/ 20949 w 101113" name="connsiteX4"/>
                <a:gd fmla="*/ 26328 h 72331" name="connsiteY4"/>
                <a:gd fmla="*/ 0 w 101113" name="connsiteX5"/>
                <a:gd fmla="*/ 68227 h 72331" name="connsiteY5"/>
                <a:gd fmla="*/ 6181 w 101113" name="connsiteX6"/>
                <a:gd fmla="*/ 72332 h 72331" name="connsiteY6"/>
                <a:gd fmla="*/ 101113 w 101113" name="connsiteX7"/>
                <a:gd fmla="*/ 62659 h 72331" name="connsiteY7"/>
                <a:gd fmla="*/ 96348 w 101113" name="connsiteX8"/>
                <a:gd fmla="*/ 26045 h 72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2331" w="101113">
                  <a:moveTo>
                    <a:pt x="96348" y="26045"/>
                  </a:moveTo>
                  <a:lnTo>
                    <a:pt x="100406" y="14438"/>
                  </a:lnTo>
                  <a:lnTo>
                    <a:pt x="36520" y="13494"/>
                  </a:lnTo>
                  <a:lnTo>
                    <a:pt x="23403" y="0"/>
                  </a:lnTo>
                  <a:lnTo>
                    <a:pt x="20949" y="26328"/>
                  </a:lnTo>
                  <a:lnTo>
                    <a:pt x="0" y="68227"/>
                  </a:lnTo>
                  <a:lnTo>
                    <a:pt x="6181" y="72332"/>
                  </a:lnTo>
                  <a:lnTo>
                    <a:pt x="101113" y="62659"/>
                  </a:lnTo>
                  <a:lnTo>
                    <a:pt x="96348" y="2604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8" name="Graphic 6">
              <a:extLst>
                <a:ext uri="{FF2B5EF4-FFF2-40B4-BE49-F238E27FC236}">
                  <a16:creationId xmlns:a16="http://schemas.microsoft.com/office/drawing/2014/main" id="{5D5BCD1A-A1DD-43A3-8663-D751FA02B250}"/>
                </a:ext>
              </a:extLst>
            </p:cNvPr>
            <p:cNvSpPr/>
            <p:nvPr/>
          </p:nvSpPr>
          <p:spPr>
            <a:xfrm>
              <a:off x="7741900" y="2947171"/>
              <a:ext cx="656646" cy="550484"/>
            </a:xfrm>
            <a:custGeom>
              <a:avLst/>
              <a:gdLst>
                <a:gd fmla="*/ 333962 w 656646" name="connsiteX0"/>
                <a:gd fmla="*/ 486693 h 550484" name="connsiteY0"/>
                <a:gd fmla="*/ 342313 w 656646" name="connsiteX1"/>
                <a:gd fmla="*/ 448758 h 550484" name="connsiteY1"/>
                <a:gd fmla="*/ 372133 w 656646" name="connsiteX2"/>
                <a:gd fmla="*/ 414267 h 550484" name="connsiteY2"/>
                <a:gd fmla="*/ 381758 w 656646" name="connsiteX3"/>
                <a:gd fmla="*/ 396055 h 550484" name="connsiteY3"/>
                <a:gd fmla="*/ 451495 w 656646" name="connsiteX4"/>
                <a:gd fmla="*/ 391950 h 550484" name="connsiteY4"/>
                <a:gd fmla="*/ 470321 w 656646" name="connsiteX5"/>
                <a:gd fmla="*/ 418797 h 550484" name="connsiteY5"/>
                <a:gd fmla="*/ 485325 w 656646" name="connsiteX6"/>
                <a:gd fmla="*/ 415777 h 550484" name="connsiteY6"/>
                <a:gd fmla="*/ 544209 w 656646" name="connsiteX7"/>
                <a:gd fmla="*/ 288996 h 550484" name="connsiteY7"/>
                <a:gd fmla="*/ 567518 w 656646" name="connsiteX8"/>
                <a:gd fmla="*/ 277342 h 550484" name="connsiteY8"/>
                <a:gd fmla="*/ 611351 w 656646" name="connsiteX9"/>
                <a:gd fmla="*/ 144050 h 550484" name="connsiteY9"/>
                <a:gd fmla="*/ 656647 w 656646" name="connsiteX10"/>
                <a:gd fmla="*/ 121827 h 550484" name="connsiteY10"/>
                <a:gd fmla="*/ 656647 w 656646" name="connsiteX11"/>
                <a:gd fmla="*/ 89129 h 550484" name="connsiteY11"/>
                <a:gd fmla="*/ 637160 w 656646" name="connsiteX12"/>
                <a:gd fmla="*/ 82901 h 550484" name="connsiteY12"/>
                <a:gd fmla="*/ 636028 w 656646" name="connsiteX13"/>
                <a:gd fmla="*/ 73606 h 550484" name="connsiteY13"/>
                <a:gd fmla="*/ 624468 w 656646" name="connsiteX14"/>
                <a:gd fmla="*/ 62046 h 550484" name="connsiteY14"/>
                <a:gd fmla="*/ 619183 w 656646" name="connsiteX15"/>
                <a:gd fmla="*/ 41757 h 550484" name="connsiteY15"/>
                <a:gd fmla="*/ 602952 w 656646" name="connsiteX16"/>
                <a:gd fmla="*/ 30622 h 550484" name="connsiteY16"/>
                <a:gd fmla="*/ 597809 w 656646" name="connsiteX17"/>
                <a:gd fmla="*/ 23356 h 550484" name="connsiteY17"/>
                <a:gd fmla="*/ 573652 w 656646" name="connsiteX18"/>
                <a:gd fmla="*/ 29206 h 550484" name="connsiteY18"/>
                <a:gd fmla="*/ 550721 w 656646" name="connsiteX19"/>
                <a:gd fmla="*/ 49165 h 550484" name="connsiteY19"/>
                <a:gd fmla="*/ 508964 w 656646" name="connsiteX20"/>
                <a:gd fmla="*/ 31707 h 550484" name="connsiteY20"/>
                <a:gd fmla="*/ 442200 w 656646" name="connsiteX21"/>
                <a:gd fmla="*/ 35151 h 550484" name="connsiteY21"/>
                <a:gd fmla="*/ 399169 w 656646" name="connsiteX22"/>
                <a:gd fmla="*/ 65396 h 550484" name="connsiteY22"/>
                <a:gd fmla="*/ 358874 w 656646" name="connsiteX23"/>
                <a:gd fmla="*/ 65396 h 550484" name="connsiteY23"/>
                <a:gd fmla="*/ 301641 w 656646" name="connsiteX24"/>
                <a:gd fmla="*/ 37228 h 550484" name="connsiteY24"/>
                <a:gd fmla="*/ 273284 w 656646" name="connsiteX25"/>
                <a:gd fmla="*/ 39587 h 550484" name="connsiteY25"/>
                <a:gd fmla="*/ 257525 w 656646" name="connsiteX26"/>
                <a:gd fmla="*/ 56242 h 550484" name="connsiteY26"/>
                <a:gd fmla="*/ 237284 w 656646" name="connsiteX27"/>
                <a:gd fmla="*/ 56242 h 550484" name="connsiteY27"/>
                <a:gd fmla="*/ 211663 w 656646" name="connsiteX28"/>
                <a:gd fmla="*/ 18307 h 550484" name="connsiteY28"/>
                <a:gd fmla="*/ 172548 w 656646" name="connsiteX29"/>
                <a:gd fmla="*/ 0 h 550484" name="connsiteY29"/>
                <a:gd fmla="*/ 97527 w 656646" name="connsiteX30"/>
                <a:gd fmla="*/ 15995 h 550484" name="connsiteY30"/>
                <a:gd fmla="*/ 84269 w 656646" name="connsiteX31"/>
                <a:gd fmla="*/ 61102 h 550484" name="connsiteY31"/>
                <a:gd fmla="*/ 64971 w 656646" name="connsiteX32"/>
                <a:gd fmla="*/ 73417 h 550484" name="connsiteY32"/>
                <a:gd fmla="*/ 61621 w 656646" name="connsiteX33"/>
                <a:gd fmla="*/ 128385 h 550484" name="connsiteY33"/>
                <a:gd fmla="*/ 73606 w 656646" name="connsiteX34"/>
                <a:gd fmla="*/ 153251 h 550484" name="connsiteY34"/>
                <a:gd fmla="*/ 69312 w 656646" name="connsiteX35"/>
                <a:gd fmla="*/ 186656 h 550484" name="connsiteY35"/>
                <a:gd fmla="*/ 59073 w 656646" name="connsiteX36"/>
                <a:gd fmla="*/ 193451 h 550484" name="connsiteY36"/>
                <a:gd fmla="*/ 61810 w 656646" name="connsiteX37"/>
                <a:gd fmla="*/ 230395 h 550484" name="connsiteY37"/>
                <a:gd fmla="*/ 37746 w 656646" name="connsiteX38"/>
                <a:gd fmla="*/ 250589 h 550484" name="connsiteY38"/>
                <a:gd fmla="*/ 31754 w 656646" name="connsiteX39"/>
                <a:gd fmla="*/ 268660 h 550484" name="connsiteY39"/>
                <a:gd fmla="*/ 12079 w 656646" name="connsiteX40"/>
                <a:gd fmla="*/ 300792 h 550484" name="connsiteY40"/>
                <a:gd fmla="*/ 0 w 656646" name="connsiteX41"/>
                <a:gd fmla="*/ 431395 h 550484" name="connsiteY41"/>
                <a:gd fmla="*/ 65396 w 656646" name="connsiteX42"/>
                <a:gd fmla="*/ 427101 h 550484" name="connsiteY42"/>
                <a:gd fmla="*/ 93045 w 656646" name="connsiteX43"/>
                <a:gd fmla="*/ 431772 h 550484" name="connsiteY43"/>
                <a:gd fmla="*/ 115174 w 656646" name="connsiteX44"/>
                <a:gd fmla="*/ 445125 h 550484" name="connsiteY44"/>
                <a:gd fmla="*/ 122440 w 656646" name="connsiteX45"/>
                <a:gd fmla="*/ 457676 h 550484" name="connsiteY45"/>
                <a:gd fmla="*/ 130273 w 656646" name="connsiteX46"/>
                <a:gd fmla="*/ 462300 h 550484" name="connsiteY46"/>
                <a:gd fmla="*/ 136972 w 656646" name="connsiteX47"/>
                <a:gd fmla="*/ 477728 h 550484" name="connsiteY47"/>
                <a:gd fmla="*/ 147730 w 656646" name="connsiteX48"/>
                <a:gd fmla="*/ 484995 h 550484" name="connsiteY48"/>
                <a:gd fmla="*/ 145701 w 656646" name="connsiteX49"/>
                <a:gd fmla="*/ 490232 h 550484" name="connsiteY49"/>
                <a:gd fmla="*/ 150655 w 656646" name="connsiteX50"/>
                <a:gd fmla="*/ 520193 h 550484" name="connsiteY50"/>
                <a:gd fmla="*/ 167264 w 656646" name="connsiteX51"/>
                <a:gd fmla="*/ 538548 h 550484" name="connsiteY51"/>
                <a:gd fmla="*/ 173634 w 656646" name="connsiteX52"/>
                <a:gd fmla="*/ 543219 h 550484" name="connsiteY52"/>
                <a:gd fmla="*/ 188496 w 656646" name="connsiteX53"/>
                <a:gd fmla="*/ 544634 h 550484" name="connsiteY53"/>
                <a:gd fmla="*/ 194866 w 656646" name="connsiteX54"/>
                <a:gd fmla="*/ 550485 h 550484" name="connsiteY54"/>
                <a:gd fmla="*/ 215532 w 656646" name="connsiteX55"/>
                <a:gd fmla="*/ 543502 h 550484" name="connsiteY55"/>
                <a:gd fmla="*/ 228932 w 656646" name="connsiteX56"/>
                <a:gd fmla="*/ 544964 h 550484" name="connsiteY56"/>
                <a:gd fmla="*/ 244361 w 656646" name="connsiteX57"/>
                <a:gd fmla="*/ 528639 h 550484" name="connsiteY57"/>
                <a:gd fmla="*/ 248702 w 656646" name="connsiteX58"/>
                <a:gd fmla="*/ 528639 h 550484" name="connsiteY58"/>
                <a:gd fmla="*/ 266160 w 656646" name="connsiteX59"/>
                <a:gd fmla="*/ 537085 h 550484" name="connsiteY59"/>
                <a:gd fmla="*/ 305746 w 656646" name="connsiteX60"/>
                <a:gd fmla="*/ 536802 h 550484" name="connsiteY60"/>
                <a:gd fmla="*/ 309804 w 656646" name="connsiteX61"/>
                <a:gd fmla="*/ 517598 h 550484" name="connsiteY61"/>
                <a:gd fmla="*/ 314050 w 656646" name="connsiteX62"/>
                <a:gd fmla="*/ 517362 h 550484" name="connsiteY62"/>
                <a:gd fmla="*/ 333962 w 656646" name="connsiteX63"/>
                <a:gd fmla="*/ 486693 h 550484"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550484" w="656646">
                  <a:moveTo>
                    <a:pt x="333962" y="486693"/>
                  </a:moveTo>
                  <a:lnTo>
                    <a:pt x="342313" y="448758"/>
                  </a:lnTo>
                  <a:lnTo>
                    <a:pt x="372133" y="414267"/>
                  </a:lnTo>
                  <a:lnTo>
                    <a:pt x="381758" y="396055"/>
                  </a:lnTo>
                  <a:lnTo>
                    <a:pt x="451495" y="391950"/>
                  </a:lnTo>
                  <a:lnTo>
                    <a:pt x="470321" y="418797"/>
                  </a:lnTo>
                  <a:lnTo>
                    <a:pt x="485325" y="415777"/>
                  </a:lnTo>
                  <a:lnTo>
                    <a:pt x="544209" y="288996"/>
                  </a:lnTo>
                  <a:lnTo>
                    <a:pt x="567518" y="277342"/>
                  </a:lnTo>
                  <a:lnTo>
                    <a:pt x="611351" y="144050"/>
                  </a:lnTo>
                  <a:lnTo>
                    <a:pt x="656647" y="121827"/>
                  </a:lnTo>
                  <a:lnTo>
                    <a:pt x="656647" y="89129"/>
                  </a:lnTo>
                  <a:lnTo>
                    <a:pt x="637160" y="82901"/>
                  </a:lnTo>
                  <a:lnTo>
                    <a:pt x="636028" y="73606"/>
                  </a:lnTo>
                  <a:lnTo>
                    <a:pt x="624468" y="62046"/>
                  </a:lnTo>
                  <a:lnTo>
                    <a:pt x="619183" y="41757"/>
                  </a:lnTo>
                  <a:lnTo>
                    <a:pt x="602952" y="30622"/>
                  </a:lnTo>
                  <a:lnTo>
                    <a:pt x="597809" y="23356"/>
                  </a:lnTo>
                  <a:lnTo>
                    <a:pt x="573652" y="29206"/>
                  </a:lnTo>
                  <a:lnTo>
                    <a:pt x="550721" y="49165"/>
                  </a:lnTo>
                  <a:lnTo>
                    <a:pt x="508964" y="31707"/>
                  </a:lnTo>
                  <a:lnTo>
                    <a:pt x="442200" y="35151"/>
                  </a:lnTo>
                  <a:lnTo>
                    <a:pt x="399169" y="65396"/>
                  </a:lnTo>
                  <a:lnTo>
                    <a:pt x="358874" y="65396"/>
                  </a:lnTo>
                  <a:lnTo>
                    <a:pt x="301641" y="37228"/>
                  </a:lnTo>
                  <a:lnTo>
                    <a:pt x="273284" y="39587"/>
                  </a:lnTo>
                  <a:lnTo>
                    <a:pt x="257525" y="56242"/>
                  </a:lnTo>
                  <a:lnTo>
                    <a:pt x="237284" y="56242"/>
                  </a:lnTo>
                  <a:lnTo>
                    <a:pt x="211663" y="18307"/>
                  </a:lnTo>
                  <a:lnTo>
                    <a:pt x="172548" y="0"/>
                  </a:lnTo>
                  <a:lnTo>
                    <a:pt x="97527" y="15995"/>
                  </a:lnTo>
                  <a:lnTo>
                    <a:pt x="84269" y="61102"/>
                  </a:lnTo>
                  <a:lnTo>
                    <a:pt x="64971" y="73417"/>
                  </a:lnTo>
                  <a:lnTo>
                    <a:pt x="61621" y="128385"/>
                  </a:lnTo>
                  <a:lnTo>
                    <a:pt x="73606" y="153251"/>
                  </a:lnTo>
                  <a:lnTo>
                    <a:pt x="69312" y="186656"/>
                  </a:lnTo>
                  <a:lnTo>
                    <a:pt x="59073" y="193451"/>
                  </a:lnTo>
                  <a:lnTo>
                    <a:pt x="61810" y="230395"/>
                  </a:lnTo>
                  <a:lnTo>
                    <a:pt x="37746" y="250589"/>
                  </a:lnTo>
                  <a:lnTo>
                    <a:pt x="31754" y="268660"/>
                  </a:lnTo>
                  <a:lnTo>
                    <a:pt x="12079" y="300792"/>
                  </a:lnTo>
                  <a:lnTo>
                    <a:pt x="0" y="431395"/>
                  </a:lnTo>
                  <a:lnTo>
                    <a:pt x="65396" y="427101"/>
                  </a:lnTo>
                  <a:lnTo>
                    <a:pt x="93045" y="431772"/>
                  </a:lnTo>
                  <a:lnTo>
                    <a:pt x="115174" y="445125"/>
                  </a:lnTo>
                  <a:lnTo>
                    <a:pt x="122440" y="457676"/>
                  </a:lnTo>
                  <a:lnTo>
                    <a:pt x="130273" y="462300"/>
                  </a:lnTo>
                  <a:lnTo>
                    <a:pt x="136972" y="477728"/>
                  </a:lnTo>
                  <a:lnTo>
                    <a:pt x="147730" y="484995"/>
                  </a:lnTo>
                  <a:lnTo>
                    <a:pt x="145701" y="490232"/>
                  </a:lnTo>
                  <a:lnTo>
                    <a:pt x="150655" y="520193"/>
                  </a:lnTo>
                  <a:lnTo>
                    <a:pt x="167264" y="538548"/>
                  </a:lnTo>
                  <a:lnTo>
                    <a:pt x="173634" y="543219"/>
                  </a:lnTo>
                  <a:lnTo>
                    <a:pt x="188496" y="544634"/>
                  </a:lnTo>
                  <a:lnTo>
                    <a:pt x="194866" y="550485"/>
                  </a:lnTo>
                  <a:lnTo>
                    <a:pt x="215532" y="543502"/>
                  </a:lnTo>
                  <a:lnTo>
                    <a:pt x="228932" y="544964"/>
                  </a:lnTo>
                  <a:lnTo>
                    <a:pt x="244361" y="528639"/>
                  </a:lnTo>
                  <a:lnTo>
                    <a:pt x="248702" y="528639"/>
                  </a:lnTo>
                  <a:lnTo>
                    <a:pt x="266160" y="537085"/>
                  </a:lnTo>
                  <a:lnTo>
                    <a:pt x="305746" y="536802"/>
                  </a:lnTo>
                  <a:lnTo>
                    <a:pt x="309804" y="517598"/>
                  </a:lnTo>
                  <a:lnTo>
                    <a:pt x="314050" y="517362"/>
                  </a:lnTo>
                  <a:lnTo>
                    <a:pt x="333962" y="48669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9" name="Graphic 6">
              <a:extLst>
                <a:ext uri="{FF2B5EF4-FFF2-40B4-BE49-F238E27FC236}">
                  <a16:creationId xmlns:a16="http://schemas.microsoft.com/office/drawing/2014/main" id="{D38B23BC-2272-4E8B-B4C7-B17C92515E1C}"/>
                </a:ext>
              </a:extLst>
            </p:cNvPr>
            <p:cNvSpPr/>
            <p:nvPr/>
          </p:nvSpPr>
          <p:spPr>
            <a:xfrm>
              <a:off x="8062509" y="3013652"/>
              <a:ext cx="428988" cy="624939"/>
            </a:xfrm>
            <a:custGeom>
              <a:avLst/>
              <a:gdLst>
                <a:gd fmla="*/ 28168 w 428988" name="connsiteX0"/>
                <a:gd fmla="*/ 491553 h 624939" name="connsiteY0"/>
                <a:gd fmla="*/ 47938 w 428988" name="connsiteX1"/>
                <a:gd fmla="*/ 501462 h 624939" name="connsiteY1"/>
                <a:gd fmla="*/ 52609 w 428988" name="connsiteX2"/>
                <a:gd fmla="*/ 501745 h 624939" name="connsiteY2"/>
                <a:gd fmla="*/ 58743 w 428988" name="connsiteX3"/>
                <a:gd fmla="*/ 497074 h 624939" name="connsiteY3"/>
                <a:gd fmla="*/ 66858 w 428988" name="connsiteX4"/>
                <a:gd fmla="*/ 495045 h 624939" name="connsiteY4"/>
                <a:gd fmla="*/ 67141 w 428988" name="connsiteX5"/>
                <a:gd fmla="*/ 508114 h 624939" name="connsiteY5"/>
                <a:gd fmla="*/ 63697 w 428988" name="connsiteX6"/>
                <a:gd fmla="*/ 512786 h 624939" name="connsiteY6"/>
                <a:gd fmla="*/ 63697 w 428988" name="connsiteX7"/>
                <a:gd fmla="*/ 517740 h 624939" name="connsiteY7"/>
                <a:gd fmla="*/ 82193 w 428988" name="connsiteX8"/>
                <a:gd fmla="*/ 542605 h 624939" name="connsiteY8"/>
                <a:gd fmla="*/ 73558 w 428988" name="connsiteX9"/>
                <a:gd fmla="*/ 573133 h 624939" name="connsiteY9"/>
                <a:gd fmla="*/ 90261 w 428988" name="connsiteX10"/>
                <a:gd fmla="*/ 590402 h 624939" name="connsiteY10"/>
                <a:gd fmla="*/ 273615 w 428988" name="connsiteX11"/>
                <a:gd fmla="*/ 593091 h 624939" name="connsiteY11"/>
                <a:gd fmla="*/ 376002 w 428988" name="connsiteX12"/>
                <a:gd fmla="*/ 594035 h 624939" name="connsiteY12"/>
                <a:gd fmla="*/ 423232 w 428988" name="connsiteX13"/>
                <a:gd fmla="*/ 624940 h 624939" name="connsiteY13"/>
                <a:gd fmla="*/ 428988 w 428988" name="connsiteX14"/>
                <a:gd fmla="*/ 624562 h 624939" name="connsiteY14"/>
                <a:gd fmla="*/ 427431 w 428988" name="connsiteX15"/>
                <a:gd fmla="*/ 565772 h 624939" name="connsiteY15"/>
                <a:gd fmla="*/ 379493 w 428988" name="connsiteX16"/>
                <a:gd fmla="*/ 524959 h 624939" name="connsiteY16"/>
                <a:gd fmla="*/ 336887 w 428988" name="connsiteX17"/>
                <a:gd fmla="*/ 447296 h 624939" name="connsiteY17"/>
                <a:gd fmla="*/ 340756 w 428988" name="connsiteX18"/>
                <a:gd fmla="*/ 380343 h 624939" name="connsiteY18"/>
                <a:gd fmla="*/ 379305 w 428988" name="connsiteX19"/>
                <a:gd fmla="*/ 327073 h 624939" name="connsiteY19"/>
                <a:gd fmla="*/ 385155 w 428988" name="connsiteX20"/>
                <a:gd fmla="*/ 291072 h 624939" name="connsiteY20"/>
                <a:gd fmla="*/ 366329 w 428988" name="connsiteX21"/>
                <a:gd fmla="*/ 231905 h 624939" name="connsiteY21"/>
                <a:gd fmla="*/ 323817 w 428988" name="connsiteX22"/>
                <a:gd fmla="*/ 203265 h 624939" name="connsiteY22"/>
                <a:gd fmla="*/ 314852 w 428988" name="connsiteX23"/>
                <a:gd fmla="*/ 146079 h 624939" name="connsiteY23"/>
                <a:gd fmla="*/ 356421 w 428988" name="connsiteX24"/>
                <a:gd fmla="*/ 144946 h 624939" name="connsiteY24"/>
                <a:gd fmla="*/ 385863 w 428988" name="connsiteX25"/>
                <a:gd fmla="*/ 152307 h 624939" name="connsiteY25"/>
                <a:gd fmla="*/ 386995 w 428988" name="connsiteX26"/>
                <a:gd fmla="*/ 134802 h 624939" name="connsiteY26"/>
                <a:gd fmla="*/ 363451 w 428988" name="connsiteX27"/>
                <a:gd fmla="*/ 104935 h 624939" name="connsiteY27"/>
                <a:gd fmla="*/ 362555 w 428988" name="connsiteX28"/>
                <a:gd fmla="*/ 39209 h 624939" name="connsiteY28"/>
                <a:gd fmla="*/ 356374 w 428988" name="connsiteX29"/>
                <a:gd fmla="*/ 0 h 624939" name="connsiteY29"/>
                <a:gd fmla="*/ 344389 w 428988" name="connsiteX30"/>
                <a:gd fmla="*/ 2076 h 624939" name="connsiteY30"/>
                <a:gd fmla="*/ 337689 w 428988" name="connsiteX31"/>
                <a:gd fmla="*/ 8776 h 624939" name="connsiteY31"/>
                <a:gd fmla="*/ 349768 w 428988" name="connsiteX32"/>
                <a:gd fmla="*/ 12598 h 624939" name="connsiteY32"/>
                <a:gd fmla="*/ 349768 w 428988" name="connsiteX33"/>
                <a:gd fmla="*/ 63886 h 624939" name="connsiteY33"/>
                <a:gd fmla="*/ 301972 w 428988" name="connsiteX34"/>
                <a:gd fmla="*/ 87289 h 624939" name="connsiteY34"/>
                <a:gd fmla="*/ 258138 w 428988" name="connsiteX35"/>
                <a:gd fmla="*/ 220534 h 624939" name="connsiteY35"/>
                <a:gd fmla="*/ 233981 w 428988" name="connsiteX36"/>
                <a:gd fmla="*/ 232613 h 624939" name="connsiteY36"/>
                <a:gd fmla="*/ 174200 w 428988" name="connsiteX37"/>
                <a:gd fmla="*/ 361375 h 624939" name="connsiteY37"/>
                <a:gd fmla="*/ 143625 w 428988" name="connsiteX38"/>
                <a:gd fmla="*/ 367509 h 624939" name="connsiteY38"/>
                <a:gd fmla="*/ 124091 w 428988" name="connsiteX39"/>
                <a:gd fmla="*/ 339577 h 624939" name="connsiteY39"/>
                <a:gd fmla="*/ 69689 w 428988" name="connsiteX40"/>
                <a:gd fmla="*/ 342785 h 624939" name="connsiteY40"/>
                <a:gd fmla="*/ 62895 w 428988" name="connsiteX41"/>
                <a:gd fmla="*/ 355572 h 624939" name="connsiteY41"/>
                <a:gd fmla="*/ 34302 w 428988" name="connsiteX42"/>
                <a:gd fmla="*/ 388600 h 624939" name="connsiteY42"/>
                <a:gd fmla="*/ 26187 w 428988" name="connsiteX43"/>
                <a:gd fmla="*/ 425544 h 624939" name="connsiteY43"/>
                <a:gd fmla="*/ 1793 w 428988" name="connsiteX44"/>
                <a:gd fmla="*/ 463149 h 624939" name="connsiteY44"/>
                <a:gd fmla="*/ 0 w 428988" name="connsiteX45"/>
                <a:gd fmla="*/ 461969 h 624939" name="connsiteY45"/>
                <a:gd fmla="*/ 849 w 428988" name="connsiteX46"/>
                <a:gd fmla="*/ 467679 h 624939" name="connsiteY46"/>
                <a:gd fmla="*/ 19156 w 428988" name="connsiteX47"/>
                <a:gd fmla="*/ 467112 h 624939" name="connsiteY47"/>
                <a:gd fmla="*/ 28168 w 428988" name="connsiteX48"/>
                <a:gd fmla="*/ 491553 h 62493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24939" w="428988">
                  <a:moveTo>
                    <a:pt x="28168" y="491553"/>
                  </a:moveTo>
                  <a:lnTo>
                    <a:pt x="47938" y="501462"/>
                  </a:lnTo>
                  <a:lnTo>
                    <a:pt x="52609" y="501745"/>
                  </a:lnTo>
                  <a:lnTo>
                    <a:pt x="58743" y="497074"/>
                  </a:lnTo>
                  <a:lnTo>
                    <a:pt x="66858" y="495045"/>
                  </a:lnTo>
                  <a:lnTo>
                    <a:pt x="67141" y="508114"/>
                  </a:lnTo>
                  <a:lnTo>
                    <a:pt x="63697" y="512786"/>
                  </a:lnTo>
                  <a:lnTo>
                    <a:pt x="63697" y="517740"/>
                  </a:lnTo>
                  <a:lnTo>
                    <a:pt x="82193" y="542605"/>
                  </a:lnTo>
                  <a:lnTo>
                    <a:pt x="73558" y="573133"/>
                  </a:lnTo>
                  <a:lnTo>
                    <a:pt x="90261" y="590402"/>
                  </a:lnTo>
                  <a:lnTo>
                    <a:pt x="273615" y="593091"/>
                  </a:lnTo>
                  <a:lnTo>
                    <a:pt x="376002" y="594035"/>
                  </a:lnTo>
                  <a:lnTo>
                    <a:pt x="423232" y="624940"/>
                  </a:lnTo>
                  <a:lnTo>
                    <a:pt x="428988" y="624562"/>
                  </a:lnTo>
                  <a:lnTo>
                    <a:pt x="427431" y="565772"/>
                  </a:lnTo>
                  <a:lnTo>
                    <a:pt x="379493" y="524959"/>
                  </a:lnTo>
                  <a:lnTo>
                    <a:pt x="336887" y="447296"/>
                  </a:lnTo>
                  <a:lnTo>
                    <a:pt x="340756" y="380343"/>
                  </a:lnTo>
                  <a:lnTo>
                    <a:pt x="379305" y="327073"/>
                  </a:lnTo>
                  <a:lnTo>
                    <a:pt x="385155" y="291072"/>
                  </a:lnTo>
                  <a:lnTo>
                    <a:pt x="366329" y="231905"/>
                  </a:lnTo>
                  <a:lnTo>
                    <a:pt x="323817" y="203265"/>
                  </a:lnTo>
                  <a:lnTo>
                    <a:pt x="314852" y="146079"/>
                  </a:lnTo>
                  <a:lnTo>
                    <a:pt x="356421" y="144946"/>
                  </a:lnTo>
                  <a:lnTo>
                    <a:pt x="385863" y="152307"/>
                  </a:lnTo>
                  <a:lnTo>
                    <a:pt x="386995" y="134802"/>
                  </a:lnTo>
                  <a:lnTo>
                    <a:pt x="363451" y="104935"/>
                  </a:lnTo>
                  <a:lnTo>
                    <a:pt x="362555" y="39209"/>
                  </a:lnTo>
                  <a:lnTo>
                    <a:pt x="356374" y="0"/>
                  </a:lnTo>
                  <a:lnTo>
                    <a:pt x="344389" y="2076"/>
                  </a:lnTo>
                  <a:lnTo>
                    <a:pt x="337689" y="8776"/>
                  </a:lnTo>
                  <a:lnTo>
                    <a:pt x="349768" y="12598"/>
                  </a:lnTo>
                  <a:lnTo>
                    <a:pt x="349768" y="63886"/>
                  </a:lnTo>
                  <a:lnTo>
                    <a:pt x="301972" y="87289"/>
                  </a:lnTo>
                  <a:lnTo>
                    <a:pt x="258138" y="220534"/>
                  </a:lnTo>
                  <a:lnTo>
                    <a:pt x="233981" y="232613"/>
                  </a:lnTo>
                  <a:lnTo>
                    <a:pt x="174200" y="361375"/>
                  </a:lnTo>
                  <a:lnTo>
                    <a:pt x="143625" y="367509"/>
                  </a:lnTo>
                  <a:lnTo>
                    <a:pt x="124091" y="339577"/>
                  </a:lnTo>
                  <a:lnTo>
                    <a:pt x="69689" y="342785"/>
                  </a:lnTo>
                  <a:lnTo>
                    <a:pt x="62895" y="355572"/>
                  </a:lnTo>
                  <a:lnTo>
                    <a:pt x="34302" y="388600"/>
                  </a:lnTo>
                  <a:lnTo>
                    <a:pt x="26187" y="425544"/>
                  </a:lnTo>
                  <a:lnTo>
                    <a:pt x="1793" y="463149"/>
                  </a:lnTo>
                  <a:lnTo>
                    <a:pt x="0" y="461969"/>
                  </a:lnTo>
                  <a:lnTo>
                    <a:pt x="849" y="467679"/>
                  </a:lnTo>
                  <a:lnTo>
                    <a:pt x="19156" y="467112"/>
                  </a:lnTo>
                  <a:lnTo>
                    <a:pt x="28168" y="49155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0" name="Graphic 6">
              <a:extLst>
                <a:ext uri="{FF2B5EF4-FFF2-40B4-BE49-F238E27FC236}">
                  <a16:creationId xmlns:a16="http://schemas.microsoft.com/office/drawing/2014/main" id="{EC402649-CE59-4AF2-8B24-6CFDFBDDF130}"/>
                </a:ext>
              </a:extLst>
            </p:cNvPr>
            <p:cNvSpPr/>
            <p:nvPr/>
          </p:nvSpPr>
          <p:spPr>
            <a:xfrm>
              <a:off x="8079307" y="3618822"/>
              <a:ext cx="314899" cy="346842"/>
            </a:xfrm>
            <a:custGeom>
              <a:avLst/>
              <a:gdLst>
                <a:gd fmla="*/ 130697 w 314899" name="connsiteX0"/>
                <a:gd fmla="*/ 346843 h 346842" name="connsiteY0"/>
                <a:gd fmla="*/ 136076 w 314899" name="connsiteX1"/>
                <a:gd fmla="*/ 320562 h 346842" name="connsiteY1"/>
                <a:gd fmla="*/ 160847 w 314899" name="connsiteX2"/>
                <a:gd fmla="*/ 318910 h 346842" name="connsiteY2"/>
                <a:gd fmla="*/ 150420 w 314899" name="connsiteX3"/>
                <a:gd fmla="*/ 267575 h 346842" name="connsiteY3"/>
                <a:gd fmla="*/ 203548 w 314899" name="connsiteX4"/>
                <a:gd fmla="*/ 241011 h 346842" name="connsiteY4"/>
                <a:gd fmla="*/ 223931 w 314899" name="connsiteX5"/>
                <a:gd fmla="*/ 222798 h 346842" name="connsiteY5"/>
                <a:gd fmla="*/ 250212 w 314899" name="connsiteX6"/>
                <a:gd fmla="*/ 237944 h 346842" name="connsiteY6"/>
                <a:gd fmla="*/ 278805 w 314899" name="connsiteX7"/>
                <a:gd fmla="*/ 236953 h 346842" name="connsiteY7"/>
                <a:gd fmla="*/ 286118 w 314899" name="connsiteX8"/>
                <a:gd fmla="*/ 257006 h 346842" name="connsiteY8"/>
                <a:gd fmla="*/ 296451 w 314899" name="connsiteX9"/>
                <a:gd fmla="*/ 256534 h 346842" name="connsiteY9"/>
                <a:gd fmla="*/ 309946 w 314899" name="connsiteX10"/>
                <a:gd fmla="*/ 167075 h 346842" name="connsiteY10"/>
                <a:gd fmla="*/ 289279 w 314899" name="connsiteX11"/>
                <a:gd fmla="*/ 109748 h 346842" name="connsiteY11"/>
                <a:gd fmla="*/ 314900 w 314899" name="connsiteX12"/>
                <a:gd fmla="*/ 72190 h 346842" name="connsiteY12"/>
                <a:gd fmla="*/ 306124 w 314899" name="connsiteX13"/>
                <a:gd fmla="*/ 45154 h 346842" name="connsiteY13"/>
                <a:gd fmla="*/ 278852 w 314899" name="connsiteX14"/>
                <a:gd fmla="*/ 37652 h 346842" name="connsiteY14"/>
                <a:gd fmla="*/ 268802 w 314899" name="connsiteX15"/>
                <a:gd fmla="*/ 60536 h 346842" name="connsiteY15"/>
                <a:gd fmla="*/ 234689 w 314899" name="connsiteX16"/>
                <a:gd fmla="*/ 50580 h 346842" name="connsiteY16"/>
                <a:gd fmla="*/ 247853 w 314899" name="connsiteX17"/>
                <a:gd fmla="*/ 1510 h 346842" name="connsiteY17"/>
                <a:gd fmla="*/ 145937 w 314899" name="connsiteX18"/>
                <a:gd fmla="*/ 0 h 346842" name="connsiteY18"/>
                <a:gd fmla="*/ 141408 w 314899" name="connsiteX19"/>
                <a:gd fmla="*/ 12834 h 346842" name="connsiteY19"/>
                <a:gd fmla="*/ 147589 w 314899" name="connsiteX20"/>
                <a:gd fmla="*/ 60206 h 346842" name="connsiteY20"/>
                <a:gd fmla="*/ 44541 w 314899" name="connsiteX21"/>
                <a:gd fmla="*/ 70727 h 346842" name="connsiteY21"/>
                <a:gd fmla="*/ 45060 w 314899" name="connsiteX22"/>
                <a:gd fmla="*/ 104982 h 346842" name="connsiteY22"/>
                <a:gd fmla="*/ 60913 w 314899" name="connsiteX23"/>
                <a:gd fmla="*/ 117675 h 346842" name="connsiteY23"/>
                <a:gd fmla="*/ 43786 w 314899" name="connsiteX24"/>
                <a:gd fmla="*/ 114513 h 346842" name="connsiteY24"/>
                <a:gd fmla="*/ 29820 w 314899" name="connsiteX25"/>
                <a:gd fmla="*/ 108804 h 346842" name="connsiteY25"/>
                <a:gd fmla="*/ 25385 w 314899" name="connsiteX26"/>
                <a:gd fmla="*/ 150703 h 346842" name="connsiteY26"/>
                <a:gd fmla="*/ 10805 w 314899" name="connsiteX27"/>
                <a:gd fmla="*/ 162121 h 346842" name="connsiteY27"/>
                <a:gd fmla="*/ 0 w 314899" name="connsiteX28"/>
                <a:gd fmla="*/ 165943 h 346842" name="connsiteY28"/>
                <a:gd fmla="*/ 2170 w 314899" name="connsiteX29"/>
                <a:gd fmla="*/ 170284 h 346842" name="connsiteY29"/>
                <a:gd fmla="*/ 3161 w 314899" name="connsiteX30"/>
                <a:gd fmla="*/ 173775 h 346842" name="connsiteY30"/>
                <a:gd fmla="*/ 17599 w 314899" name="connsiteX31"/>
                <a:gd fmla="*/ 202651 h 346842" name="connsiteY31"/>
                <a:gd fmla="*/ 28546 w 314899" name="connsiteX32"/>
                <a:gd fmla="*/ 232565 h 346842" name="connsiteY32"/>
                <a:gd fmla="*/ 60913 w 314899" name="connsiteX33"/>
                <a:gd fmla="*/ 275408 h 346842" name="connsiteY33"/>
                <a:gd fmla="*/ 80825 w 314899" name="connsiteX34"/>
                <a:gd fmla="*/ 294800 h 346842" name="connsiteY34"/>
                <a:gd fmla="*/ 123667 w 314899" name="connsiteX35"/>
                <a:gd fmla="*/ 336132 h 346842" name="connsiteY35"/>
                <a:gd fmla="*/ 130697 w 314899" name="connsiteX36"/>
                <a:gd fmla="*/ 346843 h 346842"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346842" w="314899">
                  <a:moveTo>
                    <a:pt x="130697" y="346843"/>
                  </a:moveTo>
                  <a:lnTo>
                    <a:pt x="136076" y="320562"/>
                  </a:lnTo>
                  <a:lnTo>
                    <a:pt x="160847" y="318910"/>
                  </a:lnTo>
                  <a:lnTo>
                    <a:pt x="150420" y="267575"/>
                  </a:lnTo>
                  <a:lnTo>
                    <a:pt x="203548" y="241011"/>
                  </a:lnTo>
                  <a:lnTo>
                    <a:pt x="223931" y="222798"/>
                  </a:lnTo>
                  <a:lnTo>
                    <a:pt x="250212" y="237944"/>
                  </a:lnTo>
                  <a:lnTo>
                    <a:pt x="278805" y="236953"/>
                  </a:lnTo>
                  <a:lnTo>
                    <a:pt x="286118" y="257006"/>
                  </a:lnTo>
                  <a:lnTo>
                    <a:pt x="296451" y="256534"/>
                  </a:lnTo>
                  <a:lnTo>
                    <a:pt x="309946" y="167075"/>
                  </a:lnTo>
                  <a:lnTo>
                    <a:pt x="289279" y="109748"/>
                  </a:lnTo>
                  <a:lnTo>
                    <a:pt x="314900" y="72190"/>
                  </a:lnTo>
                  <a:lnTo>
                    <a:pt x="306124" y="45154"/>
                  </a:lnTo>
                  <a:lnTo>
                    <a:pt x="278852" y="37652"/>
                  </a:lnTo>
                  <a:lnTo>
                    <a:pt x="268802" y="60536"/>
                  </a:lnTo>
                  <a:lnTo>
                    <a:pt x="234689" y="50580"/>
                  </a:lnTo>
                  <a:lnTo>
                    <a:pt x="247853" y="1510"/>
                  </a:lnTo>
                  <a:lnTo>
                    <a:pt x="145937" y="0"/>
                  </a:lnTo>
                  <a:lnTo>
                    <a:pt x="141408" y="12834"/>
                  </a:lnTo>
                  <a:lnTo>
                    <a:pt x="147589" y="60206"/>
                  </a:lnTo>
                  <a:lnTo>
                    <a:pt x="44541" y="70727"/>
                  </a:lnTo>
                  <a:lnTo>
                    <a:pt x="45060" y="104982"/>
                  </a:lnTo>
                  <a:lnTo>
                    <a:pt x="60913" y="117675"/>
                  </a:lnTo>
                  <a:lnTo>
                    <a:pt x="43786" y="114513"/>
                  </a:lnTo>
                  <a:lnTo>
                    <a:pt x="29820" y="108804"/>
                  </a:lnTo>
                  <a:lnTo>
                    <a:pt x="25385" y="150703"/>
                  </a:lnTo>
                  <a:lnTo>
                    <a:pt x="10805" y="162121"/>
                  </a:lnTo>
                  <a:lnTo>
                    <a:pt x="0" y="165943"/>
                  </a:lnTo>
                  <a:lnTo>
                    <a:pt x="2170" y="170284"/>
                  </a:lnTo>
                  <a:lnTo>
                    <a:pt x="3161" y="173775"/>
                  </a:lnTo>
                  <a:lnTo>
                    <a:pt x="17599" y="202651"/>
                  </a:lnTo>
                  <a:lnTo>
                    <a:pt x="28546" y="232565"/>
                  </a:lnTo>
                  <a:lnTo>
                    <a:pt x="60913" y="275408"/>
                  </a:lnTo>
                  <a:lnTo>
                    <a:pt x="80825" y="294800"/>
                  </a:lnTo>
                  <a:lnTo>
                    <a:pt x="123667" y="336132"/>
                  </a:lnTo>
                  <a:lnTo>
                    <a:pt x="130697" y="346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1" name="Graphic 6">
              <a:extLst>
                <a:ext uri="{FF2B5EF4-FFF2-40B4-BE49-F238E27FC236}">
                  <a16:creationId xmlns:a16="http://schemas.microsoft.com/office/drawing/2014/main" id="{A8BF1C4C-6F1A-4D0D-922D-49E29E8B8543}"/>
                </a:ext>
              </a:extLst>
            </p:cNvPr>
            <p:cNvSpPr/>
            <p:nvPr/>
          </p:nvSpPr>
          <p:spPr>
            <a:xfrm>
              <a:off x="8258319" y="4709459"/>
              <a:ext cx="732517" cy="673538"/>
            </a:xfrm>
            <a:custGeom>
              <a:avLst/>
              <a:gdLst>
                <a:gd fmla="*/ 258226 w 732517" name="connsiteX0"/>
                <a:gd fmla="*/ 647853 h 673538" name="connsiteY0"/>
                <a:gd fmla="*/ 263322 w 732517" name="connsiteX1"/>
                <a:gd fmla="*/ 650449 h 673538" name="connsiteY1"/>
                <a:gd fmla="*/ 302248 w 732517" name="connsiteX2"/>
                <a:gd fmla="*/ 616809 h 673538" name="connsiteY2"/>
                <a:gd fmla="*/ 330180 w 732517" name="connsiteX3"/>
                <a:gd fmla="*/ 644741 h 673538" name="connsiteY3"/>
                <a:gd fmla="*/ 334143 w 732517" name="connsiteX4"/>
                <a:gd fmla="*/ 666775 h 673538" name="connsiteY4"/>
                <a:gd fmla="*/ 392792 w 732517" name="connsiteX5"/>
                <a:gd fmla="*/ 666775 h 673538" name="connsiteY5"/>
                <a:gd fmla="*/ 436860 w 732517" name="connsiteX6"/>
                <a:gd fmla="*/ 646392 h 673538" name="connsiteY6"/>
                <a:gd fmla="*/ 446013 w 732517" name="connsiteX7"/>
                <a:gd fmla="*/ 270342 h 673538" name="connsiteY7"/>
                <a:gd fmla="*/ 500795 w 732517" name="connsiteX8"/>
                <a:gd fmla="*/ 264868 h 673538" name="connsiteY8"/>
                <a:gd fmla="*/ 506315 w 732517" name="connsiteX9"/>
                <a:gd fmla="*/ 67077 h 673538" name="connsiteY9"/>
                <a:gd fmla="*/ 535143 w 732517" name="connsiteX10"/>
                <a:gd fmla="*/ 67077 h 673538" name="connsiteY10"/>
                <a:gd fmla="*/ 611910 w 732517" name="connsiteX11"/>
                <a:gd fmla="*/ 52450 h 673538" name="connsiteY11"/>
                <a:gd fmla="*/ 652960 w 732517" name="connsiteX12"/>
                <a:gd fmla="*/ 53535 h 673538" name="connsiteY12"/>
                <a:gd fmla="*/ 658715 w 732517" name="connsiteX13"/>
                <a:gd fmla="*/ 70098 h 673538" name="connsiteY13"/>
                <a:gd fmla="*/ 678296 w 732517" name="connsiteX14"/>
                <a:gd fmla="*/ 55236 h 673538" name="connsiteY14"/>
                <a:gd fmla="*/ 725810 w 732517" name="connsiteX15"/>
                <a:gd fmla="*/ 33625 h 673538" name="connsiteY15"/>
                <a:gd fmla="*/ 724820 w 732517" name="connsiteX16"/>
                <a:gd fmla="*/ 31785 h 673538" name="connsiteY16"/>
                <a:gd fmla="*/ 687451 w 732517" name="connsiteX17"/>
                <a:gd fmla="*/ 26122 h 673538" name="connsiteY17"/>
                <a:gd fmla="*/ 535850 w 732517" name="connsiteX18"/>
                <a:gd fmla="*/ 56272 h 673538" name="connsiteY18"/>
                <a:gd fmla="*/ 484186 w 732517" name="connsiteX19"/>
                <a:gd fmla="*/ 46836 h 673538" name="connsiteY19"/>
                <a:gd fmla="*/ 398455 w 732517" name="connsiteX20"/>
                <a:gd fmla="*/ 49619 h 673538" name="connsiteY20"/>
                <a:gd fmla="*/ 363775 w 732517" name="connsiteX21"/>
                <a:gd fmla="*/ 23150 h 673538" name="connsiteY21"/>
                <a:gd fmla="*/ 123989 w 732517" name="connsiteX22"/>
                <a:gd fmla="*/ 29520 h 673538" name="connsiteY22"/>
                <a:gd fmla="*/ 69116 w 732517" name="connsiteX23"/>
                <a:gd fmla="*/ -6764 h 673538" name="connsiteY23"/>
                <a:gd fmla="*/ 38352 w 732517" name="connsiteX24"/>
                <a:gd fmla="*/ 10787 h 673538" name="connsiteY24"/>
                <a:gd fmla="*/ 35664 w 732517" name="connsiteX25"/>
                <a:gd fmla="*/ 10080 h 673538" name="connsiteY25"/>
                <a:gd fmla="*/ 20896 w 732517" name="connsiteX26"/>
                <a:gd fmla="*/ 6730 h 673538" name="connsiteY26"/>
                <a:gd fmla="*/ -6707 w 732517" name="connsiteX27"/>
                <a:gd fmla="*/ 20885 h 673538" name="connsiteY27"/>
                <a:gd fmla="*/ -3592 w 732517" name="connsiteX28"/>
                <a:gd fmla="*/ 58632 h 673538" name="connsiteY28"/>
                <a:gd fmla="*/ 8344 w 732517" name="connsiteX29"/>
                <a:gd fmla="*/ 82506 h 673538" name="connsiteY29"/>
                <a:gd fmla="*/ 26273 w 732517" name="connsiteX30"/>
                <a:gd fmla="*/ 99965 h 673538" name="connsiteY30"/>
                <a:gd fmla="*/ 55668 w 732517" name="connsiteX31"/>
                <a:gd fmla="*/ 140778 h 673538" name="connsiteY31"/>
                <a:gd fmla="*/ 64162 w 732517" name="connsiteX32"/>
                <a:gd fmla="*/ 165217 h 673538" name="connsiteY32"/>
                <a:gd fmla="*/ 81100 w 732517" name="connsiteX33"/>
                <a:gd fmla="*/ 188809 h 673538" name="connsiteY33"/>
                <a:gd fmla="*/ 92046 w 732517" name="connsiteX34"/>
                <a:gd fmla="*/ 218206 h 673538" name="connsiteY34"/>
                <a:gd fmla="*/ 118423 w 732517" name="connsiteX35"/>
                <a:gd fmla="*/ 259537 h 673538" name="connsiteY35"/>
                <a:gd fmla="*/ 124934 w 732517" name="connsiteX36"/>
                <a:gd fmla="*/ 273976 h 673538" name="connsiteY36"/>
                <a:gd fmla="*/ 153243 w 732517" name="connsiteX37"/>
                <a:gd fmla="*/ 307854 h 673538" name="connsiteY37"/>
                <a:gd fmla="*/ 157254 w 732517" name="connsiteX38"/>
                <a:gd fmla="*/ 329273 h 673538" name="connsiteY38"/>
                <a:gd fmla="*/ 157254 w 732517" name="connsiteX39"/>
                <a:gd fmla="*/ 400047 h 673538" name="connsiteY39"/>
                <a:gd fmla="*/ 161217 w 732517" name="connsiteX40"/>
                <a:gd fmla="*/ 411986 h 673538" name="connsiteY40"/>
                <a:gd fmla="*/ 177164 w 732517" name="connsiteX41"/>
                <a:gd fmla="*/ 447373 h 673538" name="connsiteY41"/>
                <a:gd fmla="*/ 178676 w 732517" name="connsiteX42"/>
                <a:gd fmla="*/ 486205 h 673538" name="connsiteY42"/>
                <a:gd fmla="*/ 191603 w 732517" name="connsiteX43"/>
                <a:gd fmla="*/ 513619 h 673538" name="connsiteY43"/>
                <a:gd fmla="*/ 189103 w 732517" name="connsiteX44"/>
                <a:gd fmla="*/ 522065 h 673538" name="connsiteY44"/>
                <a:gd fmla="*/ 195095 w 732517" name="connsiteX45"/>
                <a:gd fmla="*/ 535512 h 673538" name="connsiteY45"/>
                <a:gd fmla="*/ 204532 w 732517" name="connsiteX46"/>
                <a:gd fmla="*/ 581845 h 673538" name="connsiteY46"/>
                <a:gd fmla="*/ 209485 w 732517" name="connsiteX47"/>
                <a:gd fmla="*/ 590291 h 673538" name="connsiteY47"/>
                <a:gd fmla="*/ 221942 w 732517" name="connsiteX48"/>
                <a:gd fmla="*/ 602276 h 673538" name="connsiteY48"/>
                <a:gd fmla="*/ 231897 w 732517" name="connsiteX49"/>
                <a:gd fmla="*/ 621149 h 673538"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673538" w="732517">
                  <a:moveTo>
                    <a:pt x="258226" y="647853"/>
                  </a:moveTo>
                  <a:lnTo>
                    <a:pt x="263322" y="650449"/>
                  </a:lnTo>
                  <a:lnTo>
                    <a:pt x="302248" y="616809"/>
                  </a:lnTo>
                  <a:lnTo>
                    <a:pt x="330180" y="644741"/>
                  </a:lnTo>
                  <a:lnTo>
                    <a:pt x="334143" y="666775"/>
                  </a:lnTo>
                  <a:lnTo>
                    <a:pt x="392792" y="666775"/>
                  </a:lnTo>
                  <a:lnTo>
                    <a:pt x="436860" y="646392"/>
                  </a:lnTo>
                  <a:lnTo>
                    <a:pt x="446013" y="270342"/>
                  </a:lnTo>
                  <a:lnTo>
                    <a:pt x="500795" y="264868"/>
                  </a:lnTo>
                  <a:lnTo>
                    <a:pt x="506315" y="67077"/>
                  </a:lnTo>
                  <a:lnTo>
                    <a:pt x="535143" y="67077"/>
                  </a:lnTo>
                  <a:lnTo>
                    <a:pt x="611910" y="52450"/>
                  </a:lnTo>
                  <a:lnTo>
                    <a:pt x="652960" y="53535"/>
                  </a:lnTo>
                  <a:lnTo>
                    <a:pt x="658715" y="70098"/>
                  </a:lnTo>
                  <a:lnTo>
                    <a:pt x="678296" y="55236"/>
                  </a:lnTo>
                  <a:lnTo>
                    <a:pt x="725810" y="33625"/>
                  </a:lnTo>
                  <a:lnTo>
                    <a:pt x="724820" y="31785"/>
                  </a:lnTo>
                  <a:lnTo>
                    <a:pt x="687451" y="26122"/>
                  </a:lnTo>
                  <a:lnTo>
                    <a:pt x="535850" y="56272"/>
                  </a:lnTo>
                  <a:lnTo>
                    <a:pt x="484186" y="46836"/>
                  </a:lnTo>
                  <a:lnTo>
                    <a:pt x="398455" y="49619"/>
                  </a:lnTo>
                  <a:lnTo>
                    <a:pt x="363775" y="23150"/>
                  </a:lnTo>
                  <a:lnTo>
                    <a:pt x="123989" y="29520"/>
                  </a:lnTo>
                  <a:lnTo>
                    <a:pt x="69116" y="-6764"/>
                  </a:lnTo>
                  <a:lnTo>
                    <a:pt x="38352" y="10787"/>
                  </a:lnTo>
                  <a:lnTo>
                    <a:pt x="35664" y="10080"/>
                  </a:lnTo>
                  <a:cubicBezTo>
                    <a:pt x="30284" y="8665"/>
                    <a:pt x="23584" y="7108"/>
                    <a:pt x="20896" y="6730"/>
                  </a:cubicBezTo>
                  <a:cubicBezTo>
                    <a:pt x="17357" y="8193"/>
                    <a:pt x="6741" y="13667"/>
                    <a:pt x="-6707" y="20885"/>
                  </a:cubicBezTo>
                  <a:lnTo>
                    <a:pt x="-3592" y="58632"/>
                  </a:lnTo>
                  <a:lnTo>
                    <a:pt x="8344" y="82506"/>
                  </a:lnTo>
                  <a:lnTo>
                    <a:pt x="26273" y="99965"/>
                  </a:lnTo>
                  <a:lnTo>
                    <a:pt x="55668" y="140778"/>
                  </a:lnTo>
                  <a:lnTo>
                    <a:pt x="64162" y="165217"/>
                  </a:lnTo>
                  <a:lnTo>
                    <a:pt x="81100" y="188809"/>
                  </a:lnTo>
                  <a:lnTo>
                    <a:pt x="92046" y="218206"/>
                  </a:lnTo>
                  <a:lnTo>
                    <a:pt x="118423" y="259537"/>
                  </a:lnTo>
                  <a:lnTo>
                    <a:pt x="124934" y="273976"/>
                  </a:lnTo>
                  <a:lnTo>
                    <a:pt x="153243" y="307854"/>
                  </a:lnTo>
                  <a:lnTo>
                    <a:pt x="157254" y="329273"/>
                  </a:lnTo>
                  <a:lnTo>
                    <a:pt x="157254" y="400047"/>
                  </a:lnTo>
                  <a:lnTo>
                    <a:pt x="161217" y="411986"/>
                  </a:lnTo>
                  <a:lnTo>
                    <a:pt x="177164" y="447373"/>
                  </a:lnTo>
                  <a:lnTo>
                    <a:pt x="178676" y="486205"/>
                  </a:lnTo>
                  <a:lnTo>
                    <a:pt x="191603" y="513619"/>
                  </a:lnTo>
                  <a:lnTo>
                    <a:pt x="189103" y="522065"/>
                  </a:lnTo>
                  <a:lnTo>
                    <a:pt x="195095" y="535512"/>
                  </a:lnTo>
                  <a:lnTo>
                    <a:pt x="204532" y="581845"/>
                  </a:lnTo>
                  <a:lnTo>
                    <a:pt x="209485" y="590291"/>
                  </a:lnTo>
                  <a:lnTo>
                    <a:pt x="221942" y="602276"/>
                  </a:lnTo>
                  <a:lnTo>
                    <a:pt x="231897" y="6211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2" name="Graphic 6">
              <a:extLst>
                <a:ext uri="{FF2B5EF4-FFF2-40B4-BE49-F238E27FC236}">
                  <a16:creationId xmlns:a16="http://schemas.microsoft.com/office/drawing/2014/main" id="{BB63697B-DE4C-418D-8463-BB0F4205DEAE}"/>
                </a:ext>
              </a:extLst>
            </p:cNvPr>
            <p:cNvSpPr/>
            <p:nvPr/>
          </p:nvSpPr>
          <p:spPr>
            <a:xfrm>
              <a:off x="7106533" y="3125004"/>
              <a:ext cx="334339" cy="367131"/>
            </a:xfrm>
            <a:custGeom>
              <a:avLst/>
              <a:gdLst>
                <a:gd fmla="*/ 319052 w 334339" name="connsiteX0"/>
                <a:gd fmla="*/ 299424 h 367131" name="connsiteY0"/>
                <a:gd fmla="*/ 302632 w 334339" name="connsiteX1"/>
                <a:gd fmla="*/ 291638 h 367131" name="connsiteY1"/>
                <a:gd fmla="*/ 286543 w 334339" name="connsiteX2"/>
                <a:gd fmla="*/ 222327 h 367131" name="connsiteY2"/>
                <a:gd fmla="*/ 307398 w 334339" name="connsiteX3"/>
                <a:gd fmla="*/ 194819 h 367131" name="connsiteY3"/>
                <a:gd fmla="*/ 310134 w 334339" name="connsiteX4"/>
                <a:gd fmla="*/ 168396 h 367131" name="connsiteY4"/>
                <a:gd fmla="*/ 334339 w 334339" name="connsiteX5"/>
                <a:gd fmla="*/ 136123 h 367131" name="connsiteY5"/>
                <a:gd fmla="*/ 328488 w 334339" name="connsiteX6"/>
                <a:gd fmla="*/ 77994 h 367131" name="connsiteY6"/>
                <a:gd fmla="*/ 313956 w 334339" name="connsiteX7"/>
                <a:gd fmla="*/ 77144 h 367131" name="connsiteY7"/>
                <a:gd fmla="*/ 301972 w 334339" name="connsiteX8"/>
                <a:gd fmla="*/ 49401 h 367131" name="connsiteY8"/>
                <a:gd fmla="*/ 288194 w 334339" name="connsiteX9"/>
                <a:gd fmla="*/ 47466 h 367131" name="connsiteY9"/>
                <a:gd fmla="*/ 237708 w 334339" name="connsiteX10"/>
                <a:gd fmla="*/ 64594 h 367131" name="connsiteY10"/>
                <a:gd fmla="*/ 213173 w 334339" name="connsiteX11"/>
                <a:gd fmla="*/ 65726 h 367131" name="connsiteY11"/>
                <a:gd fmla="*/ 191422 w 334339" name="connsiteX12"/>
                <a:gd fmla="*/ 23120 h 367131" name="connsiteY12"/>
                <a:gd fmla="*/ 169010 w 334339" name="connsiteX13"/>
                <a:gd fmla="*/ 14910 h 367131" name="connsiteY13"/>
                <a:gd fmla="*/ 130272 w 334339" name="connsiteX14"/>
                <a:gd fmla="*/ 30905 h 367131" name="connsiteY14"/>
                <a:gd fmla="*/ 132348 w 334339" name="connsiteX15"/>
                <a:gd fmla="*/ 519 h 367131" name="connsiteY15"/>
                <a:gd fmla="*/ 115599 w 334339" name="connsiteX16"/>
                <a:gd fmla="*/ 0 h 367131" name="connsiteY16"/>
                <a:gd fmla="*/ 108568 w 334339" name="connsiteX17"/>
                <a:gd fmla="*/ 24535 h 367131" name="connsiteY17"/>
                <a:gd fmla="*/ 69548 w 334339" name="connsiteX18"/>
                <a:gd fmla="*/ 31235 h 367131" name="connsiteY18"/>
                <a:gd fmla="*/ 58696 w 334339" name="connsiteX19"/>
                <a:gd fmla="*/ 23450 h 367131" name="connsiteY19"/>
                <a:gd fmla="*/ 28027 w 334339" name="connsiteX20"/>
                <a:gd fmla="*/ 48127 h 367131" name="connsiteY20"/>
                <a:gd fmla="*/ 28640 w 334339" name="connsiteX21"/>
                <a:gd fmla="*/ 59215 h 367131" name="connsiteY21"/>
                <a:gd fmla="*/ 41568 w 334339" name="connsiteX22"/>
                <a:gd fmla="*/ 71246 h 367131" name="connsiteY22"/>
                <a:gd fmla="*/ 41568 w 334339" name="connsiteX23"/>
                <a:gd fmla="*/ 107577 h 367131" name="connsiteY23"/>
                <a:gd fmla="*/ 54402 w 334339" name="connsiteX24"/>
                <a:gd fmla="*/ 139662 h 367131" name="connsiteY24"/>
                <a:gd fmla="*/ 23308 w 334339" name="connsiteX25"/>
                <a:gd fmla="*/ 136548 h 367131" name="connsiteY25"/>
                <a:gd fmla="*/ 23308 w 334339" name="connsiteX26"/>
                <a:gd fmla="*/ 138341 h 367131" name="connsiteY26"/>
                <a:gd fmla="*/ 32368 w 334339" name="connsiteX27"/>
                <a:gd fmla="*/ 156459 h 367131" name="connsiteY27"/>
                <a:gd fmla="*/ 15665 w 334339" name="connsiteX28"/>
                <a:gd fmla="*/ 187694 h 367131" name="connsiteY28"/>
                <a:gd fmla="*/ 3397 w 334339" name="connsiteX29"/>
                <a:gd fmla="*/ 191280 h 367131" name="connsiteY29"/>
                <a:gd fmla="*/ 10003 w 334339" name="connsiteX30"/>
                <a:gd fmla="*/ 224261 h 367131" name="connsiteY30"/>
                <a:gd fmla="*/ 0 w 334339" name="connsiteX31"/>
                <a:gd fmla="*/ 240681 h 367131" name="connsiteY31"/>
                <a:gd fmla="*/ 26234 w 334339" name="connsiteX32"/>
                <a:gd fmla="*/ 251533 h 367131" name="connsiteY32"/>
                <a:gd fmla="*/ 33406 w 334339" name="connsiteX33"/>
                <a:gd fmla="*/ 268519 h 367131" name="connsiteY33"/>
                <a:gd fmla="*/ 68510 w 334339" name="connsiteX34"/>
                <a:gd fmla="*/ 279560 h 367131" name="connsiteY34"/>
                <a:gd fmla="*/ 47089 w 334339" name="connsiteX35"/>
                <a:gd fmla="*/ 364065 h 367131" name="connsiteY35"/>
                <a:gd fmla="*/ 57799 w 334339" name="connsiteX36"/>
                <a:gd fmla="*/ 367131 h 367131" name="connsiteY36"/>
                <a:gd fmla="*/ 64782 w 334339" name="connsiteX37"/>
                <a:gd fmla="*/ 364772 h 367131" name="connsiteY37"/>
                <a:gd fmla="*/ 94744 w 334339" name="connsiteX38"/>
                <a:gd fmla="*/ 351089 h 367131" name="connsiteY38"/>
                <a:gd fmla="*/ 127630 w 334339" name="connsiteX39"/>
                <a:gd fmla="*/ 336840 h 367131" name="connsiteY39"/>
                <a:gd fmla="*/ 205010 w 334339" name="connsiteX40"/>
                <a:gd fmla="*/ 320845 h 367131" name="connsiteY40"/>
                <a:gd fmla="*/ 248089 w 334339" name="connsiteX41"/>
                <a:gd fmla="*/ 317919 h 367131" name="connsiteY41"/>
                <a:gd fmla="*/ 257950 w 334339" name="connsiteX42"/>
                <a:gd fmla="*/ 317919 h 367131" name="connsiteY42"/>
                <a:gd fmla="*/ 285033 w 334339" name="connsiteX43"/>
                <a:gd fmla="*/ 325233 h 367131" name="connsiteY43"/>
                <a:gd fmla="*/ 300462 w 334339" name="connsiteX44"/>
                <a:gd fmla="*/ 325233 h 367131" name="connsiteY44"/>
                <a:gd fmla="*/ 319052 w 334339" name="connsiteX45"/>
                <a:gd fmla="*/ 331603 h 367131" name="connsiteY45"/>
                <a:gd fmla="*/ 319052 w 334339" name="connsiteX46"/>
                <a:gd fmla="*/ 299424 h 367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367131" w="334339">
                  <a:moveTo>
                    <a:pt x="319052" y="299424"/>
                  </a:moveTo>
                  <a:lnTo>
                    <a:pt x="302632" y="291638"/>
                  </a:lnTo>
                  <a:lnTo>
                    <a:pt x="286543" y="222327"/>
                  </a:lnTo>
                  <a:lnTo>
                    <a:pt x="307398" y="194819"/>
                  </a:lnTo>
                  <a:lnTo>
                    <a:pt x="310134" y="168396"/>
                  </a:lnTo>
                  <a:lnTo>
                    <a:pt x="334339" y="136123"/>
                  </a:lnTo>
                  <a:lnTo>
                    <a:pt x="328488" y="77994"/>
                  </a:lnTo>
                  <a:lnTo>
                    <a:pt x="313956" y="77144"/>
                  </a:lnTo>
                  <a:lnTo>
                    <a:pt x="301972" y="49401"/>
                  </a:lnTo>
                  <a:lnTo>
                    <a:pt x="288194" y="47466"/>
                  </a:lnTo>
                  <a:lnTo>
                    <a:pt x="237708" y="64594"/>
                  </a:lnTo>
                  <a:lnTo>
                    <a:pt x="213173" y="65726"/>
                  </a:lnTo>
                  <a:lnTo>
                    <a:pt x="191422" y="23120"/>
                  </a:lnTo>
                  <a:lnTo>
                    <a:pt x="169010" y="14910"/>
                  </a:lnTo>
                  <a:lnTo>
                    <a:pt x="130272" y="30905"/>
                  </a:lnTo>
                  <a:lnTo>
                    <a:pt x="132348" y="519"/>
                  </a:lnTo>
                  <a:lnTo>
                    <a:pt x="115599" y="0"/>
                  </a:lnTo>
                  <a:lnTo>
                    <a:pt x="108568" y="24535"/>
                  </a:lnTo>
                  <a:lnTo>
                    <a:pt x="69548" y="31235"/>
                  </a:lnTo>
                  <a:lnTo>
                    <a:pt x="58696" y="23450"/>
                  </a:lnTo>
                  <a:lnTo>
                    <a:pt x="28027" y="48127"/>
                  </a:lnTo>
                  <a:lnTo>
                    <a:pt x="28640" y="59215"/>
                  </a:lnTo>
                  <a:lnTo>
                    <a:pt x="41568" y="71246"/>
                  </a:lnTo>
                  <a:lnTo>
                    <a:pt x="41568" y="107577"/>
                  </a:lnTo>
                  <a:lnTo>
                    <a:pt x="54402" y="139662"/>
                  </a:lnTo>
                  <a:lnTo>
                    <a:pt x="23308" y="136548"/>
                  </a:lnTo>
                  <a:lnTo>
                    <a:pt x="23308" y="138341"/>
                  </a:lnTo>
                  <a:lnTo>
                    <a:pt x="32368" y="156459"/>
                  </a:lnTo>
                  <a:lnTo>
                    <a:pt x="15665" y="187694"/>
                  </a:lnTo>
                  <a:lnTo>
                    <a:pt x="3397" y="191280"/>
                  </a:lnTo>
                  <a:lnTo>
                    <a:pt x="10003" y="224261"/>
                  </a:lnTo>
                  <a:lnTo>
                    <a:pt x="0" y="240681"/>
                  </a:lnTo>
                  <a:lnTo>
                    <a:pt x="26234" y="251533"/>
                  </a:lnTo>
                  <a:lnTo>
                    <a:pt x="33406" y="268519"/>
                  </a:lnTo>
                  <a:lnTo>
                    <a:pt x="68510" y="279560"/>
                  </a:lnTo>
                  <a:lnTo>
                    <a:pt x="47089" y="364065"/>
                  </a:lnTo>
                  <a:lnTo>
                    <a:pt x="57799" y="367131"/>
                  </a:lnTo>
                  <a:lnTo>
                    <a:pt x="64782" y="364772"/>
                  </a:lnTo>
                  <a:lnTo>
                    <a:pt x="94744" y="351089"/>
                  </a:lnTo>
                  <a:lnTo>
                    <a:pt x="127630" y="336840"/>
                  </a:lnTo>
                  <a:lnTo>
                    <a:pt x="205010" y="320845"/>
                  </a:lnTo>
                  <a:lnTo>
                    <a:pt x="248089" y="317919"/>
                  </a:lnTo>
                  <a:lnTo>
                    <a:pt x="257950" y="317919"/>
                  </a:lnTo>
                  <a:lnTo>
                    <a:pt x="285033" y="325233"/>
                  </a:lnTo>
                  <a:lnTo>
                    <a:pt x="300462" y="325233"/>
                  </a:lnTo>
                  <a:lnTo>
                    <a:pt x="319052" y="331603"/>
                  </a:lnTo>
                  <a:lnTo>
                    <a:pt x="319052" y="2994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3" name="Graphic 6">
              <a:extLst>
                <a:ext uri="{FF2B5EF4-FFF2-40B4-BE49-F238E27FC236}">
                  <a16:creationId xmlns:a16="http://schemas.microsoft.com/office/drawing/2014/main" id="{5481D1F8-0927-4B89-A13C-FBDCC6BFE07B}"/>
                </a:ext>
              </a:extLst>
            </p:cNvPr>
            <p:cNvSpPr/>
            <p:nvPr/>
          </p:nvSpPr>
          <p:spPr>
            <a:xfrm>
              <a:off x="8540522" y="5007468"/>
              <a:ext cx="855287" cy="698260"/>
            </a:xfrm>
            <a:custGeom>
              <a:avLst/>
              <a:gdLst>
                <a:gd fmla="*/ 816117 w 855287" name="connsiteX0"/>
                <a:gd fmla="*/ 257602 h 698260" name="connsiteY0"/>
                <a:gd fmla="*/ 794698 w 855287" name="connsiteX1"/>
                <a:gd fmla="*/ 283647 h 698260" name="connsiteY1"/>
                <a:gd fmla="*/ 744684 w 855287" name="connsiteX2"/>
                <a:gd fmla="*/ 275909 h 698260" name="connsiteY2"/>
                <a:gd fmla="*/ 738265 w 855287" name="connsiteX3"/>
                <a:gd fmla="*/ 225613 h 698260" name="connsiteY3"/>
                <a:gd fmla="*/ 751855 w 855287" name="connsiteX4"/>
                <a:gd fmla="*/ 201595 h 698260" name="connsiteY4"/>
                <a:gd fmla="*/ 775115 w 855287" name="connsiteX5"/>
                <a:gd fmla="*/ 181637 h 698260" name="connsiteY5"/>
                <a:gd fmla="*/ 806068 w 855287" name="connsiteX6"/>
                <a:gd fmla="*/ 194472 h 698260" name="connsiteY6"/>
                <a:gd fmla="*/ 806068 w 855287" name="connsiteX7"/>
                <a:gd fmla="*/ 122518 h 698260" name="connsiteY7"/>
                <a:gd fmla="*/ 793611 w 855287" name="connsiteX8"/>
                <a:gd fmla="*/ 34662 h 698260" name="connsiteY8"/>
                <a:gd fmla="*/ 765020 w 855287" name="connsiteX9"/>
                <a:gd fmla="*/ 1963 h 698260" name="connsiteY9"/>
                <a:gd fmla="*/ 728121 w 855287" name="connsiteX10"/>
                <a:gd fmla="*/ 1116 h 698260" name="connsiteY10"/>
                <a:gd fmla="*/ 690375 w 855287" name="connsiteX11"/>
                <a:gd fmla="*/ -6764 h 698260" name="connsiteY11"/>
                <a:gd fmla="*/ 625924 w 855287" name="connsiteX12"/>
                <a:gd fmla="*/ 24613 h 698260" name="connsiteY12"/>
                <a:gd fmla="*/ 605917 w 855287" name="connsiteX13"/>
                <a:gd fmla="*/ 43486 h 698260" name="connsiteY13"/>
                <a:gd fmla="*/ 577135 w 855287" name="connsiteX14"/>
                <a:gd fmla="*/ 58772 h 698260" name="connsiteY14"/>
                <a:gd fmla="*/ 538163 w 855287" name="connsiteX15"/>
                <a:gd fmla="*/ 107750 h 698260" name="connsiteY15"/>
                <a:gd fmla="*/ 496641 w 855287" name="connsiteX16"/>
                <a:gd fmla="*/ 136578 h 698260" name="connsiteY16"/>
                <a:gd fmla="*/ 469370 w 855287" name="connsiteX17"/>
                <a:gd fmla="*/ 186498 h 698260" name="connsiteY17"/>
                <a:gd fmla="*/ 413835 w 855287" name="connsiteX18"/>
                <a:gd fmla="*/ 195557 h 698260" name="connsiteY18"/>
                <a:gd fmla="*/ 368871 w 855287" name="connsiteX19"/>
                <a:gd fmla="*/ 175787 h 698260" name="connsiteY19"/>
                <a:gd fmla="*/ 352921 w 855287" name="connsiteX20"/>
                <a:gd fmla="*/ 181591 h 698260" name="connsiteY20"/>
                <a:gd fmla="*/ 288846 w 855287" name="connsiteX21"/>
                <a:gd fmla="*/ 251137 h 698260" name="connsiteY21"/>
                <a:gd fmla="*/ 255818 w 855287" name="connsiteX22"/>
                <a:gd fmla="*/ 260574 h 698260" name="connsiteY22"/>
                <a:gd fmla="*/ 209720 w 855287" name="connsiteX23"/>
                <a:gd fmla="*/ 246419 h 698260" name="connsiteY23"/>
                <a:gd fmla="*/ 203871 w 855287" name="connsiteX24"/>
                <a:gd fmla="*/ 231792 h 698260" name="connsiteY24"/>
                <a:gd fmla="*/ 213307 w 855287" name="connsiteX25"/>
                <a:gd fmla="*/ 206880 h 698260" name="connsiteY25"/>
                <a:gd fmla="*/ 212552 w 855287" name="connsiteX26"/>
                <a:gd fmla="*/ 189942 h 698260" name="connsiteY26"/>
                <a:gd fmla="*/ 172683 w 855287" name="connsiteX27"/>
                <a:gd fmla="*/ 149364 h 698260" name="connsiteY27"/>
                <a:gd fmla="*/ 167587 w 855287" name="connsiteX28"/>
                <a:gd fmla="*/ 357537 h 698260" name="connsiteY28"/>
                <a:gd fmla="*/ 113089 w 855287" name="connsiteX29"/>
                <a:gd fmla="*/ 382778 h 698260" name="connsiteY29"/>
                <a:gd fmla="*/ 40145 w 855287" name="connsiteX30"/>
                <a:gd fmla="*/ 382778 h 698260" name="connsiteY30"/>
                <a:gd fmla="*/ 34956 w 855287" name="connsiteX31"/>
                <a:gd fmla="*/ 353715 h 698260" name="connsiteY31"/>
                <a:gd fmla="*/ 19055 w 855287" name="connsiteX32"/>
                <a:gd fmla="*/ 337813 h 698260" name="connsiteY32"/>
                <a:gd fmla="*/ -6707 w 855287" name="connsiteX33"/>
                <a:gd fmla="*/ 360085 h 698260" name="connsiteY33"/>
                <a:gd fmla="*/ -4914 w 855287" name="connsiteX34"/>
                <a:gd fmla="*/ 370606 h 698260" name="connsiteY34"/>
                <a:gd fmla="*/ 3578 w 855287" name="connsiteX35"/>
                <a:gd fmla="*/ 381552 h 698260" name="connsiteY35"/>
                <a:gd fmla="*/ 9570 w 855287" name="connsiteX36"/>
                <a:gd fmla="*/ 398490 h 698260" name="connsiteY36"/>
                <a:gd fmla="*/ 40949 w 855287" name="connsiteX37"/>
                <a:gd fmla="*/ 466717 h 698260" name="connsiteY37"/>
                <a:gd fmla="*/ 86243 w 855287" name="connsiteX38"/>
                <a:gd fmla="*/ 537964 h 698260" name="connsiteY38"/>
                <a:gd fmla="*/ 88224 w 855287" name="connsiteX39"/>
                <a:gd fmla="*/ 576795 h 698260" name="connsiteY39"/>
                <a:gd fmla="*/ 76288 w 855287" name="connsiteX40"/>
                <a:gd fmla="*/ 586750 h 698260" name="connsiteY40"/>
                <a:gd fmla="*/ 67323 w 855287" name="connsiteX41"/>
                <a:gd fmla="*/ 584250 h 698260" name="connsiteY41"/>
                <a:gd fmla="*/ 66851 w 855287" name="connsiteX42"/>
                <a:gd fmla="*/ 598405 h 698260" name="connsiteY42"/>
                <a:gd fmla="*/ 76806 w 855287" name="connsiteX43"/>
                <a:gd fmla="*/ 604870 h 698260" name="connsiteY43"/>
                <a:gd fmla="*/ 77278 w 855287" name="connsiteX44"/>
                <a:gd fmla="*/ 614307 h 698260" name="connsiteY44"/>
                <a:gd fmla="*/ 97709 w 855287" name="connsiteX45"/>
                <a:gd fmla="*/ 636718 h 698260" name="connsiteY45"/>
                <a:gd fmla="*/ 92235 w 855287" name="connsiteX46"/>
                <a:gd fmla="*/ 661630 h 698260" name="connsiteY46"/>
                <a:gd fmla="*/ 96718 w 855287" name="connsiteX47"/>
                <a:gd fmla="*/ 675550 h 698260" name="connsiteY47"/>
                <a:gd fmla="*/ 102192 w 855287" name="connsiteX48"/>
                <a:gd fmla="*/ 672057 h 698260" name="connsiteY48"/>
                <a:gd fmla="*/ 99218 w 855287" name="connsiteX49"/>
                <a:gd fmla="*/ 661630 h 698260" name="connsiteY49"/>
                <a:gd fmla="*/ 106673 w 855287" name="connsiteX50"/>
                <a:gd fmla="*/ 658612 h 698260" name="connsiteY50"/>
                <a:gd fmla="*/ 115637 w 855287" name="connsiteX51"/>
                <a:gd fmla="*/ 657619 h 698260" name="connsiteY51"/>
                <a:gd fmla="*/ 114128 w 855287" name="connsiteX52"/>
                <a:gd fmla="*/ 674039 h 698260" name="connsiteY52"/>
                <a:gd fmla="*/ 139040 w 855287" name="connsiteX53"/>
                <a:gd fmla="*/ 673569 h 698260" name="connsiteY53"/>
                <a:gd fmla="*/ 140033 w 855287" name="connsiteX54"/>
                <a:gd fmla="*/ 683005 h 698260" name="connsiteY54"/>
                <a:gd fmla="*/ 151497 w 855287" name="connsiteX55"/>
                <a:gd fmla="*/ 690979 h 698260" name="connsiteY55"/>
                <a:gd fmla="*/ 182873 w 855287" name="connsiteX56"/>
                <a:gd fmla="*/ 691497 h 698260" name="connsiteY56"/>
                <a:gd fmla="*/ 193821 w 855287" name="connsiteX57"/>
                <a:gd fmla="*/ 679040 h 698260" name="connsiteY57"/>
                <a:gd fmla="*/ 205285 w 855287" name="connsiteX58"/>
                <a:gd fmla="*/ 678050 h 698260" name="connsiteY58"/>
                <a:gd fmla="*/ 234680 w 855287" name="connsiteX59"/>
                <a:gd fmla="*/ 675550 h 698260" name="connsiteY59"/>
                <a:gd fmla="*/ 242656 w 855287" name="connsiteX60"/>
                <a:gd fmla="*/ 672578 h 698260" name="connsiteY60"/>
                <a:gd fmla="*/ 264075 w 855287" name="connsiteX61"/>
                <a:gd fmla="*/ 672578 h 698260" name="connsiteY61"/>
                <a:gd fmla="*/ 282006 w 855287" name="connsiteX62"/>
                <a:gd fmla="*/ 656110 h 698260" name="connsiteY62"/>
                <a:gd fmla="*/ 298944 w 855287" name="connsiteX63"/>
                <a:gd fmla="*/ 655638 h 698260" name="connsiteY63"/>
                <a:gd fmla="*/ 318856 w 855287" name="connsiteX64"/>
                <a:gd fmla="*/ 658612 h 698260" name="connsiteY64"/>
                <a:gd fmla="*/ 337730 w 855287" name="connsiteX65"/>
                <a:gd fmla="*/ 660593 h 698260" name="connsiteY65"/>
                <a:gd fmla="*/ 342731 w 855287" name="connsiteX66"/>
                <a:gd fmla="*/ 653656 h 698260" name="connsiteY66"/>
                <a:gd fmla="*/ 364153 w 855287" name="connsiteX67"/>
                <a:gd fmla="*/ 653656 h 698260" name="connsiteY67"/>
                <a:gd fmla="*/ 397982 w 855287" name="connsiteX68"/>
                <a:gd fmla="*/ 664602 h 698260" name="connsiteY68"/>
                <a:gd fmla="*/ 413930 w 855287" name="connsiteX69"/>
                <a:gd fmla="*/ 664602 h 698260" name="connsiteY69"/>
                <a:gd fmla="*/ 420913 w 855287" name="connsiteX70"/>
                <a:gd fmla="*/ 656628 h 698260" name="connsiteY70"/>
                <a:gd fmla="*/ 430868 w 855287" name="connsiteX71"/>
                <a:gd fmla="*/ 655638 h 698260" name="connsiteY71"/>
                <a:gd fmla="*/ 447336 w 855287" name="connsiteX72"/>
                <a:gd fmla="*/ 657101 h 698260" name="connsiteY72"/>
                <a:gd fmla="*/ 459744 w 855287" name="connsiteX73"/>
                <a:gd fmla="*/ 656628 h 698260" name="connsiteY73"/>
                <a:gd fmla="*/ 459744 w 855287" name="connsiteX74"/>
                <a:gd fmla="*/ 643653 h 698260" name="connsiteY74"/>
                <a:gd fmla="*/ 464228 w 855287" name="connsiteX75"/>
                <a:gd fmla="*/ 640681 h 698260" name="connsiteY75"/>
                <a:gd fmla="*/ 506692 w 855287" name="connsiteX76"/>
                <a:gd fmla="*/ 640209 h 698260" name="connsiteY76"/>
                <a:gd fmla="*/ 547505 w 855287" name="connsiteX77"/>
                <a:gd fmla="*/ 622752 h 698260" name="connsiteY77"/>
                <a:gd fmla="*/ 619743 w 855287" name="connsiteX78"/>
                <a:gd fmla="*/ 564999 h 698260" name="connsiteY78"/>
                <a:gd fmla="*/ 653619 w 855287" name="connsiteX79"/>
                <a:gd fmla="*/ 528103 h 698260" name="connsiteY79"/>
                <a:gd fmla="*/ 686223 w 855287" name="connsiteX80"/>
                <a:gd fmla="*/ 502954 h 698260" name="connsiteY80"/>
                <a:gd fmla="*/ 716090 w 855287" name="connsiteX81"/>
                <a:gd fmla="*/ 464074 h 698260" name="connsiteY81"/>
                <a:gd fmla="*/ 774880 w 855287" name="connsiteX82"/>
                <a:gd fmla="*/ 378910 h 698260" name="connsiteY82"/>
                <a:gd fmla="*/ 814751 w 855287" name="connsiteX83"/>
                <a:gd fmla="*/ 359000 h 698260" name="connsiteY83"/>
                <a:gd fmla="*/ 837163 w 855287" name="connsiteX84"/>
                <a:gd fmla="*/ 311155 h 698260" name="connsiteY84"/>
                <a:gd fmla="*/ 848581 w 855287" name="connsiteX85"/>
                <a:gd fmla="*/ 257602 h 698260" name="connsiteY85"/>
                <a:gd fmla="*/ 668246 w 855287" name="connsiteX86"/>
                <a:gd fmla="*/ 421185 h 698260" name="connsiteY86"/>
                <a:gd fmla="*/ 638616 w 855287" name="connsiteX87"/>
                <a:gd fmla="*/ 443408 h 698260" name="connsiteY87"/>
                <a:gd fmla="*/ 613939 w 855287" name="connsiteX88"/>
                <a:gd fmla="*/ 447797 h 698260" name="connsiteY88"/>
                <a:gd fmla="*/ 599785 w 855287" name="connsiteX89"/>
                <a:gd fmla="*/ 464784 h 698260" name="connsiteY89"/>
                <a:gd fmla="*/ 572984 w 855287" name="connsiteX90"/>
                <a:gd fmla="*/ 464784 h 698260" name="connsiteY90"/>
                <a:gd fmla="*/ 546704 w 855287" name="connsiteX91"/>
                <a:gd fmla="*/ 431283 h 698260" name="connsiteY91"/>
                <a:gd fmla="*/ 532549 w 855287" name="connsiteX92"/>
                <a:gd fmla="*/ 407173 h 698260" name="connsiteY92"/>
                <a:gd fmla="*/ 563688 w 855287" name="connsiteX93"/>
                <a:gd fmla="*/ 367681 h 698260" name="connsiteY93"/>
                <a:gd fmla="*/ 610871 w 855287" name="connsiteX94"/>
                <a:gd fmla="*/ 342626 h 698260" name="connsiteY94"/>
                <a:gd fmla="*/ 638049 w 855287" name="connsiteX95"/>
                <a:gd fmla="*/ 340361 h 698260" name="connsiteY95"/>
                <a:gd fmla="*/ 656026 w 855287" name="connsiteX96"/>
                <a:gd fmla="*/ 365745 h 698260" name="connsiteY96"/>
                <a:gd fmla="*/ 668057 w 855287" name="connsiteX97"/>
                <a:gd fmla="*/ 384619 h 698260"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698260" w="855287">
                  <a:moveTo>
                    <a:pt x="816117" y="257602"/>
                  </a:moveTo>
                  <a:lnTo>
                    <a:pt x="794698" y="283647"/>
                  </a:lnTo>
                  <a:lnTo>
                    <a:pt x="744684" y="275909"/>
                  </a:lnTo>
                  <a:lnTo>
                    <a:pt x="738265" y="225613"/>
                  </a:lnTo>
                  <a:lnTo>
                    <a:pt x="751855" y="201595"/>
                  </a:lnTo>
                  <a:lnTo>
                    <a:pt x="775115" y="181637"/>
                  </a:lnTo>
                  <a:lnTo>
                    <a:pt x="806068" y="194472"/>
                  </a:lnTo>
                  <a:lnTo>
                    <a:pt x="806068" y="122518"/>
                  </a:lnTo>
                  <a:lnTo>
                    <a:pt x="793611" y="34662"/>
                  </a:lnTo>
                  <a:lnTo>
                    <a:pt x="765020" y="1963"/>
                  </a:lnTo>
                  <a:lnTo>
                    <a:pt x="728121" y="1116"/>
                  </a:lnTo>
                  <a:lnTo>
                    <a:pt x="690375" y="-6764"/>
                  </a:lnTo>
                  <a:lnTo>
                    <a:pt x="625924" y="24613"/>
                  </a:lnTo>
                  <a:lnTo>
                    <a:pt x="605917" y="43486"/>
                  </a:lnTo>
                  <a:lnTo>
                    <a:pt x="577135" y="58772"/>
                  </a:lnTo>
                  <a:lnTo>
                    <a:pt x="538163" y="107750"/>
                  </a:lnTo>
                  <a:lnTo>
                    <a:pt x="496641" y="136578"/>
                  </a:lnTo>
                  <a:lnTo>
                    <a:pt x="469370" y="186498"/>
                  </a:lnTo>
                  <a:lnTo>
                    <a:pt x="413835" y="195557"/>
                  </a:lnTo>
                  <a:lnTo>
                    <a:pt x="368871" y="175787"/>
                  </a:lnTo>
                  <a:lnTo>
                    <a:pt x="352921" y="181591"/>
                  </a:lnTo>
                  <a:lnTo>
                    <a:pt x="288846" y="251137"/>
                  </a:lnTo>
                  <a:lnTo>
                    <a:pt x="255818" y="260574"/>
                  </a:lnTo>
                  <a:lnTo>
                    <a:pt x="209720" y="246419"/>
                  </a:lnTo>
                  <a:lnTo>
                    <a:pt x="203871" y="231792"/>
                  </a:lnTo>
                  <a:lnTo>
                    <a:pt x="213307" y="206880"/>
                  </a:lnTo>
                  <a:lnTo>
                    <a:pt x="212552" y="189942"/>
                  </a:lnTo>
                  <a:lnTo>
                    <a:pt x="172683" y="149364"/>
                  </a:lnTo>
                  <a:lnTo>
                    <a:pt x="167587" y="357537"/>
                  </a:lnTo>
                  <a:lnTo>
                    <a:pt x="113089" y="382778"/>
                  </a:lnTo>
                  <a:lnTo>
                    <a:pt x="40145" y="382778"/>
                  </a:lnTo>
                  <a:lnTo>
                    <a:pt x="34956" y="353715"/>
                  </a:lnTo>
                  <a:lnTo>
                    <a:pt x="19055" y="337813"/>
                  </a:lnTo>
                  <a:lnTo>
                    <a:pt x="-6707" y="360085"/>
                  </a:lnTo>
                  <a:lnTo>
                    <a:pt x="-4914" y="370606"/>
                  </a:lnTo>
                  <a:lnTo>
                    <a:pt x="3578" y="381552"/>
                  </a:lnTo>
                  <a:lnTo>
                    <a:pt x="9570" y="398490"/>
                  </a:lnTo>
                  <a:lnTo>
                    <a:pt x="40949" y="466717"/>
                  </a:lnTo>
                  <a:lnTo>
                    <a:pt x="86243" y="537964"/>
                  </a:lnTo>
                  <a:lnTo>
                    <a:pt x="88224" y="576795"/>
                  </a:lnTo>
                  <a:lnTo>
                    <a:pt x="76288" y="586750"/>
                  </a:lnTo>
                  <a:lnTo>
                    <a:pt x="67323" y="584250"/>
                  </a:lnTo>
                  <a:lnTo>
                    <a:pt x="66851" y="598405"/>
                  </a:lnTo>
                  <a:lnTo>
                    <a:pt x="76806" y="604870"/>
                  </a:lnTo>
                  <a:lnTo>
                    <a:pt x="77278" y="614307"/>
                  </a:lnTo>
                  <a:lnTo>
                    <a:pt x="97709" y="636718"/>
                  </a:lnTo>
                  <a:lnTo>
                    <a:pt x="92235" y="661630"/>
                  </a:lnTo>
                  <a:lnTo>
                    <a:pt x="96718" y="675550"/>
                  </a:lnTo>
                  <a:lnTo>
                    <a:pt x="102192" y="672057"/>
                  </a:lnTo>
                  <a:lnTo>
                    <a:pt x="99218" y="661630"/>
                  </a:lnTo>
                  <a:lnTo>
                    <a:pt x="106673" y="658612"/>
                  </a:lnTo>
                  <a:lnTo>
                    <a:pt x="115637" y="657619"/>
                  </a:lnTo>
                  <a:lnTo>
                    <a:pt x="114128" y="674039"/>
                  </a:lnTo>
                  <a:lnTo>
                    <a:pt x="139040" y="673569"/>
                  </a:lnTo>
                  <a:lnTo>
                    <a:pt x="140033" y="683005"/>
                  </a:lnTo>
                  <a:lnTo>
                    <a:pt x="151497" y="690979"/>
                  </a:lnTo>
                  <a:lnTo>
                    <a:pt x="182873" y="691497"/>
                  </a:lnTo>
                  <a:lnTo>
                    <a:pt x="193821" y="679040"/>
                  </a:lnTo>
                  <a:lnTo>
                    <a:pt x="205285" y="678050"/>
                  </a:lnTo>
                  <a:lnTo>
                    <a:pt x="234680" y="675550"/>
                  </a:lnTo>
                  <a:lnTo>
                    <a:pt x="242656" y="672578"/>
                  </a:lnTo>
                  <a:lnTo>
                    <a:pt x="264075" y="672578"/>
                  </a:lnTo>
                  <a:lnTo>
                    <a:pt x="282006" y="656110"/>
                  </a:lnTo>
                  <a:lnTo>
                    <a:pt x="298944" y="655638"/>
                  </a:lnTo>
                  <a:lnTo>
                    <a:pt x="318856" y="658612"/>
                  </a:lnTo>
                  <a:lnTo>
                    <a:pt x="337730" y="660593"/>
                  </a:lnTo>
                  <a:lnTo>
                    <a:pt x="342731" y="653656"/>
                  </a:lnTo>
                  <a:lnTo>
                    <a:pt x="364153" y="653656"/>
                  </a:lnTo>
                  <a:lnTo>
                    <a:pt x="397982" y="664602"/>
                  </a:lnTo>
                  <a:lnTo>
                    <a:pt x="413930" y="664602"/>
                  </a:lnTo>
                  <a:lnTo>
                    <a:pt x="420913" y="656628"/>
                  </a:lnTo>
                  <a:lnTo>
                    <a:pt x="430868" y="655638"/>
                  </a:lnTo>
                  <a:lnTo>
                    <a:pt x="447336" y="657101"/>
                  </a:lnTo>
                  <a:lnTo>
                    <a:pt x="459744" y="656628"/>
                  </a:lnTo>
                  <a:lnTo>
                    <a:pt x="459744" y="643653"/>
                  </a:lnTo>
                  <a:lnTo>
                    <a:pt x="464228" y="640681"/>
                  </a:lnTo>
                  <a:lnTo>
                    <a:pt x="506692" y="640209"/>
                  </a:lnTo>
                  <a:lnTo>
                    <a:pt x="547505" y="622752"/>
                  </a:lnTo>
                  <a:lnTo>
                    <a:pt x="619743" y="564999"/>
                  </a:lnTo>
                  <a:lnTo>
                    <a:pt x="653619" y="528103"/>
                  </a:lnTo>
                  <a:lnTo>
                    <a:pt x="686223" y="502954"/>
                  </a:lnTo>
                  <a:lnTo>
                    <a:pt x="716090" y="464074"/>
                  </a:lnTo>
                  <a:lnTo>
                    <a:pt x="774880" y="378910"/>
                  </a:lnTo>
                  <a:lnTo>
                    <a:pt x="814751" y="359000"/>
                  </a:lnTo>
                  <a:lnTo>
                    <a:pt x="837163" y="311155"/>
                  </a:lnTo>
                  <a:lnTo>
                    <a:pt x="848581" y="257602"/>
                  </a:lnTo>
                  <a:close/>
                  <a:moveTo>
                    <a:pt x="668246" y="421185"/>
                  </a:moveTo>
                  <a:lnTo>
                    <a:pt x="638616" y="443408"/>
                  </a:lnTo>
                  <a:lnTo>
                    <a:pt x="613939" y="447797"/>
                  </a:lnTo>
                  <a:lnTo>
                    <a:pt x="599785" y="464784"/>
                  </a:lnTo>
                  <a:lnTo>
                    <a:pt x="572984" y="464784"/>
                  </a:lnTo>
                  <a:lnTo>
                    <a:pt x="546704" y="431283"/>
                  </a:lnTo>
                  <a:lnTo>
                    <a:pt x="532549" y="407173"/>
                  </a:lnTo>
                  <a:lnTo>
                    <a:pt x="563688" y="367681"/>
                  </a:lnTo>
                  <a:lnTo>
                    <a:pt x="610871" y="342626"/>
                  </a:lnTo>
                  <a:lnTo>
                    <a:pt x="638049" y="340361"/>
                  </a:lnTo>
                  <a:lnTo>
                    <a:pt x="656026" y="365745"/>
                  </a:lnTo>
                  <a:lnTo>
                    <a:pt x="668057" y="38461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4" name="Graphic 6">
              <a:extLst>
                <a:ext uri="{FF2B5EF4-FFF2-40B4-BE49-F238E27FC236}">
                  <a16:creationId xmlns:a16="http://schemas.microsoft.com/office/drawing/2014/main" id="{B4D59926-38E4-42CE-9D1C-C99F45C477CA}"/>
                </a:ext>
              </a:extLst>
            </p:cNvPr>
            <p:cNvSpPr/>
            <p:nvPr/>
          </p:nvSpPr>
          <p:spPr>
            <a:xfrm>
              <a:off x="9096432" y="5368701"/>
              <a:ext cx="105359" cy="96442"/>
            </a:xfrm>
            <a:custGeom>
              <a:avLst/>
              <a:gdLst>
                <a:gd fmla="*/ 82382 w 105359" name="connsiteX0"/>
                <a:gd fmla="*/ 0 h 96442" name="connsiteY0"/>
                <a:gd fmla="*/ 65773 w 105359" name="connsiteX1"/>
                <a:gd fmla="*/ 1368 h 96442" name="connsiteY1"/>
                <a:gd fmla="*/ 23592 w 105359" name="connsiteX2"/>
                <a:gd fmla="*/ 23780 h 96442" name="connsiteY2"/>
                <a:gd fmla="*/ 0 w 105359" name="connsiteX3"/>
                <a:gd fmla="*/ 53647 h 96442" name="connsiteY3"/>
                <a:gd fmla="*/ 9248 w 105359" name="connsiteX4"/>
                <a:gd fmla="*/ 69265 h 96442" name="connsiteY4"/>
                <a:gd fmla="*/ 30622 w 105359" name="connsiteX5"/>
                <a:gd fmla="*/ 96442 h 96442" name="connsiteY5"/>
                <a:gd fmla="*/ 44211 w 105359" name="connsiteX6"/>
                <a:gd fmla="*/ 96442 h 96442" name="connsiteY6"/>
                <a:gd fmla="*/ 57422 w 105359" name="connsiteX7"/>
                <a:gd fmla="*/ 80542 h 96442" name="connsiteY7"/>
                <a:gd fmla="*/ 83844 w 105359" name="connsiteX8"/>
                <a:gd fmla="*/ 75823 h 96442" name="connsiteY8"/>
                <a:gd fmla="*/ 105360 w 105359" name="connsiteX9"/>
                <a:gd fmla="*/ 59686 h 96442" name="connsiteY9"/>
                <a:gd fmla="*/ 105360 w 105359" name="connsiteX10"/>
                <a:gd fmla="*/ 34066 h 96442" name="connsiteY10"/>
                <a:gd fmla="*/ 95546 w 105359" name="connsiteX11"/>
                <a:gd fmla="*/ 18543 h 96442" name="connsiteY11"/>
                <a:gd fmla="*/ 82382 w 105359" name="connsiteX12"/>
                <a:gd fmla="*/ 0 h 9644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6442" w="105359">
                  <a:moveTo>
                    <a:pt x="82382" y="0"/>
                  </a:moveTo>
                  <a:lnTo>
                    <a:pt x="65773" y="1368"/>
                  </a:lnTo>
                  <a:lnTo>
                    <a:pt x="23592" y="23780"/>
                  </a:lnTo>
                  <a:lnTo>
                    <a:pt x="0" y="53647"/>
                  </a:lnTo>
                  <a:lnTo>
                    <a:pt x="9248" y="69265"/>
                  </a:lnTo>
                  <a:lnTo>
                    <a:pt x="30622" y="96442"/>
                  </a:lnTo>
                  <a:lnTo>
                    <a:pt x="44211" y="96442"/>
                  </a:lnTo>
                  <a:lnTo>
                    <a:pt x="57422" y="80542"/>
                  </a:lnTo>
                  <a:lnTo>
                    <a:pt x="83844" y="75823"/>
                  </a:lnTo>
                  <a:lnTo>
                    <a:pt x="105360" y="59686"/>
                  </a:lnTo>
                  <a:lnTo>
                    <a:pt x="105360" y="34066"/>
                  </a:lnTo>
                  <a:lnTo>
                    <a:pt x="95546" y="18543"/>
                  </a:lnTo>
                  <a:lnTo>
                    <a:pt x="8238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5" name="Graphic 6">
              <a:extLst>
                <a:ext uri="{FF2B5EF4-FFF2-40B4-BE49-F238E27FC236}">
                  <a16:creationId xmlns:a16="http://schemas.microsoft.com/office/drawing/2014/main" id="{EF686A14-2DE9-4827-869D-285A02D0451C}"/>
                </a:ext>
              </a:extLst>
            </p:cNvPr>
            <p:cNvSpPr/>
            <p:nvPr/>
          </p:nvSpPr>
          <p:spPr>
            <a:xfrm>
              <a:off x="9934497" y="3054937"/>
              <a:ext cx="551711" cy="769697"/>
            </a:xfrm>
            <a:custGeom>
              <a:avLst/>
              <a:gdLst>
                <a:gd fmla="*/ 546238 w 551711" name="connsiteX0"/>
                <a:gd fmla="*/ 84175 h 769697" name="connsiteY0"/>
                <a:gd fmla="*/ 546238 w 551711" name="connsiteX1"/>
                <a:gd fmla="*/ 78701 h 769697" name="connsiteY1"/>
                <a:gd fmla="*/ 545201 w 551711" name="connsiteX2"/>
                <a:gd fmla="*/ 47325 h 769697" name="connsiteY2"/>
                <a:gd fmla="*/ 537274 w 551711" name="connsiteX3"/>
                <a:gd fmla="*/ 38360 h 769697" name="connsiteY3"/>
                <a:gd fmla="*/ 537746 w 551711" name="connsiteX4"/>
                <a:gd fmla="*/ 32887 h 769697" name="connsiteY4"/>
                <a:gd fmla="*/ 544729 w 551711" name="connsiteX5"/>
                <a:gd fmla="*/ 21940 h 769697" name="connsiteY5"/>
                <a:gd fmla="*/ 546238 w 551711" name="connsiteX6"/>
                <a:gd fmla="*/ 8965 h 769697" name="connsiteY6"/>
                <a:gd fmla="*/ 534773 w 551711" name="connsiteX7"/>
                <a:gd fmla="*/ 7502 h 769697" name="connsiteY7"/>
                <a:gd fmla="*/ 521798 w 551711" name="connsiteX8"/>
                <a:gd fmla="*/ 0 h 769697" name="connsiteY8"/>
                <a:gd fmla="*/ 504859 w 551711" name="connsiteX9"/>
                <a:gd fmla="*/ 2501 h 769697" name="connsiteY9"/>
                <a:gd fmla="*/ 501886 w 551711" name="connsiteX10"/>
                <a:gd fmla="*/ 12456 h 769697" name="connsiteY10"/>
                <a:gd fmla="*/ 477493 w 551711" name="connsiteX11"/>
                <a:gd fmla="*/ 24913 h 769697" name="connsiteY11"/>
                <a:gd fmla="*/ 448098 w 551711" name="connsiteX12"/>
                <a:gd fmla="*/ 26894 h 769697" name="connsiteY12"/>
                <a:gd fmla="*/ 421203 w 551711" name="connsiteX13"/>
                <a:gd fmla="*/ 37369 h 769697" name="connsiteY13"/>
                <a:gd fmla="*/ 398791 w 551711" name="connsiteX14"/>
                <a:gd fmla="*/ 36850 h 769697" name="connsiteY14"/>
                <a:gd fmla="*/ 381853 w 551711" name="connsiteX15"/>
                <a:gd fmla="*/ 45343 h 769697" name="connsiteY15"/>
                <a:gd fmla="*/ 359441 w 551711" name="connsiteX16"/>
                <a:gd fmla="*/ 48834 h 769697" name="connsiteY16"/>
                <a:gd fmla="*/ 328064 w 551711" name="connsiteX17"/>
                <a:gd fmla="*/ 48316 h 769697" name="connsiteY17"/>
                <a:gd fmla="*/ 316599 w 551711" name="connsiteX18"/>
                <a:gd fmla="*/ 57280 h 769697" name="connsiteY18"/>
                <a:gd fmla="*/ 309144 w 551711" name="connsiteX19"/>
                <a:gd fmla="*/ 59262 h 769697" name="connsiteY19"/>
                <a:gd fmla="*/ 296168 w 551711" name="connsiteX20"/>
                <a:gd fmla="*/ 69218 h 769697" name="connsiteY20"/>
                <a:gd fmla="*/ 281258 w 551711" name="connsiteX21"/>
                <a:gd fmla="*/ 69737 h 769697" name="connsiteY21"/>
                <a:gd fmla="*/ 243889 w 551711" name="connsiteX22"/>
                <a:gd fmla="*/ 63273 h 769697" name="connsiteY22"/>
                <a:gd fmla="*/ 234406 w 551711" name="connsiteX23"/>
                <a:gd fmla="*/ 68746 h 769697" name="connsiteY23"/>
                <a:gd fmla="*/ 222987 w 551711" name="connsiteX24"/>
                <a:gd fmla="*/ 73228 h 769697" name="connsiteY24"/>
                <a:gd fmla="*/ 205010 w 551711" name="connsiteX25"/>
                <a:gd fmla="*/ 86675 h 769697" name="connsiteY25"/>
                <a:gd fmla="*/ 170142 w 551711" name="connsiteX26"/>
                <a:gd fmla="*/ 87666 h 769697" name="connsiteY26"/>
                <a:gd fmla="*/ 143767 w 551711" name="connsiteX27"/>
                <a:gd fmla="*/ 69218 h 769697" name="connsiteY27"/>
                <a:gd fmla="*/ 106351 w 551711" name="connsiteX28"/>
                <a:gd fmla="*/ 35151 h 769697" name="connsiteY28"/>
                <a:gd fmla="*/ 89648 w 551711" name="connsiteX29"/>
                <a:gd fmla="*/ 78465 h 769697" name="connsiteY29"/>
                <a:gd fmla="*/ 160753 w 551711" name="connsiteX30"/>
                <a:gd fmla="*/ 152449 h 769697" name="connsiteY30"/>
                <a:gd fmla="*/ 326413 w 551711" name="connsiteX31"/>
                <a:gd fmla="*/ 223459 h 769697" name="connsiteY31"/>
                <a:gd fmla="*/ 393554 w 551711" name="connsiteX32"/>
                <a:gd fmla="*/ 223459 h 769697" name="connsiteY32"/>
                <a:gd fmla="*/ 353873 w 551711" name="connsiteX33"/>
                <a:gd fmla="*/ 265216 h 769697" name="connsiteY33"/>
                <a:gd fmla="*/ 216665 w 551711" name="connsiteX34"/>
                <a:gd fmla="*/ 400867 h 769697" name="connsiteY34"/>
                <a:gd fmla="*/ 160564 w 551711" name="connsiteX35"/>
                <a:gd fmla="*/ 400867 h 769697" name="connsiteY35"/>
                <a:gd fmla="*/ 114938 w 551711" name="connsiteX36"/>
                <a:gd fmla="*/ 434698 h 769697" name="connsiteY36"/>
                <a:gd fmla="*/ 45673 w 551711" name="connsiteX37"/>
                <a:gd fmla="*/ 457817 h 769697" name="connsiteY37"/>
                <a:gd fmla="*/ 32037 w 551711" name="connsiteX38"/>
                <a:gd fmla="*/ 500046 h 769697" name="connsiteY38"/>
                <a:gd fmla="*/ 7314 w 551711" name="connsiteX39"/>
                <a:gd fmla="*/ 521892 h 769697" name="connsiteY39"/>
                <a:gd fmla="*/ 0 w 551711" name="connsiteX40"/>
                <a:gd fmla="*/ 733744 h 769697" name="connsiteY40"/>
                <a:gd fmla="*/ 36001 w 551711" name="connsiteX41"/>
                <a:gd fmla="*/ 769697 h 769697" name="connsiteY41"/>
                <a:gd fmla="*/ 83514 w 551711" name="connsiteX42"/>
                <a:gd fmla="*/ 716758 h 769697" name="connsiteY42"/>
                <a:gd fmla="*/ 86487 w 551711" name="connsiteX43"/>
                <a:gd fmla="*/ 699300 h 769697" name="connsiteY43"/>
                <a:gd fmla="*/ 100453 w 551711" name="connsiteX44"/>
                <a:gd fmla="*/ 696800 h 769697" name="connsiteY44"/>
                <a:gd fmla="*/ 148249 w 551711" name="connsiteX45"/>
                <a:gd fmla="*/ 642539 h 769697" name="connsiteY45"/>
                <a:gd fmla="*/ 221949 w 551711" name="connsiteX46"/>
                <a:gd fmla="*/ 579785 h 769697" name="connsiteY46"/>
                <a:gd fmla="*/ 243370 w 551711" name="connsiteX47"/>
                <a:gd fmla="*/ 577804 h 769697" name="connsiteY47"/>
                <a:gd fmla="*/ 275738 w 551711" name="connsiteX48"/>
                <a:gd fmla="*/ 555864 h 769697" name="connsiteY48"/>
                <a:gd fmla="*/ 294187 w 551711" name="connsiteX49"/>
                <a:gd fmla="*/ 534962 h 769697" name="connsiteY49"/>
                <a:gd fmla="*/ 298669 w 551711" name="connsiteX50"/>
                <a:gd fmla="*/ 520524 h 769697" name="connsiteY50"/>
                <a:gd fmla="*/ 321081 w 551711" name="connsiteX51"/>
                <a:gd fmla="*/ 502075 h 769697" name="connsiteY51"/>
                <a:gd fmla="*/ 340992 w 551711" name="connsiteX52"/>
                <a:gd fmla="*/ 483155 h 769697" name="connsiteY52"/>
                <a:gd fmla="*/ 372888 w 551711" name="connsiteX53"/>
                <a:gd fmla="*/ 451259 h 769697" name="connsiteY53"/>
                <a:gd fmla="*/ 388836 w 551711" name="connsiteX54"/>
                <a:gd fmla="*/ 427856 h 769697" name="connsiteY54"/>
                <a:gd fmla="*/ 401764 w 551711" name="connsiteX55"/>
                <a:gd fmla="*/ 394498 h 769697" name="connsiteY55"/>
                <a:gd fmla="*/ 438142 w 551711" name="connsiteX56"/>
                <a:gd fmla="*/ 361611 h 769697" name="connsiteY56"/>
                <a:gd fmla="*/ 442624 w 551711" name="connsiteX57"/>
                <a:gd fmla="*/ 346182 h 769697" name="connsiteY57"/>
                <a:gd fmla="*/ 452061 w 551711" name="connsiteX58"/>
                <a:gd fmla="*/ 312305 h 769697" name="connsiteY58"/>
                <a:gd fmla="*/ 481456 w 551711" name="connsiteX59"/>
                <a:gd fmla="*/ 252524 h 769697" name="connsiteY59"/>
                <a:gd fmla="*/ 486458 w 551711" name="connsiteX60"/>
                <a:gd fmla="*/ 227139 h 769697" name="connsiteY60"/>
                <a:gd fmla="*/ 502877 w 551711" name="connsiteX61"/>
                <a:gd fmla="*/ 208691 h 769697" name="connsiteY61"/>
                <a:gd fmla="*/ 503868 w 551711" name="connsiteX62"/>
                <a:gd fmla="*/ 197225 h 769697" name="connsiteY62"/>
                <a:gd fmla="*/ 510851 w 551711" name="connsiteX63"/>
                <a:gd fmla="*/ 189299 h 769697" name="connsiteY63"/>
                <a:gd fmla="*/ 517315 w 551711" name="connsiteX64"/>
                <a:gd fmla="*/ 170850 h 769697" name="connsiteY64"/>
                <a:gd fmla="*/ 528781 w 551711" name="connsiteX65"/>
                <a:gd fmla="*/ 159903 h 769697" name="connsiteY65"/>
                <a:gd fmla="*/ 535245 w 551711" name="connsiteX66"/>
                <a:gd fmla="*/ 96631 h 769697" name="connsiteY66"/>
                <a:gd fmla="*/ 542228 w 551711" name="connsiteX67"/>
                <a:gd fmla="*/ 91630 h 769697" name="connsiteY67"/>
                <a:gd fmla="*/ 551712 w 551711" name="connsiteX68"/>
                <a:gd fmla="*/ 91158 h 769697" name="connsiteY68"/>
                <a:gd fmla="*/ 551712 w 551711" name="connsiteX69"/>
                <a:gd fmla="*/ 86675 h 769697" name="connsiteY69"/>
                <a:gd fmla="*/ 546238 w 551711" name="connsiteX70"/>
                <a:gd fmla="*/ 84175 h 76969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769697" w="551711">
                  <a:moveTo>
                    <a:pt x="546238" y="84175"/>
                  </a:moveTo>
                  <a:lnTo>
                    <a:pt x="546238" y="78701"/>
                  </a:lnTo>
                  <a:lnTo>
                    <a:pt x="545201" y="47325"/>
                  </a:lnTo>
                  <a:lnTo>
                    <a:pt x="537274" y="38360"/>
                  </a:lnTo>
                  <a:lnTo>
                    <a:pt x="537746" y="32887"/>
                  </a:lnTo>
                  <a:lnTo>
                    <a:pt x="544729" y="21940"/>
                  </a:lnTo>
                  <a:lnTo>
                    <a:pt x="546238" y="8965"/>
                  </a:lnTo>
                  <a:lnTo>
                    <a:pt x="534773" y="7502"/>
                  </a:lnTo>
                  <a:lnTo>
                    <a:pt x="521798" y="0"/>
                  </a:lnTo>
                  <a:lnTo>
                    <a:pt x="504859" y="2501"/>
                  </a:lnTo>
                  <a:lnTo>
                    <a:pt x="501886" y="12456"/>
                  </a:lnTo>
                  <a:lnTo>
                    <a:pt x="477493" y="24913"/>
                  </a:lnTo>
                  <a:lnTo>
                    <a:pt x="448098" y="26894"/>
                  </a:lnTo>
                  <a:lnTo>
                    <a:pt x="421203" y="37369"/>
                  </a:lnTo>
                  <a:lnTo>
                    <a:pt x="398791" y="36850"/>
                  </a:lnTo>
                  <a:lnTo>
                    <a:pt x="381853" y="45343"/>
                  </a:lnTo>
                  <a:lnTo>
                    <a:pt x="359441" y="48834"/>
                  </a:lnTo>
                  <a:lnTo>
                    <a:pt x="328064" y="48316"/>
                  </a:lnTo>
                  <a:lnTo>
                    <a:pt x="316599" y="57280"/>
                  </a:lnTo>
                  <a:lnTo>
                    <a:pt x="309144" y="59262"/>
                  </a:lnTo>
                  <a:lnTo>
                    <a:pt x="296168" y="69218"/>
                  </a:lnTo>
                  <a:lnTo>
                    <a:pt x="281258" y="69737"/>
                  </a:lnTo>
                  <a:lnTo>
                    <a:pt x="243889" y="63273"/>
                  </a:lnTo>
                  <a:lnTo>
                    <a:pt x="234406" y="68746"/>
                  </a:lnTo>
                  <a:lnTo>
                    <a:pt x="222987" y="73228"/>
                  </a:lnTo>
                  <a:lnTo>
                    <a:pt x="205010" y="86675"/>
                  </a:lnTo>
                  <a:lnTo>
                    <a:pt x="170142" y="87666"/>
                  </a:lnTo>
                  <a:lnTo>
                    <a:pt x="143767" y="69218"/>
                  </a:lnTo>
                  <a:lnTo>
                    <a:pt x="106351" y="35151"/>
                  </a:lnTo>
                  <a:lnTo>
                    <a:pt x="89648" y="78465"/>
                  </a:lnTo>
                  <a:lnTo>
                    <a:pt x="160753" y="152449"/>
                  </a:lnTo>
                  <a:lnTo>
                    <a:pt x="326413" y="223459"/>
                  </a:lnTo>
                  <a:lnTo>
                    <a:pt x="393554" y="223459"/>
                  </a:lnTo>
                  <a:lnTo>
                    <a:pt x="353873" y="265216"/>
                  </a:lnTo>
                  <a:lnTo>
                    <a:pt x="216665" y="400867"/>
                  </a:lnTo>
                  <a:lnTo>
                    <a:pt x="160564" y="400867"/>
                  </a:lnTo>
                  <a:lnTo>
                    <a:pt x="114938" y="434698"/>
                  </a:lnTo>
                  <a:lnTo>
                    <a:pt x="45673" y="457817"/>
                  </a:lnTo>
                  <a:lnTo>
                    <a:pt x="32037" y="500046"/>
                  </a:lnTo>
                  <a:lnTo>
                    <a:pt x="7314" y="521892"/>
                  </a:lnTo>
                  <a:lnTo>
                    <a:pt x="0" y="733744"/>
                  </a:lnTo>
                  <a:lnTo>
                    <a:pt x="36001" y="769697"/>
                  </a:lnTo>
                  <a:lnTo>
                    <a:pt x="83514" y="716758"/>
                  </a:lnTo>
                  <a:lnTo>
                    <a:pt x="86487" y="699300"/>
                  </a:lnTo>
                  <a:lnTo>
                    <a:pt x="100453" y="696800"/>
                  </a:lnTo>
                  <a:lnTo>
                    <a:pt x="148249" y="642539"/>
                  </a:lnTo>
                  <a:lnTo>
                    <a:pt x="221949" y="579785"/>
                  </a:lnTo>
                  <a:lnTo>
                    <a:pt x="243370" y="577804"/>
                  </a:lnTo>
                  <a:lnTo>
                    <a:pt x="275738" y="555864"/>
                  </a:lnTo>
                  <a:lnTo>
                    <a:pt x="294187" y="534962"/>
                  </a:lnTo>
                  <a:lnTo>
                    <a:pt x="298669" y="520524"/>
                  </a:lnTo>
                  <a:lnTo>
                    <a:pt x="321081" y="502075"/>
                  </a:lnTo>
                  <a:lnTo>
                    <a:pt x="340992" y="483155"/>
                  </a:lnTo>
                  <a:lnTo>
                    <a:pt x="372888" y="451259"/>
                  </a:lnTo>
                  <a:lnTo>
                    <a:pt x="388836" y="427856"/>
                  </a:lnTo>
                  <a:lnTo>
                    <a:pt x="401764" y="394498"/>
                  </a:lnTo>
                  <a:lnTo>
                    <a:pt x="438142" y="361611"/>
                  </a:lnTo>
                  <a:lnTo>
                    <a:pt x="442624" y="346182"/>
                  </a:lnTo>
                  <a:lnTo>
                    <a:pt x="452061" y="312305"/>
                  </a:lnTo>
                  <a:lnTo>
                    <a:pt x="481456" y="252524"/>
                  </a:lnTo>
                  <a:lnTo>
                    <a:pt x="486458" y="227139"/>
                  </a:lnTo>
                  <a:lnTo>
                    <a:pt x="502877" y="208691"/>
                  </a:lnTo>
                  <a:lnTo>
                    <a:pt x="503868" y="197225"/>
                  </a:lnTo>
                  <a:lnTo>
                    <a:pt x="510851" y="189299"/>
                  </a:lnTo>
                  <a:lnTo>
                    <a:pt x="517315" y="170850"/>
                  </a:lnTo>
                  <a:lnTo>
                    <a:pt x="528781" y="159903"/>
                  </a:lnTo>
                  <a:lnTo>
                    <a:pt x="535245" y="96631"/>
                  </a:lnTo>
                  <a:lnTo>
                    <a:pt x="542228" y="91630"/>
                  </a:lnTo>
                  <a:lnTo>
                    <a:pt x="551712" y="91158"/>
                  </a:lnTo>
                  <a:lnTo>
                    <a:pt x="551712" y="86675"/>
                  </a:lnTo>
                  <a:lnTo>
                    <a:pt x="546238" y="841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6" name="Graphic 6">
              <a:extLst>
                <a:ext uri="{FF2B5EF4-FFF2-40B4-BE49-F238E27FC236}">
                  <a16:creationId xmlns:a16="http://schemas.microsoft.com/office/drawing/2014/main" id="{D0277183-B459-4DA4-B37A-7A392CF09C6C}"/>
                </a:ext>
              </a:extLst>
            </p:cNvPr>
            <p:cNvSpPr/>
            <p:nvPr/>
          </p:nvSpPr>
          <p:spPr>
            <a:xfrm>
              <a:off x="9292289" y="4350679"/>
              <a:ext cx="604179" cy="907235"/>
            </a:xfrm>
            <a:custGeom>
              <a:avLst/>
              <a:gdLst>
                <a:gd fmla="*/ 552419 w 604179" name="connsiteX0"/>
                <a:gd fmla="*/ 35010 h 907235" name="connsiteY0"/>
                <a:gd fmla="*/ 490374 w 604179" name="connsiteX1"/>
                <a:gd fmla="*/ 50014 h 907235" name="connsiteY1"/>
                <a:gd fmla="*/ 468103 w 604179" name="connsiteX2"/>
                <a:gd fmla="*/ 44918 h 907235" name="connsiteY2"/>
                <a:gd fmla="*/ 444748 w 604179" name="connsiteX3"/>
                <a:gd fmla="*/ 46617 h 907235" name="connsiteY3"/>
                <a:gd fmla="*/ 434273 w 604179" name="connsiteX4"/>
                <a:gd fmla="*/ 61574 h 907235" name="connsiteY4"/>
                <a:gd fmla="*/ 391431 w 604179" name="connsiteX5"/>
                <a:gd fmla="*/ 62612 h 907235" name="connsiteY5"/>
                <a:gd fmla="*/ 372463 w 604179" name="connsiteX6"/>
                <a:gd fmla="*/ 69076 h 907235" name="connsiteY6"/>
                <a:gd fmla="*/ 355005 w 604179" name="connsiteX7"/>
                <a:gd fmla="*/ 68463 h 907235" name="connsiteY7"/>
                <a:gd fmla="*/ 341133 w 604179" name="connsiteX8"/>
                <a:gd fmla="*/ 56525 h 907235" name="connsiteY8"/>
                <a:gd fmla="*/ 317872 w 604179" name="connsiteX9"/>
                <a:gd fmla="*/ 59167 h 907235" name="connsiteY9"/>
                <a:gd fmla="*/ 281777 w 604179" name="connsiteX10"/>
                <a:gd fmla="*/ 60017 h 907235" name="connsiteY10"/>
                <a:gd fmla="*/ 269227 w 604179" name="connsiteX11"/>
                <a:gd fmla="*/ 115740 h 907235" name="connsiteY11"/>
                <a:gd fmla="*/ 276351 w 604179" name="connsiteX12"/>
                <a:gd fmla="*/ 166509 h 907235" name="connsiteY12"/>
                <a:gd fmla="*/ 278852 w 604179" name="connsiteX13"/>
                <a:gd fmla="*/ 182268 h 907235" name="connsiteY13"/>
                <a:gd fmla="*/ 297489 w 604179" name="connsiteX14"/>
                <a:gd fmla="*/ 210200 h 907235" name="connsiteY14"/>
                <a:gd fmla="*/ 327781 w 604179" name="connsiteX15"/>
                <a:gd fmla="*/ 233650 h 907235" name="connsiteY15"/>
                <a:gd fmla="*/ 322638 w 604179" name="connsiteX16"/>
                <a:gd fmla="*/ 310512 h 907235" name="connsiteY16"/>
                <a:gd fmla="*/ 288383 w 604179" name="connsiteX17"/>
                <a:gd fmla="*/ 320703 h 907235" name="connsiteY17"/>
                <a:gd fmla="*/ 286024 w 604179" name="connsiteX18"/>
                <a:gd fmla="*/ 334292 h 907235" name="connsiteY18"/>
                <a:gd fmla="*/ 297631 w 604179" name="connsiteX19"/>
                <a:gd fmla="*/ 347692 h 907235" name="connsiteY19"/>
                <a:gd fmla="*/ 295083 w 604179" name="connsiteX20"/>
                <a:gd fmla="*/ 379682 h 907235" name="connsiteY20"/>
                <a:gd fmla="*/ 263612 w 604179" name="connsiteX21"/>
                <a:gd fmla="*/ 379682 h 907235" name="connsiteY21"/>
                <a:gd fmla="*/ 252760 w 604179" name="connsiteX22"/>
                <a:gd fmla="*/ 359063 h 907235" name="connsiteY22"/>
                <a:gd fmla="*/ 219401 w 604179" name="connsiteX23"/>
                <a:gd fmla="*/ 310983 h 907235" name="connsiteY23"/>
                <a:gd fmla="*/ 244691 w 604179" name="connsiteX24"/>
                <a:gd fmla="*/ 269793 h 907235" name="connsiteY24"/>
                <a:gd fmla="*/ 232660 w 604179" name="connsiteX25"/>
                <a:gd fmla="*/ 235207 h 907235" name="connsiteY25"/>
                <a:gd fmla="*/ 188072 w 604179" name="connsiteX26"/>
                <a:gd fmla="*/ 232565 h 907235" name="connsiteY26"/>
                <a:gd fmla="*/ 159573 w 604179" name="connsiteX27"/>
                <a:gd fmla="*/ 204067 h 907235" name="connsiteY27"/>
                <a:gd fmla="*/ 0 w 604179" name="connsiteX28"/>
                <a:gd fmla="*/ 257808 h 907235" name="connsiteY28"/>
                <a:gd fmla="*/ 6983 w 604179" name="connsiteX29"/>
                <a:gd fmla="*/ 291922 h 907235" name="connsiteY29"/>
                <a:gd fmla="*/ 93942 w 604179" name="connsiteX30"/>
                <a:gd fmla="*/ 305133 h 907235" name="connsiteY30"/>
                <a:gd fmla="*/ 154997 w 604179" name="connsiteX31"/>
                <a:gd fmla="*/ 341558 h 907235" name="connsiteY31"/>
                <a:gd fmla="*/ 155940 w 604179" name="connsiteX32"/>
                <a:gd fmla="*/ 412003 h 907235" name="connsiteY32"/>
                <a:gd fmla="*/ 137775 w 604179" name="connsiteX33"/>
                <a:gd fmla="*/ 481928 h 907235" name="connsiteY33"/>
                <a:gd fmla="*/ 143342 w 604179" name="connsiteX34"/>
                <a:gd fmla="*/ 531187 h 907235" name="connsiteY34"/>
                <a:gd fmla="*/ 116354 w 604179" name="connsiteX35"/>
                <a:gd fmla="*/ 581437 h 907235" name="connsiteY35"/>
                <a:gd fmla="*/ 111777 w 604179" name="connsiteX36"/>
                <a:gd fmla="*/ 604321 h 907235" name="connsiteY36"/>
                <a:gd fmla="*/ 89695 w 604179" name="connsiteX37"/>
                <a:gd fmla="*/ 644709 h 907235" name="connsiteY37"/>
                <a:gd fmla="*/ 67755 w 604179" name="connsiteX38"/>
                <a:gd fmla="*/ 663111 h 907235" name="connsiteY38"/>
                <a:gd fmla="*/ 61999 w 604179" name="connsiteX39"/>
                <a:gd fmla="*/ 695148 h 907235" name="connsiteY39"/>
                <a:gd fmla="*/ 74691 w 604179" name="connsiteX40"/>
                <a:gd fmla="*/ 784937 h 907235" name="connsiteY40"/>
                <a:gd fmla="*/ 74691 w 604179" name="connsiteX41"/>
                <a:gd fmla="*/ 907236 h 907235" name="connsiteY41"/>
                <a:gd fmla="*/ 106492 w 604179" name="connsiteX42"/>
                <a:gd fmla="*/ 907236 h 907235" name="connsiteY42"/>
                <a:gd fmla="*/ 111588 w 604179" name="connsiteX43"/>
                <a:gd fmla="*/ 883361 h 907235" name="connsiteY43"/>
                <a:gd fmla="*/ 100594 w 604179" name="connsiteX44"/>
                <a:gd fmla="*/ 885862 h 907235" name="connsiteY44"/>
                <a:gd fmla="*/ 93139 w 604179" name="connsiteX45"/>
                <a:gd fmla="*/ 870433 h 907235" name="connsiteY45"/>
                <a:gd fmla="*/ 108097 w 604179" name="connsiteX46"/>
                <a:gd fmla="*/ 850994 h 907235" name="connsiteY46"/>
                <a:gd fmla="*/ 121544 w 604179" name="connsiteX47"/>
                <a:gd fmla="*/ 844011 h 907235" name="connsiteY47"/>
                <a:gd fmla="*/ 151411 w 604179" name="connsiteX48"/>
                <a:gd fmla="*/ 829573 h 907235" name="connsiteY48"/>
                <a:gd fmla="*/ 216665 w 604179" name="connsiteX49"/>
                <a:gd fmla="*/ 808151 h 907235" name="connsiteY49"/>
                <a:gd fmla="*/ 241058 w 604179" name="connsiteX50"/>
                <a:gd fmla="*/ 789231 h 907235" name="connsiteY50"/>
                <a:gd fmla="*/ 256015 w 604179" name="connsiteX51"/>
                <a:gd fmla="*/ 759364 h 907235" name="connsiteY51"/>
                <a:gd fmla="*/ 245541 w 604179" name="connsiteX52"/>
                <a:gd fmla="*/ 766347 h 907235" name="connsiteY52"/>
                <a:gd fmla="*/ 261017 w 604179" name="connsiteX53"/>
                <a:gd fmla="*/ 719494 h 907235" name="connsiteY53"/>
                <a:gd fmla="*/ 269982 w 604179" name="connsiteX54"/>
                <a:gd fmla="*/ 660752 h 907235" name="connsiteY54"/>
                <a:gd fmla="*/ 259507 w 604179" name="connsiteX55"/>
                <a:gd fmla="*/ 659714 h 907235" name="connsiteY55"/>
                <a:gd fmla="*/ 255496 w 604179" name="connsiteX56"/>
                <a:gd fmla="*/ 636311 h 907235" name="connsiteY56"/>
                <a:gd fmla="*/ 247570 w 604179" name="connsiteX57"/>
                <a:gd fmla="*/ 585023 h 907235" name="connsiteY57"/>
                <a:gd fmla="*/ 230112 w 604179" name="connsiteX58"/>
                <a:gd fmla="*/ 570066 h 907235" name="connsiteY58"/>
                <a:gd fmla="*/ 231622 w 604179" name="connsiteX59"/>
                <a:gd fmla="*/ 534726 h 907235" name="connsiteY59"/>
                <a:gd fmla="*/ 238605 w 604179" name="connsiteX60"/>
                <a:gd fmla="*/ 530715 h 907235" name="connsiteY60"/>
                <a:gd fmla="*/ 247570 w 604179" name="connsiteX61"/>
                <a:gd fmla="*/ 524770 h 907235" name="connsiteY61"/>
                <a:gd fmla="*/ 261017 w 604179" name="connsiteX62"/>
                <a:gd fmla="*/ 518259 h 907235" name="connsiteY62"/>
                <a:gd fmla="*/ 291874 w 604179" name="connsiteX63"/>
                <a:gd fmla="*/ 487401 h 907235" name="connsiteY63"/>
                <a:gd fmla="*/ 304331 w 604179" name="connsiteX64"/>
                <a:gd fmla="*/ 480418 h 907235" name="connsiteY64"/>
                <a:gd fmla="*/ 313296 w 604179" name="connsiteX65"/>
                <a:gd fmla="*/ 463479 h 907235" name="connsiteY65"/>
                <a:gd fmla="*/ 321741 w 604179" name="connsiteX66"/>
                <a:gd fmla="*/ 473954 h 907235" name="connsiteY66"/>
                <a:gd fmla="*/ 345191 w 604179" name="connsiteX67"/>
                <a:gd fmla="*/ 448050 h 907235" name="connsiteY67"/>
                <a:gd fmla="*/ 346654 w 604179" name="connsiteX68"/>
                <a:gd fmla="*/ 435594 h 907235" name="connsiteY68"/>
                <a:gd fmla="*/ 359110 w 604179" name="connsiteX69"/>
                <a:gd fmla="*/ 432622 h 907235" name="connsiteY69"/>
                <a:gd fmla="*/ 362130 w 604179" name="connsiteX70"/>
                <a:gd fmla="*/ 422147 h 907235" name="connsiteY70"/>
                <a:gd fmla="*/ 419410 w 604179" name="connsiteX71"/>
                <a:gd fmla="*/ 388269 h 907235" name="connsiteY71"/>
                <a:gd fmla="*/ 447767 w 604179" name="connsiteX72"/>
                <a:gd fmla="*/ 375813 h 907235" name="connsiteY72"/>
                <a:gd fmla="*/ 468197 w 604179" name="connsiteX73"/>
                <a:gd fmla="*/ 374350 h 907235" name="connsiteY73"/>
                <a:gd fmla="*/ 483626 w 604179" name="connsiteX74"/>
                <a:gd fmla="*/ 365857 h 907235" name="connsiteY74"/>
                <a:gd fmla="*/ 486127 w 604179" name="connsiteX75"/>
                <a:gd fmla="*/ 356893 h 907235" name="connsiteY75"/>
                <a:gd fmla="*/ 517504 w 604179" name="connsiteX76"/>
                <a:gd fmla="*/ 342455 h 907235" name="connsiteY76"/>
                <a:gd fmla="*/ 528969 w 604179" name="connsiteX77"/>
                <a:gd fmla="*/ 331508 h 907235" name="connsiteY77"/>
                <a:gd fmla="*/ 525997 w 604179" name="connsiteX78"/>
                <a:gd fmla="*/ 323015 h 907235" name="connsiteY78"/>
                <a:gd fmla="*/ 534443 w 604179" name="connsiteX79"/>
                <a:gd fmla="*/ 317542 h 907235" name="connsiteY79"/>
                <a:gd fmla="*/ 543407 w 604179" name="connsiteX80"/>
                <a:gd fmla="*/ 307586 h 907235" name="connsiteY80"/>
                <a:gd fmla="*/ 573274 w 604179" name="connsiteX81"/>
                <a:gd fmla="*/ 283193 h 907235" name="connsiteY81"/>
                <a:gd fmla="*/ 573793 w 604179" name="connsiteX82"/>
                <a:gd fmla="*/ 271208 h 907235" name="connsiteY82"/>
                <a:gd fmla="*/ 571812 w 604179" name="connsiteX83"/>
                <a:gd fmla="*/ 262244 h 907235" name="connsiteY83"/>
                <a:gd fmla="*/ 588231 w 604179" name="connsiteX84"/>
                <a:gd fmla="*/ 237378 h 907235" name="connsiteY84"/>
                <a:gd fmla="*/ 588231 w 604179" name="connsiteX85"/>
                <a:gd fmla="*/ 225393 h 907235" name="connsiteY85"/>
                <a:gd fmla="*/ 583749 w 604179" name="connsiteX86"/>
                <a:gd fmla="*/ 218458 h 907235" name="connsiteY86"/>
                <a:gd fmla="*/ 584740 w 604179" name="connsiteX87"/>
                <a:gd fmla="*/ 212465 h 907235" name="connsiteY87"/>
                <a:gd fmla="*/ 583277 w 604179" name="connsiteX88"/>
                <a:gd fmla="*/ 207983 h 907235" name="connsiteY88"/>
                <a:gd fmla="*/ 576294 w 604179" name="connsiteX89"/>
                <a:gd fmla="*/ 206992 h 907235" name="connsiteY89"/>
                <a:gd fmla="*/ 577757 w 604179" name="connsiteX90"/>
                <a:gd fmla="*/ 195527 h 907235" name="connsiteY90"/>
                <a:gd fmla="*/ 575775 w 604179" name="connsiteX91"/>
                <a:gd fmla="*/ 173634 h 907235" name="connsiteY91"/>
                <a:gd fmla="*/ 579267 w 604179" name="connsiteX92"/>
                <a:gd fmla="*/ 153203 h 907235" name="connsiteY92"/>
                <a:gd fmla="*/ 575775 w 604179" name="connsiteX93"/>
                <a:gd fmla="*/ 131263 h 907235" name="connsiteY93"/>
                <a:gd fmla="*/ 580776 w 604179" name="connsiteX94"/>
                <a:gd fmla="*/ 122817 h 907235" name="connsiteY94"/>
                <a:gd fmla="*/ 579786 w 604179" name="connsiteX95"/>
                <a:gd fmla="*/ 59073 h 907235" name="connsiteY95"/>
                <a:gd fmla="*/ 602197 w 604179" name="connsiteX96"/>
                <a:gd fmla="*/ 26658 h 907235" name="connsiteY96"/>
                <a:gd fmla="*/ 604179 w 604179" name="connsiteX97"/>
                <a:gd fmla="*/ 2265 h 907235" name="connsiteY97"/>
                <a:gd fmla="*/ 601537 w 604179" name="connsiteX98"/>
                <a:gd fmla="*/ 0 h 907235" name="connsiteY98"/>
                <a:gd fmla="*/ 552419 w 604179" name="connsiteX99"/>
                <a:gd fmla="*/ 35010 h 907235"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07235" w="604179">
                  <a:moveTo>
                    <a:pt x="552419" y="35010"/>
                  </a:moveTo>
                  <a:lnTo>
                    <a:pt x="490374" y="50014"/>
                  </a:lnTo>
                  <a:lnTo>
                    <a:pt x="468103" y="44918"/>
                  </a:lnTo>
                  <a:lnTo>
                    <a:pt x="444748" y="46617"/>
                  </a:lnTo>
                  <a:lnTo>
                    <a:pt x="434273" y="61574"/>
                  </a:lnTo>
                  <a:lnTo>
                    <a:pt x="391431" y="62612"/>
                  </a:lnTo>
                  <a:lnTo>
                    <a:pt x="372463" y="69076"/>
                  </a:lnTo>
                  <a:lnTo>
                    <a:pt x="355005" y="68463"/>
                  </a:lnTo>
                  <a:lnTo>
                    <a:pt x="341133" y="56525"/>
                  </a:lnTo>
                  <a:lnTo>
                    <a:pt x="317872" y="59167"/>
                  </a:lnTo>
                  <a:lnTo>
                    <a:pt x="281777" y="60017"/>
                  </a:lnTo>
                  <a:lnTo>
                    <a:pt x="269227" y="115740"/>
                  </a:lnTo>
                  <a:lnTo>
                    <a:pt x="276351" y="166509"/>
                  </a:lnTo>
                  <a:lnTo>
                    <a:pt x="278852" y="182268"/>
                  </a:lnTo>
                  <a:lnTo>
                    <a:pt x="297489" y="210200"/>
                  </a:lnTo>
                  <a:lnTo>
                    <a:pt x="327781" y="233650"/>
                  </a:lnTo>
                  <a:lnTo>
                    <a:pt x="322638" y="310512"/>
                  </a:lnTo>
                  <a:lnTo>
                    <a:pt x="288383" y="320703"/>
                  </a:lnTo>
                  <a:lnTo>
                    <a:pt x="286024" y="334292"/>
                  </a:lnTo>
                  <a:lnTo>
                    <a:pt x="297631" y="347692"/>
                  </a:lnTo>
                  <a:lnTo>
                    <a:pt x="295083" y="379682"/>
                  </a:lnTo>
                  <a:lnTo>
                    <a:pt x="263612" y="379682"/>
                  </a:lnTo>
                  <a:lnTo>
                    <a:pt x="252760" y="359063"/>
                  </a:lnTo>
                  <a:lnTo>
                    <a:pt x="219401" y="310983"/>
                  </a:lnTo>
                  <a:lnTo>
                    <a:pt x="244691" y="269793"/>
                  </a:lnTo>
                  <a:lnTo>
                    <a:pt x="232660" y="235207"/>
                  </a:lnTo>
                  <a:lnTo>
                    <a:pt x="188072" y="232565"/>
                  </a:lnTo>
                  <a:lnTo>
                    <a:pt x="159573" y="204067"/>
                  </a:lnTo>
                  <a:lnTo>
                    <a:pt x="0" y="257808"/>
                  </a:lnTo>
                  <a:lnTo>
                    <a:pt x="6983" y="291922"/>
                  </a:lnTo>
                  <a:lnTo>
                    <a:pt x="93942" y="305133"/>
                  </a:lnTo>
                  <a:lnTo>
                    <a:pt x="154997" y="341558"/>
                  </a:lnTo>
                  <a:lnTo>
                    <a:pt x="155940" y="412003"/>
                  </a:lnTo>
                  <a:lnTo>
                    <a:pt x="137775" y="481928"/>
                  </a:lnTo>
                  <a:lnTo>
                    <a:pt x="143342" y="531187"/>
                  </a:lnTo>
                  <a:lnTo>
                    <a:pt x="116354" y="581437"/>
                  </a:lnTo>
                  <a:lnTo>
                    <a:pt x="111777" y="604321"/>
                  </a:lnTo>
                  <a:lnTo>
                    <a:pt x="89695" y="644709"/>
                  </a:lnTo>
                  <a:lnTo>
                    <a:pt x="67755" y="663111"/>
                  </a:lnTo>
                  <a:lnTo>
                    <a:pt x="61999" y="695148"/>
                  </a:lnTo>
                  <a:lnTo>
                    <a:pt x="74691" y="784937"/>
                  </a:lnTo>
                  <a:lnTo>
                    <a:pt x="74691" y="907236"/>
                  </a:lnTo>
                  <a:lnTo>
                    <a:pt x="106492" y="907236"/>
                  </a:lnTo>
                  <a:lnTo>
                    <a:pt x="111588" y="883361"/>
                  </a:lnTo>
                  <a:lnTo>
                    <a:pt x="100594" y="885862"/>
                  </a:lnTo>
                  <a:lnTo>
                    <a:pt x="93139" y="870433"/>
                  </a:lnTo>
                  <a:lnTo>
                    <a:pt x="108097" y="850994"/>
                  </a:lnTo>
                  <a:lnTo>
                    <a:pt x="121544" y="844011"/>
                  </a:lnTo>
                  <a:lnTo>
                    <a:pt x="151411" y="829573"/>
                  </a:lnTo>
                  <a:lnTo>
                    <a:pt x="216665" y="808151"/>
                  </a:lnTo>
                  <a:lnTo>
                    <a:pt x="241058" y="789231"/>
                  </a:lnTo>
                  <a:lnTo>
                    <a:pt x="256015" y="759364"/>
                  </a:lnTo>
                  <a:lnTo>
                    <a:pt x="245541" y="766347"/>
                  </a:lnTo>
                  <a:lnTo>
                    <a:pt x="261017" y="719494"/>
                  </a:lnTo>
                  <a:lnTo>
                    <a:pt x="269982" y="660752"/>
                  </a:lnTo>
                  <a:lnTo>
                    <a:pt x="259507" y="659714"/>
                  </a:lnTo>
                  <a:lnTo>
                    <a:pt x="255496" y="636311"/>
                  </a:lnTo>
                  <a:lnTo>
                    <a:pt x="247570" y="585023"/>
                  </a:lnTo>
                  <a:lnTo>
                    <a:pt x="230112" y="570066"/>
                  </a:lnTo>
                  <a:lnTo>
                    <a:pt x="231622" y="534726"/>
                  </a:lnTo>
                  <a:lnTo>
                    <a:pt x="238605" y="530715"/>
                  </a:lnTo>
                  <a:lnTo>
                    <a:pt x="247570" y="524770"/>
                  </a:lnTo>
                  <a:lnTo>
                    <a:pt x="261017" y="518259"/>
                  </a:lnTo>
                  <a:lnTo>
                    <a:pt x="291874" y="487401"/>
                  </a:lnTo>
                  <a:lnTo>
                    <a:pt x="304331" y="480418"/>
                  </a:lnTo>
                  <a:lnTo>
                    <a:pt x="313296" y="463479"/>
                  </a:lnTo>
                  <a:lnTo>
                    <a:pt x="321741" y="473954"/>
                  </a:lnTo>
                  <a:lnTo>
                    <a:pt x="345191" y="448050"/>
                  </a:lnTo>
                  <a:lnTo>
                    <a:pt x="346654" y="435594"/>
                  </a:lnTo>
                  <a:lnTo>
                    <a:pt x="359110" y="432622"/>
                  </a:lnTo>
                  <a:lnTo>
                    <a:pt x="362130" y="422147"/>
                  </a:lnTo>
                  <a:lnTo>
                    <a:pt x="419410" y="388269"/>
                  </a:lnTo>
                  <a:lnTo>
                    <a:pt x="447767" y="375813"/>
                  </a:lnTo>
                  <a:lnTo>
                    <a:pt x="468197" y="374350"/>
                  </a:lnTo>
                  <a:lnTo>
                    <a:pt x="483626" y="365857"/>
                  </a:lnTo>
                  <a:lnTo>
                    <a:pt x="486127" y="356893"/>
                  </a:lnTo>
                  <a:lnTo>
                    <a:pt x="517504" y="342455"/>
                  </a:lnTo>
                  <a:lnTo>
                    <a:pt x="528969" y="331508"/>
                  </a:lnTo>
                  <a:lnTo>
                    <a:pt x="525997" y="323015"/>
                  </a:lnTo>
                  <a:lnTo>
                    <a:pt x="534443" y="317542"/>
                  </a:lnTo>
                  <a:lnTo>
                    <a:pt x="543407" y="307586"/>
                  </a:lnTo>
                  <a:lnTo>
                    <a:pt x="573274" y="283193"/>
                  </a:lnTo>
                  <a:lnTo>
                    <a:pt x="573793" y="271208"/>
                  </a:lnTo>
                  <a:lnTo>
                    <a:pt x="571812" y="262244"/>
                  </a:lnTo>
                  <a:lnTo>
                    <a:pt x="588231" y="237378"/>
                  </a:lnTo>
                  <a:lnTo>
                    <a:pt x="588231" y="225393"/>
                  </a:lnTo>
                  <a:lnTo>
                    <a:pt x="583749" y="218458"/>
                  </a:lnTo>
                  <a:lnTo>
                    <a:pt x="584740" y="212465"/>
                  </a:lnTo>
                  <a:lnTo>
                    <a:pt x="583277" y="207983"/>
                  </a:lnTo>
                  <a:lnTo>
                    <a:pt x="576294" y="206992"/>
                  </a:lnTo>
                  <a:lnTo>
                    <a:pt x="577757" y="195527"/>
                  </a:lnTo>
                  <a:lnTo>
                    <a:pt x="575775" y="173634"/>
                  </a:lnTo>
                  <a:lnTo>
                    <a:pt x="579267" y="153203"/>
                  </a:lnTo>
                  <a:lnTo>
                    <a:pt x="575775" y="131263"/>
                  </a:lnTo>
                  <a:lnTo>
                    <a:pt x="580776" y="122817"/>
                  </a:lnTo>
                  <a:lnTo>
                    <a:pt x="579786" y="59073"/>
                  </a:lnTo>
                  <a:lnTo>
                    <a:pt x="602197" y="26658"/>
                  </a:lnTo>
                  <a:lnTo>
                    <a:pt x="604179" y="2265"/>
                  </a:lnTo>
                  <a:lnTo>
                    <a:pt x="601537" y="0"/>
                  </a:lnTo>
                  <a:lnTo>
                    <a:pt x="552419" y="350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7" name="Graphic 6">
              <a:extLst>
                <a:ext uri="{FF2B5EF4-FFF2-40B4-BE49-F238E27FC236}">
                  <a16:creationId xmlns:a16="http://schemas.microsoft.com/office/drawing/2014/main" id="{6CF025D1-3374-4496-AAB6-F1D9A48AF364}"/>
                </a:ext>
              </a:extLst>
            </p:cNvPr>
            <p:cNvSpPr/>
            <p:nvPr/>
          </p:nvSpPr>
          <p:spPr>
            <a:xfrm>
              <a:off x="9299696" y="5211534"/>
              <a:ext cx="53599" cy="71434"/>
            </a:xfrm>
            <a:custGeom>
              <a:avLst/>
              <a:gdLst>
                <a:gd fmla="*/ 0 w 53599" name="connsiteX0"/>
                <a:gd fmla="*/ 30905 h 71434" name="connsiteY0"/>
                <a:gd fmla="*/ 4530 w 53599" name="connsiteX1"/>
                <a:gd fmla="*/ 66434 h 71434" name="connsiteY1"/>
                <a:gd fmla="*/ 36661 w 53599" name="connsiteX2"/>
                <a:gd fmla="*/ 71435 h 71434" name="connsiteY2"/>
                <a:gd fmla="*/ 53600 w 53599" name="connsiteX3"/>
                <a:gd fmla="*/ 50769 h 71434" name="connsiteY3"/>
                <a:gd fmla="*/ 53600 w 53599" name="connsiteX4"/>
                <a:gd fmla="*/ 11796 h 71434" name="connsiteY4"/>
                <a:gd fmla="*/ 25196 w 53599" name="connsiteX5"/>
                <a:gd fmla="*/ 0 h 71434" name="connsiteY5"/>
                <a:gd fmla="*/ 10144 w 53599" name="connsiteX6"/>
                <a:gd fmla="*/ 12928 h 71434" name="connsiteY6"/>
                <a:gd fmla="*/ 0 w 53599" name="connsiteX7"/>
                <a:gd fmla="*/ 30905 h 7143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1434" w="53599">
                  <a:moveTo>
                    <a:pt x="0" y="30905"/>
                  </a:moveTo>
                  <a:lnTo>
                    <a:pt x="4530" y="66434"/>
                  </a:lnTo>
                  <a:lnTo>
                    <a:pt x="36661" y="71435"/>
                  </a:lnTo>
                  <a:lnTo>
                    <a:pt x="53600" y="50769"/>
                  </a:lnTo>
                  <a:lnTo>
                    <a:pt x="53600" y="11796"/>
                  </a:lnTo>
                  <a:lnTo>
                    <a:pt x="25196" y="0"/>
                  </a:lnTo>
                  <a:lnTo>
                    <a:pt x="10144" y="12928"/>
                  </a:lnTo>
                  <a:lnTo>
                    <a:pt x="0"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8" name="Graphic 6">
              <a:extLst>
                <a:ext uri="{FF2B5EF4-FFF2-40B4-BE49-F238E27FC236}">
                  <a16:creationId xmlns:a16="http://schemas.microsoft.com/office/drawing/2014/main" id="{FBE0B89E-26F2-4008-B631-299877422B9C}"/>
                </a:ext>
              </a:extLst>
            </p:cNvPr>
            <p:cNvSpPr/>
            <p:nvPr/>
          </p:nvSpPr>
          <p:spPr>
            <a:xfrm>
              <a:off x="8969981" y="1946466"/>
              <a:ext cx="595780" cy="534348"/>
            </a:xfrm>
            <a:custGeom>
              <a:avLst/>
              <a:gdLst>
                <a:gd fmla="*/ 14155 w 595780" name="connsiteX0"/>
                <a:gd fmla="*/ 7738 h 534348" name="connsiteY0"/>
                <a:gd fmla="*/ 10144 w 595780" name="connsiteX1"/>
                <a:gd fmla="*/ 0 h 534348" name="connsiteY1"/>
                <a:gd fmla="*/ 4860 w 595780" name="connsiteX2"/>
                <a:gd fmla="*/ 13164 h 534348" name="connsiteY2"/>
                <a:gd fmla="*/ 17175 w 595780" name="connsiteX3"/>
                <a:gd fmla="*/ 80825 h 534348" name="connsiteY3"/>
                <a:gd fmla="*/ 0 w 595780" name="connsiteX4"/>
                <a:gd fmla="*/ 98046 h 534348" name="connsiteY4"/>
                <a:gd fmla="*/ 25620 w 595780" name="connsiteX5"/>
                <a:gd fmla="*/ 153581 h 534348" name="connsiteY5"/>
                <a:gd fmla="*/ 25668 w 595780" name="connsiteX6"/>
                <a:gd fmla="*/ 154996 h 534348" name="connsiteY6"/>
                <a:gd fmla="*/ 32604 w 595780" name="connsiteX7"/>
                <a:gd fmla="*/ 531376 h 534348" name="connsiteY7"/>
                <a:gd fmla="*/ 338586 w 595780" name="connsiteX8"/>
                <a:gd fmla="*/ 532838 h 534348" name="connsiteY8"/>
                <a:gd fmla="*/ 372227 w 595780" name="connsiteX9"/>
                <a:gd fmla="*/ 515192 h 534348" name="connsiteY9"/>
                <a:gd fmla="*/ 400915 w 595780" name="connsiteX10"/>
                <a:gd fmla="*/ 534348 h 534348" name="connsiteY10"/>
                <a:gd fmla="*/ 517881 w 595780" name="connsiteX11"/>
                <a:gd fmla="*/ 534348 h 534348" name="connsiteY11"/>
                <a:gd fmla="*/ 590732 w 595780" name="connsiteX12"/>
                <a:gd fmla="*/ 469471 h 534348" name="connsiteY12"/>
                <a:gd fmla="*/ 584315 w 595780" name="connsiteX13"/>
                <a:gd fmla="*/ 439557 h 534348" name="connsiteY13"/>
                <a:gd fmla="*/ 580824 w 595780" name="connsiteX14"/>
                <a:gd fmla="*/ 433565 h 534348" name="connsiteY14"/>
                <a:gd fmla="*/ 587288 w 595780" name="connsiteX15"/>
                <a:gd fmla="*/ 430074 h 534348" name="connsiteY15"/>
                <a:gd fmla="*/ 595781 w 595780" name="connsiteX16"/>
                <a:gd fmla="*/ 432574 h 534348" name="connsiteY16"/>
                <a:gd fmla="*/ 595781 w 595780" name="connsiteX17"/>
                <a:gd fmla="*/ 425591 h 534348" name="connsiteY17"/>
                <a:gd fmla="*/ 561903 w 595780" name="connsiteX18"/>
                <a:gd fmla="*/ 399688 h 534348" name="connsiteY18"/>
                <a:gd fmla="*/ 524534 w 595780" name="connsiteX19"/>
                <a:gd fmla="*/ 335472 h 534348" name="connsiteY19"/>
                <a:gd fmla="*/ 490657 w 595780" name="connsiteX20"/>
                <a:gd fmla="*/ 283146 h 534348" name="connsiteY20"/>
                <a:gd fmla="*/ 480701 w 595780" name="connsiteX21"/>
                <a:gd fmla="*/ 246815 h 534348" name="connsiteY21"/>
                <a:gd fmla="*/ 459799 w 595780" name="connsiteX22"/>
                <a:gd fmla="*/ 224874 h 534348" name="connsiteY22"/>
                <a:gd fmla="*/ 459280 w 595780" name="connsiteX23"/>
                <a:gd fmla="*/ 203453 h 534348" name="connsiteY23"/>
                <a:gd fmla="*/ 440360 w 595780" name="connsiteX24"/>
                <a:gd fmla="*/ 194489 h 534348" name="connsiteY24"/>
                <a:gd fmla="*/ 409974 w 595780" name="connsiteX25"/>
                <a:gd fmla="*/ 154666 h 534348" name="connsiteY25"/>
                <a:gd fmla="*/ 407473 w 595780" name="connsiteX26"/>
                <a:gd fmla="*/ 130744 h 534348" name="connsiteY26"/>
                <a:gd fmla="*/ 393035 w 595780" name="connsiteX27"/>
                <a:gd fmla="*/ 116306 h 534348" name="connsiteY27"/>
                <a:gd fmla="*/ 397517 w 595780" name="connsiteX28"/>
                <a:gd fmla="*/ 94366 h 534348" name="connsiteY28"/>
                <a:gd fmla="*/ 401481 w 595780" name="connsiteX29"/>
                <a:gd fmla="*/ 94366 h 534348" name="connsiteY29"/>
                <a:gd fmla="*/ 416438 w 595780" name="connsiteX30"/>
                <a:gd fmla="*/ 122251 h 534348" name="connsiteY30"/>
                <a:gd fmla="*/ 440879 w 595780" name="connsiteX31"/>
                <a:gd fmla="*/ 155657 h 534348" name="connsiteY31"/>
                <a:gd fmla="*/ 443851 w 595780" name="connsiteX32"/>
                <a:gd fmla="*/ 167122 h 534348" name="connsiteY32"/>
                <a:gd fmla="*/ 483674 w 595780" name="connsiteX33"/>
                <a:gd fmla="*/ 210955 h 534348" name="connsiteY33"/>
                <a:gd fmla="*/ 495139 w 595780" name="connsiteX34"/>
                <a:gd fmla="*/ 212418 h 534348" name="connsiteY34"/>
                <a:gd fmla="*/ 504623 w 595780" name="connsiteX35"/>
                <a:gd fmla="*/ 203972 h 534348" name="connsiteY35"/>
                <a:gd fmla="*/ 503113 w 595780" name="connsiteX36"/>
                <a:gd fmla="*/ 181560 h 534348" name="connsiteY36"/>
                <a:gd fmla="*/ 522033 w 595780" name="connsiteX37"/>
                <a:gd fmla="*/ 123289 h 534348" name="connsiteY37"/>
                <a:gd fmla="*/ 468622 w 595780" name="connsiteX38"/>
                <a:gd fmla="*/ 17930 h 534348" name="connsiteY38"/>
                <a:gd fmla="*/ 450881 w 595780" name="connsiteX39"/>
                <a:gd fmla="*/ 29867 h 534348" name="connsiteY39"/>
                <a:gd fmla="*/ 428752 w 595780" name="connsiteX40"/>
                <a:gd fmla="*/ 33925 h 534348" name="connsiteY40"/>
                <a:gd fmla="*/ 389779 w 595780" name="connsiteX41"/>
                <a:gd fmla="*/ 32179 h 534348" name="connsiteY41"/>
                <a:gd fmla="*/ 357176 w 595780" name="connsiteX42"/>
                <a:gd fmla="*/ 8635 h 534348" name="connsiteY42"/>
                <a:gd fmla="*/ 342360 w 595780" name="connsiteX43"/>
                <a:gd fmla="*/ 9484 h 534348" name="connsiteY43"/>
                <a:gd fmla="*/ 315277 w 595780" name="connsiteX44"/>
                <a:gd fmla="*/ 7172 h 534348" name="connsiteY44"/>
                <a:gd fmla="*/ 303953 w 595780" name="connsiteX45"/>
                <a:gd fmla="*/ 15618 h 534348" name="connsiteY45"/>
                <a:gd fmla="*/ 289704 w 595780" name="connsiteX46"/>
                <a:gd fmla="*/ 17363 h 534348" name="connsiteY46"/>
                <a:gd fmla="*/ 286779 w 595780" name="connsiteX47"/>
                <a:gd fmla="*/ 11230 h 534348" name="connsiteY47"/>
                <a:gd fmla="*/ 274558 w 595780" name="connsiteX48"/>
                <a:gd fmla="*/ 12409 h 534348" name="connsiteY48"/>
                <a:gd fmla="*/ 227422 w 595780" name="connsiteX49"/>
                <a:gd fmla="*/ 41191 h 534348" name="connsiteY49"/>
                <a:gd fmla="*/ 209115 w 595780" name="connsiteX50"/>
                <a:gd fmla="*/ 46145 h 534348" name="connsiteY50"/>
                <a:gd fmla="*/ 186703 w 595780" name="connsiteX51"/>
                <a:gd fmla="*/ 35670 h 534348" name="connsiteY51"/>
                <a:gd fmla="*/ 164575 w 595780" name="connsiteX52"/>
                <a:gd fmla="*/ 33075 h 534348" name="connsiteY52"/>
                <a:gd fmla="*/ 151222 w 595780" name="connsiteX53"/>
                <a:gd fmla="*/ 26942 h 534348" name="connsiteY53"/>
                <a:gd fmla="*/ 133764 w 595780" name="connsiteX54"/>
                <a:gd fmla="*/ 25762 h 534348" name="connsiteY54"/>
                <a:gd fmla="*/ 110503 w 595780" name="connsiteX55"/>
                <a:gd fmla="*/ 14155 h 534348" name="connsiteY55"/>
                <a:gd fmla="*/ 49071 w 595780" name="connsiteX56"/>
                <a:gd fmla="*/ 4246 h 534348" name="connsiteY56"/>
                <a:gd fmla="*/ 22317 w 595780" name="connsiteX57"/>
                <a:gd fmla="*/ 9201 h 534348" name="connsiteY57"/>
                <a:gd fmla="*/ 14155 w 595780" name="connsiteX58"/>
                <a:gd fmla="*/ 7738 h 53434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534348" w="595780">
                  <a:moveTo>
                    <a:pt x="14155" y="7738"/>
                  </a:moveTo>
                  <a:lnTo>
                    <a:pt x="10144" y="0"/>
                  </a:lnTo>
                  <a:lnTo>
                    <a:pt x="4860" y="13164"/>
                  </a:lnTo>
                  <a:lnTo>
                    <a:pt x="17175" y="80825"/>
                  </a:lnTo>
                  <a:lnTo>
                    <a:pt x="0" y="98046"/>
                  </a:lnTo>
                  <a:lnTo>
                    <a:pt x="25620" y="153581"/>
                  </a:lnTo>
                  <a:lnTo>
                    <a:pt x="25668" y="154996"/>
                  </a:lnTo>
                  <a:lnTo>
                    <a:pt x="32604" y="531376"/>
                  </a:lnTo>
                  <a:lnTo>
                    <a:pt x="338586" y="532838"/>
                  </a:lnTo>
                  <a:lnTo>
                    <a:pt x="372227" y="515192"/>
                  </a:lnTo>
                  <a:lnTo>
                    <a:pt x="400915" y="534348"/>
                  </a:lnTo>
                  <a:lnTo>
                    <a:pt x="517881" y="534348"/>
                  </a:lnTo>
                  <a:lnTo>
                    <a:pt x="590732" y="469471"/>
                  </a:lnTo>
                  <a:lnTo>
                    <a:pt x="584315" y="439557"/>
                  </a:lnTo>
                  <a:lnTo>
                    <a:pt x="580824" y="433565"/>
                  </a:lnTo>
                  <a:lnTo>
                    <a:pt x="587288" y="430074"/>
                  </a:lnTo>
                  <a:lnTo>
                    <a:pt x="595781" y="432574"/>
                  </a:lnTo>
                  <a:lnTo>
                    <a:pt x="595781" y="425591"/>
                  </a:lnTo>
                  <a:lnTo>
                    <a:pt x="561903" y="399688"/>
                  </a:lnTo>
                  <a:lnTo>
                    <a:pt x="524534" y="335472"/>
                  </a:lnTo>
                  <a:lnTo>
                    <a:pt x="490657" y="283146"/>
                  </a:lnTo>
                  <a:lnTo>
                    <a:pt x="480701" y="246815"/>
                  </a:lnTo>
                  <a:lnTo>
                    <a:pt x="459799" y="224874"/>
                  </a:lnTo>
                  <a:lnTo>
                    <a:pt x="459280" y="203453"/>
                  </a:lnTo>
                  <a:lnTo>
                    <a:pt x="440360" y="194489"/>
                  </a:lnTo>
                  <a:lnTo>
                    <a:pt x="409974" y="154666"/>
                  </a:lnTo>
                  <a:lnTo>
                    <a:pt x="407473" y="130744"/>
                  </a:lnTo>
                  <a:lnTo>
                    <a:pt x="393035" y="116306"/>
                  </a:lnTo>
                  <a:lnTo>
                    <a:pt x="397517" y="94366"/>
                  </a:lnTo>
                  <a:lnTo>
                    <a:pt x="401481" y="94366"/>
                  </a:lnTo>
                  <a:lnTo>
                    <a:pt x="416438" y="122251"/>
                  </a:lnTo>
                  <a:lnTo>
                    <a:pt x="440879" y="155657"/>
                  </a:lnTo>
                  <a:lnTo>
                    <a:pt x="443851" y="167122"/>
                  </a:lnTo>
                  <a:lnTo>
                    <a:pt x="483674" y="210955"/>
                  </a:lnTo>
                  <a:lnTo>
                    <a:pt x="495139" y="212418"/>
                  </a:lnTo>
                  <a:lnTo>
                    <a:pt x="504623" y="203972"/>
                  </a:lnTo>
                  <a:lnTo>
                    <a:pt x="503113" y="181560"/>
                  </a:lnTo>
                  <a:lnTo>
                    <a:pt x="522033" y="123289"/>
                  </a:lnTo>
                  <a:lnTo>
                    <a:pt x="468622" y="17930"/>
                  </a:lnTo>
                  <a:lnTo>
                    <a:pt x="450881" y="29867"/>
                  </a:lnTo>
                  <a:lnTo>
                    <a:pt x="428752" y="33925"/>
                  </a:lnTo>
                  <a:lnTo>
                    <a:pt x="389779" y="32179"/>
                  </a:lnTo>
                  <a:lnTo>
                    <a:pt x="357176" y="8635"/>
                  </a:lnTo>
                  <a:lnTo>
                    <a:pt x="342360" y="9484"/>
                  </a:lnTo>
                  <a:lnTo>
                    <a:pt x="315277" y="7172"/>
                  </a:lnTo>
                  <a:lnTo>
                    <a:pt x="303953" y="15618"/>
                  </a:lnTo>
                  <a:lnTo>
                    <a:pt x="289704" y="17363"/>
                  </a:lnTo>
                  <a:lnTo>
                    <a:pt x="286779" y="11230"/>
                  </a:lnTo>
                  <a:lnTo>
                    <a:pt x="274558" y="12409"/>
                  </a:lnTo>
                  <a:lnTo>
                    <a:pt x="227422" y="41191"/>
                  </a:lnTo>
                  <a:lnTo>
                    <a:pt x="209115" y="46145"/>
                  </a:lnTo>
                  <a:lnTo>
                    <a:pt x="186703" y="35670"/>
                  </a:lnTo>
                  <a:lnTo>
                    <a:pt x="164575" y="33075"/>
                  </a:lnTo>
                  <a:lnTo>
                    <a:pt x="151222" y="26942"/>
                  </a:lnTo>
                  <a:lnTo>
                    <a:pt x="133764" y="25762"/>
                  </a:lnTo>
                  <a:lnTo>
                    <a:pt x="110503" y="14155"/>
                  </a:lnTo>
                  <a:lnTo>
                    <a:pt x="49071" y="4246"/>
                  </a:lnTo>
                  <a:lnTo>
                    <a:pt x="22317" y="9201"/>
                  </a:lnTo>
                  <a:lnTo>
                    <a:pt x="14155"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9" name="Graphic 6">
              <a:extLst>
                <a:ext uri="{FF2B5EF4-FFF2-40B4-BE49-F238E27FC236}">
                  <a16:creationId xmlns:a16="http://schemas.microsoft.com/office/drawing/2014/main" id="{326F45C8-706B-40D1-A9E1-244E91FD6817}"/>
                </a:ext>
              </a:extLst>
            </p:cNvPr>
            <p:cNvSpPr/>
            <p:nvPr/>
          </p:nvSpPr>
          <p:spPr>
            <a:xfrm>
              <a:off x="8162537" y="1866538"/>
              <a:ext cx="828298" cy="752852"/>
            </a:xfrm>
            <a:custGeom>
              <a:avLst/>
              <a:gdLst>
                <a:gd fmla="*/ 129801 w 828298" name="connsiteX0"/>
                <a:gd fmla="*/ 46900 h 752852" name="connsiteY0"/>
                <a:gd fmla="*/ 59687 w 828298" name="connsiteX1"/>
                <a:gd fmla="*/ 88657 h 752852" name="connsiteY1"/>
                <a:gd fmla="*/ 61102 w 828298" name="connsiteX2"/>
                <a:gd fmla="*/ 125601 h 752852" name="connsiteY2"/>
                <a:gd fmla="*/ 45437 w 828298" name="connsiteX3"/>
                <a:gd fmla="*/ 153392 h 752852" name="connsiteY3"/>
                <a:gd fmla="*/ 21610 w 828298" name="connsiteX4"/>
                <a:gd fmla="*/ 162970 h 752852" name="connsiteY4"/>
                <a:gd fmla="*/ 9956 w 828298" name="connsiteX5"/>
                <a:gd fmla="*/ 172265 h 752852" name="connsiteY5"/>
                <a:gd fmla="*/ 9956 w 828298" name="connsiteX6"/>
                <a:gd fmla="*/ 187553 h 752852" name="connsiteY6"/>
                <a:gd fmla="*/ 24724 w 828298" name="connsiteX7"/>
                <a:gd fmla="*/ 205199 h 752852" name="connsiteY7"/>
                <a:gd fmla="*/ 32509 w 828298" name="connsiteX8"/>
                <a:gd fmla="*/ 272482 h 752852" name="connsiteY8"/>
                <a:gd fmla="*/ 26187 w 828298" name="connsiteX9"/>
                <a:gd fmla="*/ 364112 h 752852" name="connsiteY9"/>
                <a:gd fmla="*/ 1651 w 828298" name="connsiteX10"/>
                <a:gd fmla="*/ 376379 h 752852" name="connsiteY10"/>
                <a:gd fmla="*/ 0 w 828298" name="connsiteX11"/>
                <a:gd fmla="*/ 384636 h 752852" name="connsiteY11"/>
                <a:gd fmla="*/ 37416 w 828298" name="connsiteX12"/>
                <a:gd fmla="*/ 423515 h 752852" name="connsiteY12"/>
                <a:gd fmla="*/ 31518 w 828298" name="connsiteX13"/>
                <a:gd fmla="*/ 464753 h 752852" name="connsiteY13"/>
                <a:gd fmla="*/ 36708 w 828298" name="connsiteX14"/>
                <a:gd fmla="*/ 468481 h 752852" name="connsiteY14"/>
                <a:gd fmla="*/ 68935 w 828298" name="connsiteX15"/>
                <a:gd fmla="*/ 467018 h 752852" name="connsiteY15"/>
                <a:gd fmla="*/ 112768 w 828298" name="connsiteX16"/>
                <a:gd fmla="*/ 485514 h 752852" name="connsiteY16"/>
                <a:gd fmla="*/ 119987 w 828298" name="connsiteX17"/>
                <a:gd fmla="*/ 521562 h 752852" name="connsiteY17"/>
                <a:gd fmla="*/ 252618 w 828298" name="connsiteX18"/>
                <a:gd fmla="*/ 531895 h 752852" name="connsiteY18"/>
                <a:gd fmla="*/ 278522 w 828298" name="connsiteX19"/>
                <a:gd fmla="*/ 559261 h 752852" name="connsiteY19"/>
                <a:gd fmla="*/ 355241 w 828298" name="connsiteX20"/>
                <a:gd fmla="*/ 535622 h 752852" name="connsiteY20"/>
                <a:gd fmla="*/ 357742 w 828298" name="connsiteX21"/>
                <a:gd fmla="*/ 536896 h 752852" name="connsiteY21"/>
                <a:gd fmla="*/ 777860 w 828298" name="connsiteX22"/>
                <a:gd fmla="*/ 752853 h 752852" name="connsiteY22"/>
                <a:gd fmla="*/ 779087 w 828298" name="connsiteX23"/>
                <a:gd fmla="*/ 726478 h 752852" name="connsiteY23"/>
                <a:gd fmla="*/ 828299 w 828298" name="connsiteX24"/>
                <a:gd fmla="*/ 717560 h 752852" name="connsiteY24"/>
                <a:gd fmla="*/ 819428 w 828298" name="connsiteX25"/>
                <a:gd fmla="*/ 236623 h 752852" name="connsiteY25"/>
                <a:gd fmla="*/ 790977 w 828298" name="connsiteX26"/>
                <a:gd fmla="*/ 175049 h 752852" name="connsiteY26"/>
                <a:gd fmla="*/ 809850 w 828298" name="connsiteX27"/>
                <a:gd fmla="*/ 156176 h 752852" name="connsiteY27"/>
                <a:gd fmla="*/ 798149 w 828298" name="connsiteX28"/>
                <a:gd fmla="*/ 91677 h 752852" name="connsiteY28"/>
                <a:gd fmla="*/ 807727 w 828298" name="connsiteX29"/>
                <a:gd fmla="*/ 67613 h 752852" name="connsiteY29"/>
                <a:gd fmla="*/ 773331 w 828298" name="connsiteX30"/>
                <a:gd fmla="*/ 62376 h 752852" name="connsiteY30"/>
                <a:gd fmla="*/ 745115 w 828298" name="connsiteX31"/>
                <a:gd fmla="*/ 53364 h 752852" name="connsiteY31"/>
                <a:gd fmla="*/ 717749 w 828298" name="connsiteX32"/>
                <a:gd fmla="*/ 52184 h 752852" name="connsiteY32"/>
                <a:gd fmla="*/ 708454 w 828298" name="connsiteX33"/>
                <a:gd fmla="*/ 44635 h 752852" name="connsiteY33"/>
                <a:gd fmla="*/ 707557 w 828298" name="connsiteX34"/>
                <a:gd fmla="*/ 29489 h 752852" name="connsiteY34"/>
                <a:gd fmla="*/ 665989 w 828298" name="connsiteX35"/>
                <a:gd fmla="*/ 13494 h 752852" name="connsiteY35"/>
                <a:gd fmla="*/ 637443 w 828298" name="connsiteX36"/>
                <a:gd fmla="*/ 11749 h 752852" name="connsiteY36"/>
                <a:gd fmla="*/ 589458 w 828298" name="connsiteX37"/>
                <a:gd fmla="*/ 24252 h 752852" name="connsiteY37"/>
                <a:gd fmla="*/ 552231 w 828298" name="connsiteX38"/>
                <a:gd fmla="*/ 60017 h 752852" name="connsiteY38"/>
                <a:gd fmla="*/ 551051 w 828298" name="connsiteX39"/>
                <a:gd fmla="*/ 83891 h 752852" name="connsiteY39"/>
                <a:gd fmla="*/ 555109 w 828298" name="connsiteX40"/>
                <a:gd fmla="*/ 88280 h 752852" name="connsiteY40"/>
                <a:gd fmla="*/ 557468 w 828298" name="connsiteX41"/>
                <a:gd fmla="*/ 102529 h 752852" name="connsiteY41"/>
                <a:gd fmla="*/ 563271 w 828298" name="connsiteX42"/>
                <a:gd fmla="*/ 110361 h 752852" name="connsiteY42"/>
                <a:gd fmla="*/ 551051 w 828298" name="connsiteX43"/>
                <a:gd fmla="*/ 135698 h 752852" name="connsiteY43"/>
                <a:gd fmla="*/ 526044 w 828298" name="connsiteX44"/>
                <a:gd fmla="*/ 153439 h 752852" name="connsiteY44"/>
                <a:gd fmla="*/ 506227 w 828298" name="connsiteX45"/>
                <a:gd fmla="*/ 158394 h 752852" name="connsiteY45"/>
                <a:gd fmla="*/ 482683 w 828298" name="connsiteX46"/>
                <a:gd fmla="*/ 151410 h 752852" name="connsiteY46"/>
                <a:gd fmla="*/ 469896 w 828298" name="connsiteX47"/>
                <a:gd fmla="*/ 134519 h 752852" name="connsiteY47"/>
                <a:gd fmla="*/ 455600 w 828298" name="connsiteX48"/>
                <a:gd fmla="*/ 130131 h 752852" name="connsiteY48"/>
                <a:gd fmla="*/ 438472 w 828298" name="connsiteX49"/>
                <a:gd fmla="*/ 120553 h 752852" name="connsiteY49"/>
                <a:gd fmla="*/ 401811 w 828298" name="connsiteX50"/>
                <a:gd fmla="*/ 108615 h 752852" name="connsiteY50"/>
                <a:gd fmla="*/ 354392 w 828298" name="connsiteX51"/>
                <a:gd fmla="*/ 102812 h 752852" name="connsiteY51"/>
                <a:gd fmla="*/ 331414 w 828298" name="connsiteX52"/>
                <a:gd fmla="*/ 85920 h 752852" name="connsiteY52"/>
                <a:gd fmla="*/ 319760 w 828298" name="connsiteX53"/>
                <a:gd fmla="*/ 69029 h 752852" name="connsiteY53"/>
                <a:gd fmla="*/ 315655 w 828298" name="connsiteX54"/>
                <a:gd fmla="*/ 46381 h 752852" name="connsiteY54"/>
                <a:gd fmla="*/ 238888 w 828298" name="connsiteX55"/>
                <a:gd fmla="*/ 17269 h 752852" name="connsiteY55"/>
                <a:gd fmla="*/ 216476 w 828298" name="connsiteX56"/>
                <a:gd fmla="*/ 12598 h 752852" name="connsiteY56"/>
                <a:gd fmla="*/ 192884 w 828298" name="connsiteX57"/>
                <a:gd fmla="*/ 16703 h 752852" name="connsiteY57"/>
                <a:gd fmla="*/ 167877 w 828298" name="connsiteX58"/>
                <a:gd fmla="*/ 16986 h 752852" name="connsiteY58"/>
                <a:gd fmla="*/ 133717 w 828298" name="connsiteX59"/>
                <a:gd fmla="*/ 0 h 752852" name="connsiteY59"/>
                <a:gd fmla="*/ 129801 w 828298" name="connsiteX60"/>
                <a:gd fmla="*/ 46900 h 752852"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752852" w="828298">
                  <a:moveTo>
                    <a:pt x="129801" y="46900"/>
                  </a:moveTo>
                  <a:lnTo>
                    <a:pt x="59687" y="88657"/>
                  </a:lnTo>
                  <a:lnTo>
                    <a:pt x="61102" y="125601"/>
                  </a:lnTo>
                  <a:lnTo>
                    <a:pt x="45437" y="153392"/>
                  </a:lnTo>
                  <a:lnTo>
                    <a:pt x="21610" y="162970"/>
                  </a:lnTo>
                  <a:lnTo>
                    <a:pt x="9956" y="172265"/>
                  </a:lnTo>
                  <a:lnTo>
                    <a:pt x="9956" y="187553"/>
                  </a:lnTo>
                  <a:lnTo>
                    <a:pt x="24724" y="205199"/>
                  </a:lnTo>
                  <a:lnTo>
                    <a:pt x="32509" y="272482"/>
                  </a:lnTo>
                  <a:lnTo>
                    <a:pt x="26187" y="364112"/>
                  </a:lnTo>
                  <a:lnTo>
                    <a:pt x="1651" y="376379"/>
                  </a:lnTo>
                  <a:lnTo>
                    <a:pt x="0" y="384636"/>
                  </a:lnTo>
                  <a:lnTo>
                    <a:pt x="37416" y="423515"/>
                  </a:lnTo>
                  <a:lnTo>
                    <a:pt x="31518" y="464753"/>
                  </a:lnTo>
                  <a:lnTo>
                    <a:pt x="36708" y="468481"/>
                  </a:lnTo>
                  <a:lnTo>
                    <a:pt x="68935" y="467018"/>
                  </a:lnTo>
                  <a:lnTo>
                    <a:pt x="112768" y="485514"/>
                  </a:lnTo>
                  <a:lnTo>
                    <a:pt x="119987" y="521562"/>
                  </a:lnTo>
                  <a:lnTo>
                    <a:pt x="252618" y="531895"/>
                  </a:lnTo>
                  <a:lnTo>
                    <a:pt x="278522" y="559261"/>
                  </a:lnTo>
                  <a:lnTo>
                    <a:pt x="355241" y="535622"/>
                  </a:lnTo>
                  <a:lnTo>
                    <a:pt x="357742" y="536896"/>
                  </a:lnTo>
                  <a:lnTo>
                    <a:pt x="777860" y="752853"/>
                  </a:lnTo>
                  <a:lnTo>
                    <a:pt x="779087" y="726478"/>
                  </a:lnTo>
                  <a:lnTo>
                    <a:pt x="828299" y="717560"/>
                  </a:lnTo>
                  <a:lnTo>
                    <a:pt x="819428" y="236623"/>
                  </a:lnTo>
                  <a:lnTo>
                    <a:pt x="790977" y="175049"/>
                  </a:lnTo>
                  <a:lnTo>
                    <a:pt x="809850" y="156176"/>
                  </a:lnTo>
                  <a:lnTo>
                    <a:pt x="798149" y="91677"/>
                  </a:lnTo>
                  <a:lnTo>
                    <a:pt x="807727" y="67613"/>
                  </a:lnTo>
                  <a:lnTo>
                    <a:pt x="773331" y="62376"/>
                  </a:lnTo>
                  <a:lnTo>
                    <a:pt x="745115" y="53364"/>
                  </a:lnTo>
                  <a:lnTo>
                    <a:pt x="717749" y="52184"/>
                  </a:lnTo>
                  <a:lnTo>
                    <a:pt x="708454" y="44635"/>
                  </a:lnTo>
                  <a:lnTo>
                    <a:pt x="707557" y="29489"/>
                  </a:lnTo>
                  <a:lnTo>
                    <a:pt x="665989" y="13494"/>
                  </a:lnTo>
                  <a:lnTo>
                    <a:pt x="637443" y="11749"/>
                  </a:lnTo>
                  <a:lnTo>
                    <a:pt x="589458" y="24252"/>
                  </a:lnTo>
                  <a:lnTo>
                    <a:pt x="552231" y="60017"/>
                  </a:lnTo>
                  <a:lnTo>
                    <a:pt x="551051" y="83891"/>
                  </a:lnTo>
                  <a:lnTo>
                    <a:pt x="555109" y="88280"/>
                  </a:lnTo>
                  <a:lnTo>
                    <a:pt x="557468" y="102529"/>
                  </a:lnTo>
                  <a:lnTo>
                    <a:pt x="563271" y="110361"/>
                  </a:lnTo>
                  <a:lnTo>
                    <a:pt x="551051" y="135698"/>
                  </a:lnTo>
                  <a:lnTo>
                    <a:pt x="526044" y="153439"/>
                  </a:lnTo>
                  <a:lnTo>
                    <a:pt x="506227" y="158394"/>
                  </a:lnTo>
                  <a:lnTo>
                    <a:pt x="482683" y="151410"/>
                  </a:lnTo>
                  <a:lnTo>
                    <a:pt x="469896" y="134519"/>
                  </a:lnTo>
                  <a:lnTo>
                    <a:pt x="455600" y="130131"/>
                  </a:lnTo>
                  <a:lnTo>
                    <a:pt x="438472" y="120553"/>
                  </a:lnTo>
                  <a:lnTo>
                    <a:pt x="401811" y="108615"/>
                  </a:lnTo>
                  <a:lnTo>
                    <a:pt x="354392" y="102812"/>
                  </a:lnTo>
                  <a:lnTo>
                    <a:pt x="331414" y="85920"/>
                  </a:lnTo>
                  <a:lnTo>
                    <a:pt x="319760" y="69029"/>
                  </a:lnTo>
                  <a:lnTo>
                    <a:pt x="315655" y="46381"/>
                  </a:lnTo>
                  <a:lnTo>
                    <a:pt x="238888" y="17269"/>
                  </a:lnTo>
                  <a:lnTo>
                    <a:pt x="216476" y="12598"/>
                  </a:lnTo>
                  <a:lnTo>
                    <a:pt x="192884" y="16703"/>
                  </a:lnTo>
                  <a:lnTo>
                    <a:pt x="167877" y="16986"/>
                  </a:lnTo>
                  <a:lnTo>
                    <a:pt x="133717" y="0"/>
                  </a:lnTo>
                  <a:lnTo>
                    <a:pt x="129801" y="4690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0" name="Graphic 6">
              <a:extLst>
                <a:ext uri="{FF2B5EF4-FFF2-40B4-BE49-F238E27FC236}">
                  <a16:creationId xmlns:a16="http://schemas.microsoft.com/office/drawing/2014/main" id="{B688E6AA-60B2-4DA8-909A-34A0FD920E21}"/>
                </a:ext>
              </a:extLst>
            </p:cNvPr>
            <p:cNvSpPr/>
            <p:nvPr/>
          </p:nvSpPr>
          <p:spPr>
            <a:xfrm>
              <a:off x="8102332" y="1634492"/>
              <a:ext cx="191658" cy="379445"/>
            </a:xfrm>
            <a:custGeom>
              <a:avLst/>
              <a:gdLst>
                <a:gd fmla="*/ 57225 w 191658" name="connsiteX0"/>
                <a:gd fmla="*/ 45184 h 379445" name="connsiteY0"/>
                <a:gd fmla="*/ 46609 w 191658" name="connsiteX1"/>
                <a:gd fmla="*/ 137617 h 379445" name="connsiteY1"/>
                <a:gd fmla="*/ -6707 w 191658" name="connsiteX2"/>
                <a:gd fmla="*/ 189518 h 379445" name="connsiteY2"/>
                <a:gd fmla="*/ -4820 w 191658" name="connsiteX3"/>
                <a:gd fmla="*/ 201595 h 379445" name="connsiteY3"/>
                <a:gd fmla="*/ 23868 w 191658" name="connsiteX4"/>
                <a:gd fmla="*/ 212165 h 379445" name="connsiteY4"/>
                <a:gd fmla="*/ 28586 w 191658" name="connsiteX5"/>
                <a:gd fmla="*/ 253451 h 379445" name="connsiteY5"/>
                <a:gd fmla="*/ 66333 w 191658" name="connsiteX6"/>
                <a:gd fmla="*/ 274448 h 379445" name="connsiteY6"/>
                <a:gd fmla="*/ 77704 w 191658" name="connsiteX7"/>
                <a:gd fmla="*/ 372682 h 379445" name="connsiteY7"/>
                <a:gd fmla="*/ 89689 w 191658" name="connsiteX8"/>
                <a:gd fmla="*/ 367964 h 379445" name="connsiteY8"/>
                <a:gd fmla="*/ 101107 w 191658" name="connsiteX9"/>
                <a:gd fmla="*/ 347722 h 379445" name="connsiteY9"/>
                <a:gd fmla="*/ 99501 w 191658" name="connsiteX10"/>
                <a:gd fmla="*/ 306532 h 379445" name="connsiteY10"/>
                <a:gd fmla="*/ 170559 w 191658" name="connsiteX11"/>
                <a:gd fmla="*/ 264067 h 379445" name="connsiteY11"/>
                <a:gd fmla="*/ 174146 w 191658" name="connsiteX12"/>
                <a:gd fmla="*/ 221130 h 379445" name="connsiteY12"/>
                <a:gd fmla="*/ 165276 w 191658" name="connsiteX13"/>
                <a:gd fmla="*/ 220800 h 379445" name="connsiteY13"/>
                <a:gd fmla="*/ 159708 w 191658" name="connsiteX14"/>
                <a:gd fmla="*/ 203058 h 379445" name="connsiteY14"/>
                <a:gd fmla="*/ 146922 w 191658" name="connsiteX15"/>
                <a:gd fmla="*/ 204192 h 379445" name="connsiteY15"/>
                <a:gd fmla="*/ 139088 w 191658" name="connsiteX16"/>
                <a:gd fmla="*/ 195462 h 379445" name="connsiteY16"/>
                <a:gd fmla="*/ 129180 w 191658" name="connsiteX17"/>
                <a:gd fmla="*/ 196642 h 379445" name="connsiteY17"/>
                <a:gd fmla="*/ 118423 w 191658" name="connsiteX18"/>
                <a:gd fmla="*/ 190509 h 379445" name="connsiteY18"/>
                <a:gd fmla="*/ 112903 w 191658" name="connsiteX19"/>
                <a:gd fmla="*/ 178902 h 379445" name="connsiteY19"/>
                <a:gd fmla="*/ 112290 w 191658" name="connsiteX20"/>
                <a:gd fmla="*/ 166397 h 379445" name="connsiteY20"/>
                <a:gd fmla="*/ 118423 w 191658" name="connsiteX21"/>
                <a:gd fmla="*/ 169560 h 379445" name="connsiteY21"/>
                <a:gd fmla="*/ 125406 w 191658" name="connsiteX22"/>
                <a:gd fmla="*/ 169560 h 379445" name="connsiteY22"/>
                <a:gd fmla="*/ 125973 w 191658" name="connsiteX23"/>
                <a:gd fmla="*/ 160547 h 379445" name="connsiteY23"/>
                <a:gd fmla="*/ 144325 w 191658" name="connsiteX24"/>
                <a:gd fmla="*/ 147478 h 379445" name="connsiteY24"/>
                <a:gd fmla="*/ 172635 w 191658" name="connsiteX25"/>
                <a:gd fmla="*/ 117233 h 379445" name="connsiteY25"/>
                <a:gd fmla="*/ 175515 w 191658" name="connsiteX26"/>
                <a:gd fmla="*/ 92461 h 379445" name="connsiteY26"/>
                <a:gd fmla="*/ 167965 w 191658" name="connsiteX27"/>
                <a:gd fmla="*/ 71229 h 379445" name="connsiteY27"/>
                <a:gd fmla="*/ 153810 w 191658" name="connsiteX28"/>
                <a:gd fmla="*/ 47637 h 379445" name="connsiteY28"/>
                <a:gd fmla="*/ 180563 w 191658" name="connsiteX29"/>
                <a:gd fmla="*/ 29285 h 379445" name="connsiteY29"/>
                <a:gd fmla="*/ 184951 w 191658" name="connsiteX30"/>
                <a:gd fmla="*/ 17676 h 379445" name="connsiteY30"/>
                <a:gd fmla="*/ 183205 w 191658" name="connsiteX31"/>
                <a:gd fmla="*/ 10412 h 379445" name="connsiteY31"/>
                <a:gd fmla="*/ 176789 w 191658" name="connsiteX32"/>
                <a:gd fmla="*/ 9232 h 379445" name="connsiteY32"/>
                <a:gd fmla="*/ 158763 w 191658" name="connsiteX33"/>
                <a:gd fmla="*/ 22631 h 379445" name="connsiteY33"/>
                <a:gd fmla="*/ 147111 w 191658" name="connsiteX34"/>
                <a:gd fmla="*/ 21735 h 379445" name="connsiteY34"/>
                <a:gd fmla="*/ 146260 w 191658" name="connsiteX35"/>
                <a:gd fmla="*/ 14752 h 379445" name="connsiteY35"/>
                <a:gd fmla="*/ 141872 w 191658" name="connsiteX36"/>
                <a:gd fmla="*/ -1527 h 379445" name="connsiteY36"/>
                <a:gd fmla="*/ 120639 w 191658" name="connsiteX37"/>
                <a:gd fmla="*/ -6764 h 379445" name="connsiteY37"/>
                <a:gd fmla="*/ 101766 w 191658" name="connsiteX38"/>
                <a:gd fmla="*/ -4169 h 379445" name="connsiteY38"/>
                <a:gd fmla="*/ 83743 w 191658" name="connsiteX39"/>
                <a:gd fmla="*/ 4843 h 379445"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379445" w="191658">
                  <a:moveTo>
                    <a:pt x="57225" y="45184"/>
                  </a:moveTo>
                  <a:lnTo>
                    <a:pt x="46609" y="137617"/>
                  </a:lnTo>
                  <a:lnTo>
                    <a:pt x="-6707" y="189518"/>
                  </a:lnTo>
                  <a:lnTo>
                    <a:pt x="-4820" y="201595"/>
                  </a:lnTo>
                  <a:lnTo>
                    <a:pt x="23868" y="212165"/>
                  </a:lnTo>
                  <a:lnTo>
                    <a:pt x="28586" y="253451"/>
                  </a:lnTo>
                  <a:lnTo>
                    <a:pt x="66333" y="274448"/>
                  </a:lnTo>
                  <a:lnTo>
                    <a:pt x="77704" y="372682"/>
                  </a:lnTo>
                  <a:lnTo>
                    <a:pt x="89689" y="367964"/>
                  </a:lnTo>
                  <a:lnTo>
                    <a:pt x="101107" y="347722"/>
                  </a:lnTo>
                  <a:lnTo>
                    <a:pt x="99501" y="306532"/>
                  </a:lnTo>
                  <a:lnTo>
                    <a:pt x="170559" y="264067"/>
                  </a:lnTo>
                  <a:lnTo>
                    <a:pt x="174146" y="221130"/>
                  </a:lnTo>
                  <a:lnTo>
                    <a:pt x="165276" y="220800"/>
                  </a:lnTo>
                  <a:lnTo>
                    <a:pt x="159708" y="203058"/>
                  </a:lnTo>
                  <a:lnTo>
                    <a:pt x="146922" y="204192"/>
                  </a:lnTo>
                  <a:lnTo>
                    <a:pt x="139088" y="195462"/>
                  </a:lnTo>
                  <a:lnTo>
                    <a:pt x="129180" y="196642"/>
                  </a:lnTo>
                  <a:cubicBezTo>
                    <a:pt x="125735" y="194377"/>
                    <a:pt x="122150" y="192301"/>
                    <a:pt x="118423" y="190509"/>
                  </a:cubicBezTo>
                  <a:cubicBezTo>
                    <a:pt x="117243" y="190509"/>
                    <a:pt x="112903" y="178902"/>
                    <a:pt x="112903" y="178902"/>
                  </a:cubicBezTo>
                  <a:lnTo>
                    <a:pt x="112290" y="166397"/>
                  </a:lnTo>
                  <a:lnTo>
                    <a:pt x="118423" y="169560"/>
                  </a:lnTo>
                  <a:lnTo>
                    <a:pt x="125406" y="169560"/>
                  </a:lnTo>
                  <a:lnTo>
                    <a:pt x="125973" y="160547"/>
                  </a:lnTo>
                  <a:lnTo>
                    <a:pt x="144325" y="147478"/>
                  </a:lnTo>
                  <a:lnTo>
                    <a:pt x="172635" y="117233"/>
                  </a:lnTo>
                  <a:lnTo>
                    <a:pt x="175515" y="92461"/>
                  </a:lnTo>
                  <a:lnTo>
                    <a:pt x="167965" y="71229"/>
                  </a:lnTo>
                  <a:lnTo>
                    <a:pt x="153810" y="47637"/>
                  </a:lnTo>
                  <a:lnTo>
                    <a:pt x="180563" y="29285"/>
                  </a:lnTo>
                  <a:lnTo>
                    <a:pt x="184951" y="17676"/>
                  </a:lnTo>
                  <a:lnTo>
                    <a:pt x="183205" y="10412"/>
                  </a:lnTo>
                  <a:lnTo>
                    <a:pt x="176789" y="9232"/>
                  </a:lnTo>
                  <a:lnTo>
                    <a:pt x="158763" y="22631"/>
                  </a:lnTo>
                  <a:lnTo>
                    <a:pt x="147111" y="21735"/>
                  </a:lnTo>
                  <a:lnTo>
                    <a:pt x="146260" y="14752"/>
                  </a:lnTo>
                  <a:lnTo>
                    <a:pt x="141872" y="-1527"/>
                  </a:lnTo>
                  <a:lnTo>
                    <a:pt x="120639" y="-6764"/>
                  </a:lnTo>
                  <a:lnTo>
                    <a:pt x="101766" y="-4169"/>
                  </a:lnTo>
                  <a:lnTo>
                    <a:pt x="83743" y="4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1" name="Graphic 6">
              <a:extLst>
                <a:ext uri="{FF2B5EF4-FFF2-40B4-BE49-F238E27FC236}">
                  <a16:creationId xmlns:a16="http://schemas.microsoft.com/office/drawing/2014/main" id="{47528405-38B3-485F-98C0-C2CCF998833D}"/>
                </a:ext>
              </a:extLst>
            </p:cNvPr>
            <p:cNvSpPr/>
            <p:nvPr/>
          </p:nvSpPr>
          <p:spPr>
            <a:xfrm>
              <a:off x="9476538" y="2914285"/>
              <a:ext cx="819617" cy="615974"/>
            </a:xfrm>
            <a:custGeom>
              <a:avLst/>
              <a:gdLst>
                <a:gd fmla="*/ 169906 w 819617" name="connsiteX0"/>
                <a:gd fmla="*/ 558176 h 615974" name="connsiteY0"/>
                <a:gd fmla="*/ 274134 w 819617" name="connsiteX1"/>
                <a:gd fmla="*/ 600169 h 615974" name="connsiteY1"/>
                <a:gd fmla="*/ 367745 w 819617" name="connsiteX2"/>
                <a:gd fmla="*/ 615975 h 615974" name="connsiteY2"/>
                <a:gd fmla="*/ 407945 w 819617" name="connsiteX3"/>
                <a:gd fmla="*/ 578795 h 615974" name="connsiteY3"/>
                <a:gd fmla="*/ 445078 w 819617" name="connsiteX4"/>
                <a:gd fmla="*/ 580446 h 615974" name="connsiteY4"/>
                <a:gd fmla="*/ 475369 w 819617" name="connsiteX5"/>
                <a:gd fmla="*/ 593469 h 615974" name="connsiteY5"/>
                <a:gd fmla="*/ 566480 w 819617" name="connsiteX6"/>
                <a:gd fmla="*/ 563083 h 615974" name="connsiteY6"/>
                <a:gd fmla="*/ 613993 w 819617" name="connsiteX7"/>
                <a:gd fmla="*/ 527837 h 615974" name="connsiteY7"/>
                <a:gd fmla="*/ 669009 w 819617" name="connsiteX8"/>
                <a:gd fmla="*/ 527837 h 615974" name="connsiteY8"/>
                <a:gd fmla="*/ 802112 w 819617" name="connsiteX9"/>
                <a:gd fmla="*/ 396196 h 615974" name="connsiteY9"/>
                <a:gd fmla="*/ 819617 w 819617" name="connsiteX10"/>
                <a:gd fmla="*/ 377795 h 615974" name="connsiteY10"/>
                <a:gd fmla="*/ 781588 w 819617" name="connsiteX11"/>
                <a:gd fmla="*/ 377795 h 615974" name="connsiteY11"/>
                <a:gd fmla="*/ 610785 w 819617" name="connsiteX12"/>
                <a:gd fmla="*/ 304614 h 615974" name="connsiteY12"/>
                <a:gd fmla="*/ 531706 w 819617" name="connsiteX13"/>
                <a:gd fmla="*/ 222327 h 615974" name="connsiteY13"/>
                <a:gd fmla="*/ 531989 w 819617" name="connsiteX14"/>
                <a:gd fmla="*/ 221525 h 615974" name="connsiteY14"/>
                <a:gd fmla="*/ 519910 w 819617" name="connsiteX15"/>
                <a:gd fmla="*/ 202793 h 615974" name="connsiteY15"/>
                <a:gd fmla="*/ 488392 w 819617" name="connsiteX16"/>
                <a:gd fmla="*/ 208785 h 615974" name="connsiteY16"/>
                <a:gd fmla="*/ 475039 w 819617" name="connsiteX17"/>
                <a:gd fmla="*/ 188732 h 615974" name="connsiteY17"/>
                <a:gd fmla="*/ 497451 w 819617" name="connsiteX18"/>
                <a:gd fmla="*/ 118618 h 615974" name="connsiteY18"/>
                <a:gd fmla="*/ 455930 w 819617" name="connsiteX19"/>
                <a:gd fmla="*/ 68793 h 615974" name="connsiteY19"/>
                <a:gd fmla="*/ 436160 w 819617" name="connsiteX20"/>
                <a:gd fmla="*/ 61196 h 615974" name="connsiteY20"/>
                <a:gd fmla="*/ 420732 w 819617" name="connsiteX21"/>
                <a:gd fmla="*/ 39587 h 615974" name="connsiteY21"/>
                <a:gd fmla="*/ 377559 w 819617" name="connsiteX22"/>
                <a:gd fmla="*/ 13164 h 615974" name="connsiteY22"/>
                <a:gd fmla="*/ 343540 w 819617" name="connsiteX23"/>
                <a:gd fmla="*/ 19062 h 615974" name="connsiteY23"/>
                <a:gd fmla="*/ 313343 w 819617" name="connsiteX24"/>
                <a:gd fmla="*/ 6087 h 615974" name="connsiteY24"/>
                <a:gd fmla="*/ 282108 w 819617" name="connsiteX25"/>
                <a:gd fmla="*/ 24866 h 615974" name="connsiteY25"/>
                <a:gd fmla="*/ 253043 w 819617" name="connsiteX26"/>
                <a:gd fmla="*/ 0 h 615974" name="connsiteY26"/>
                <a:gd fmla="*/ 227611 w 819617" name="connsiteX27"/>
                <a:gd fmla="*/ 43786 h 615974" name="connsiteY27"/>
                <a:gd fmla="*/ 205199 w 819617" name="connsiteX28"/>
                <a:gd fmla="*/ 38643 h 615974" name="connsiteY28"/>
                <a:gd fmla="*/ 182646 w 819617" name="connsiteX29"/>
                <a:gd fmla="*/ 47419 h 615974" name="connsiteY29"/>
                <a:gd fmla="*/ 163537 w 819617" name="connsiteX30"/>
                <a:gd fmla="*/ 87053 h 615974" name="connsiteY30"/>
                <a:gd fmla="*/ 124752 w 819617" name="connsiteX31"/>
                <a:gd fmla="*/ 115410 h 615974" name="connsiteY31"/>
                <a:gd fmla="*/ 107625 w 819617" name="connsiteX32"/>
                <a:gd fmla="*/ 161130 h 615974" name="connsiteY32"/>
                <a:gd fmla="*/ 99462 w 819617" name="connsiteX33"/>
                <a:gd fmla="*/ 196989 h 615974" name="connsiteY33"/>
                <a:gd fmla="*/ 76201 w 819617" name="connsiteX34"/>
                <a:gd fmla="*/ 207841 h 615974" name="connsiteY34"/>
                <a:gd fmla="*/ 61244 w 819617" name="connsiteX35"/>
                <a:gd fmla="*/ 240398 h 615974" name="connsiteY35"/>
                <a:gd fmla="*/ 56526 w 819617" name="connsiteX36"/>
                <a:gd fmla="*/ 340237 h 615974" name="connsiteY36"/>
                <a:gd fmla="*/ 1133 w 819617" name="connsiteX37"/>
                <a:gd fmla="*/ 340237 h 615974" name="connsiteY37"/>
                <a:gd fmla="*/ 6134 w 819617" name="connsiteX38"/>
                <a:gd fmla="*/ 354345 h 615974" name="connsiteY38"/>
                <a:gd fmla="*/ 0 w 819617" name="connsiteX39"/>
                <a:gd fmla="*/ 372746 h 615974" name="connsiteY39"/>
                <a:gd fmla="*/ 61102 w 819617" name="connsiteX40"/>
                <a:gd fmla="*/ 394592 h 615974" name="connsiteY40"/>
                <a:gd fmla="*/ 62565 w 819617" name="connsiteX41"/>
                <a:gd fmla="*/ 423185 h 615974" name="connsiteY41"/>
                <a:gd fmla="*/ 102670 w 819617" name="connsiteX42"/>
                <a:gd fmla="*/ 438000 h 615974" name="connsiteY42"/>
                <a:gd fmla="*/ 110314 w 819617" name="connsiteX43"/>
                <a:gd fmla="*/ 485514 h 615974" name="connsiteY43"/>
                <a:gd fmla="*/ 159620 w 819617" name="connsiteX44"/>
                <a:gd fmla="*/ 516843 h 615974" name="connsiteY44"/>
                <a:gd fmla="*/ 169906 w 819617" name="connsiteX45"/>
                <a:gd fmla="*/ 558176 h 615974"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5974" w="819617">
                  <a:moveTo>
                    <a:pt x="169906" y="558176"/>
                  </a:moveTo>
                  <a:lnTo>
                    <a:pt x="274134" y="600169"/>
                  </a:lnTo>
                  <a:lnTo>
                    <a:pt x="367745" y="615975"/>
                  </a:lnTo>
                  <a:lnTo>
                    <a:pt x="407945" y="578795"/>
                  </a:lnTo>
                  <a:lnTo>
                    <a:pt x="445078" y="580446"/>
                  </a:lnTo>
                  <a:lnTo>
                    <a:pt x="475369" y="593469"/>
                  </a:lnTo>
                  <a:lnTo>
                    <a:pt x="566480" y="563083"/>
                  </a:lnTo>
                  <a:lnTo>
                    <a:pt x="613993" y="527837"/>
                  </a:lnTo>
                  <a:lnTo>
                    <a:pt x="669009" y="527837"/>
                  </a:lnTo>
                  <a:lnTo>
                    <a:pt x="802112" y="396196"/>
                  </a:lnTo>
                  <a:lnTo>
                    <a:pt x="819617" y="377795"/>
                  </a:lnTo>
                  <a:lnTo>
                    <a:pt x="781588" y="377795"/>
                  </a:lnTo>
                  <a:lnTo>
                    <a:pt x="610785" y="304614"/>
                  </a:lnTo>
                  <a:lnTo>
                    <a:pt x="531706" y="222327"/>
                  </a:lnTo>
                  <a:lnTo>
                    <a:pt x="531989" y="221525"/>
                  </a:lnTo>
                  <a:lnTo>
                    <a:pt x="519910" y="202793"/>
                  </a:lnTo>
                  <a:lnTo>
                    <a:pt x="488392" y="208785"/>
                  </a:lnTo>
                  <a:lnTo>
                    <a:pt x="475039" y="188732"/>
                  </a:lnTo>
                  <a:lnTo>
                    <a:pt x="497451" y="118618"/>
                  </a:lnTo>
                  <a:lnTo>
                    <a:pt x="455930" y="68793"/>
                  </a:lnTo>
                  <a:lnTo>
                    <a:pt x="436160" y="61196"/>
                  </a:lnTo>
                  <a:lnTo>
                    <a:pt x="420732" y="39587"/>
                  </a:lnTo>
                  <a:lnTo>
                    <a:pt x="377559" y="13164"/>
                  </a:lnTo>
                  <a:lnTo>
                    <a:pt x="343540" y="19062"/>
                  </a:lnTo>
                  <a:lnTo>
                    <a:pt x="313343" y="6087"/>
                  </a:lnTo>
                  <a:lnTo>
                    <a:pt x="282108" y="24866"/>
                  </a:lnTo>
                  <a:lnTo>
                    <a:pt x="253043" y="0"/>
                  </a:lnTo>
                  <a:lnTo>
                    <a:pt x="227611" y="43786"/>
                  </a:lnTo>
                  <a:lnTo>
                    <a:pt x="205199" y="38643"/>
                  </a:lnTo>
                  <a:lnTo>
                    <a:pt x="182646" y="47419"/>
                  </a:lnTo>
                  <a:lnTo>
                    <a:pt x="163537" y="87053"/>
                  </a:lnTo>
                  <a:lnTo>
                    <a:pt x="124752" y="115410"/>
                  </a:lnTo>
                  <a:lnTo>
                    <a:pt x="107625" y="161130"/>
                  </a:lnTo>
                  <a:lnTo>
                    <a:pt x="99462" y="196989"/>
                  </a:lnTo>
                  <a:lnTo>
                    <a:pt x="76201" y="207841"/>
                  </a:lnTo>
                  <a:lnTo>
                    <a:pt x="61244" y="240398"/>
                  </a:lnTo>
                  <a:lnTo>
                    <a:pt x="56526" y="340237"/>
                  </a:lnTo>
                  <a:lnTo>
                    <a:pt x="1133" y="340237"/>
                  </a:lnTo>
                  <a:lnTo>
                    <a:pt x="6134" y="354345"/>
                  </a:lnTo>
                  <a:lnTo>
                    <a:pt x="0" y="372746"/>
                  </a:lnTo>
                  <a:lnTo>
                    <a:pt x="61102" y="394592"/>
                  </a:lnTo>
                  <a:lnTo>
                    <a:pt x="62565" y="423185"/>
                  </a:lnTo>
                  <a:lnTo>
                    <a:pt x="102670" y="438000"/>
                  </a:lnTo>
                  <a:lnTo>
                    <a:pt x="110314" y="485514"/>
                  </a:lnTo>
                  <a:lnTo>
                    <a:pt x="159620" y="516843"/>
                  </a:lnTo>
                  <a:lnTo>
                    <a:pt x="169906" y="5581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2" name="Graphic 6">
              <a:extLst>
                <a:ext uri="{FF2B5EF4-FFF2-40B4-BE49-F238E27FC236}">
                  <a16:creationId xmlns:a16="http://schemas.microsoft.com/office/drawing/2014/main" id="{B4DCCAEB-8852-4474-8A9D-200A7D5CC357}"/>
                </a:ext>
              </a:extLst>
            </p:cNvPr>
            <p:cNvSpPr/>
            <p:nvPr/>
          </p:nvSpPr>
          <p:spPr>
            <a:xfrm>
              <a:off x="8839143" y="2429715"/>
              <a:ext cx="903272" cy="794987"/>
            </a:xfrm>
            <a:custGeom>
              <a:avLst/>
              <a:gdLst>
                <a:gd fmla="*/ 726619 w 903272" name="connsiteX0"/>
                <a:gd fmla="*/ 0 h 794987" name="connsiteY0"/>
                <a:gd fmla="*/ 653910 w 903272" name="connsiteX1"/>
                <a:gd fmla="*/ 64782 h 794987" name="connsiteY1"/>
                <a:gd fmla="*/ 527601 w 903272" name="connsiteX2"/>
                <a:gd fmla="*/ 64782 h 794987" name="connsiteY2"/>
                <a:gd fmla="*/ 502217 w 903272" name="connsiteX3"/>
                <a:gd fmla="*/ 47844 h 794987" name="connsiteY3"/>
                <a:gd fmla="*/ 472727 w 903272" name="connsiteX4"/>
                <a:gd fmla="*/ 63272 h 794987" name="connsiteY4"/>
                <a:gd fmla="*/ 163678 w 903272" name="connsiteX5"/>
                <a:gd fmla="*/ 61810 h 794987" name="connsiteY5"/>
                <a:gd fmla="*/ 165612 w 903272" name="connsiteX6"/>
                <a:gd fmla="*/ 165754 h 794987" name="connsiteY6"/>
                <a:gd fmla="*/ 115646 w 903272" name="connsiteX7"/>
                <a:gd fmla="*/ 174860 h 794987" name="connsiteY7"/>
                <a:gd fmla="*/ 114419 w 903272" name="connsiteX8"/>
                <a:gd fmla="*/ 200764 h 794987" name="connsiteY8"/>
                <a:gd fmla="*/ 114419 w 903272" name="connsiteX9"/>
                <a:gd fmla="*/ 415730 h 794987" name="connsiteY9"/>
                <a:gd fmla="*/ 54827 w 903272" name="connsiteX10"/>
                <a:gd fmla="*/ 420448 h 794987" name="connsiteY10"/>
                <a:gd fmla="*/ 18165 w 903272" name="connsiteX11"/>
                <a:gd fmla="*/ 490940 h 794987" name="connsiteY11"/>
                <a:gd fmla="*/ 16655 w 903272" name="connsiteX12"/>
                <a:gd fmla="*/ 512550 h 794987" name="connsiteY12"/>
                <a:gd fmla="*/ 7455 w 903272" name="connsiteX13"/>
                <a:gd fmla="*/ 524770 h 794987" name="connsiteY13"/>
                <a:gd fmla="*/ 0 w 903272" name="connsiteX14"/>
                <a:gd fmla="*/ 574595 h 794987" name="connsiteY14"/>
                <a:gd fmla="*/ 15570 w 903272" name="connsiteX15"/>
                <a:gd fmla="*/ 573321 h 794987" name="connsiteY15"/>
                <a:gd fmla="*/ 23827 w 903272" name="connsiteX16"/>
                <a:gd fmla="*/ 618098 h 794987" name="connsiteY16"/>
                <a:gd fmla="*/ 60111 w 903272" name="connsiteX17"/>
                <a:gd fmla="*/ 659053 h 794987" name="connsiteY17"/>
                <a:gd fmla="*/ 50863 w 903272" name="connsiteX18"/>
                <a:gd fmla="*/ 679106 h 794987" name="connsiteY18"/>
                <a:gd fmla="*/ 97008 w 903272" name="connsiteX19"/>
                <a:gd fmla="*/ 746106 h 794987" name="connsiteY19"/>
                <a:gd fmla="*/ 84222 w 903272" name="connsiteX20"/>
                <a:gd fmla="*/ 793006 h 794987" name="connsiteY20"/>
                <a:gd fmla="*/ 88751 w 903272" name="connsiteX21"/>
                <a:gd fmla="*/ 794987 h 794987" name="connsiteY21"/>
                <a:gd fmla="*/ 132396 w 903272" name="connsiteX22"/>
                <a:gd fmla="*/ 775265 h 794987" name="connsiteY22"/>
                <a:gd fmla="*/ 161460 w 903272" name="connsiteX23"/>
                <a:gd fmla="*/ 707935 h 794987" name="connsiteY23"/>
                <a:gd fmla="*/ 231338 w 903272" name="connsiteX24"/>
                <a:gd fmla="*/ 700952 h 794987" name="connsiteY24"/>
                <a:gd fmla="*/ 244927 w 903272" name="connsiteX25"/>
                <a:gd fmla="*/ 750777 h 794987" name="connsiteY25"/>
                <a:gd fmla="*/ 330046 w 903272" name="connsiteX26"/>
                <a:gd fmla="*/ 746342 h 794987" name="connsiteY26"/>
                <a:gd fmla="*/ 342171 w 903272" name="connsiteX27"/>
                <a:gd fmla="*/ 761582 h 794987" name="connsiteY27"/>
                <a:gd fmla="*/ 386476 w 903272" name="connsiteX28"/>
                <a:gd fmla="*/ 761582 h 794987" name="connsiteY28"/>
                <a:gd fmla="*/ 406010 w 903272" name="connsiteX29"/>
                <a:gd fmla="*/ 734546 h 794987" name="connsiteY29"/>
                <a:gd fmla="*/ 427997 w 903272" name="connsiteX30"/>
                <a:gd fmla="*/ 734546 h 794987" name="connsiteY30"/>
                <a:gd fmla="*/ 435924 w 903272" name="connsiteX31"/>
                <a:gd fmla="*/ 698073 h 794987" name="connsiteY31"/>
                <a:gd fmla="*/ 468528 w 903272" name="connsiteX32"/>
                <a:gd fmla="*/ 708218 h 794987" name="connsiteY32"/>
                <a:gd fmla="*/ 505000 w 903272" name="connsiteX33"/>
                <a:gd fmla="*/ 740349 h 794987" name="connsiteY33"/>
                <a:gd fmla="*/ 522222 w 903272" name="connsiteX34"/>
                <a:gd fmla="*/ 739217 h 794987" name="connsiteY34"/>
                <a:gd fmla="*/ 597290 w 903272" name="connsiteX35"/>
                <a:gd fmla="*/ 668395 h 794987" name="connsiteY35"/>
                <a:gd fmla="*/ 586108 w 903272" name="connsiteX36"/>
                <a:gd fmla="*/ 614135 h 794987" name="connsiteY36"/>
                <a:gd fmla="*/ 645511 w 903272" name="connsiteX37"/>
                <a:gd fmla="*/ 604226 h 794987" name="connsiteY37"/>
                <a:gd fmla="*/ 653297 w 903272" name="connsiteX38"/>
                <a:gd fmla="*/ 695006 h 794987" name="connsiteY38"/>
                <a:gd fmla="*/ 688684 w 903272" name="connsiteX39"/>
                <a:gd fmla="*/ 713880 h 794987" name="connsiteY39"/>
                <a:gd fmla="*/ 703216 w 903272" name="connsiteX40"/>
                <a:gd fmla="*/ 682173 h 794987" name="connsiteY40"/>
                <a:gd fmla="*/ 725015 w 903272" name="connsiteX41"/>
                <a:gd fmla="*/ 671981 h 794987" name="connsiteY41"/>
                <a:gd fmla="*/ 731856 w 903272" name="connsiteX42"/>
                <a:gd fmla="*/ 641737 h 794987" name="connsiteY42"/>
                <a:gd fmla="*/ 750777 w 903272" name="connsiteX43"/>
                <a:gd fmla="*/ 591345 h 794987" name="connsiteY43"/>
                <a:gd fmla="*/ 790080 w 903272" name="connsiteX44"/>
                <a:gd fmla="*/ 562611 h 794987" name="connsiteY44"/>
                <a:gd fmla="*/ 807915 w 903272" name="connsiteX45"/>
                <a:gd fmla="*/ 525619 h 794987" name="connsiteY45"/>
                <a:gd fmla="*/ 794563 w 903272" name="connsiteX46"/>
                <a:gd fmla="*/ 451353 h 794987" name="connsiteY46"/>
                <a:gd fmla="*/ 821079 w 903272" name="connsiteX47"/>
                <a:gd fmla="*/ 328205 h 794987" name="connsiteY47"/>
                <a:gd fmla="*/ 889731 w 903272" name="connsiteX48"/>
                <a:gd fmla="*/ 293101 h 794987" name="connsiteY48"/>
                <a:gd fmla="*/ 903273 w 903272" name="connsiteX49"/>
                <a:gd fmla="*/ 269085 h 794987" name="connsiteY49"/>
                <a:gd fmla="*/ 900913 w 903272" name="connsiteX50"/>
                <a:gd fmla="*/ 265593 h 794987" name="connsiteY50"/>
                <a:gd fmla="*/ 884966 w 903272" name="connsiteX51"/>
                <a:gd fmla="*/ 262149 h 794987" name="connsiteY51"/>
                <a:gd fmla="*/ 878501 w 903272" name="connsiteX52"/>
                <a:gd fmla="*/ 249174 h 794987" name="connsiteY52"/>
                <a:gd fmla="*/ 840142 w 903272" name="connsiteX53"/>
                <a:gd fmla="*/ 233226 h 794987" name="connsiteY53"/>
                <a:gd fmla="*/ 824194 w 903272" name="connsiteX54"/>
                <a:gd fmla="*/ 161508 h 794987" name="connsiteY54"/>
                <a:gd fmla="*/ 819711 w 903272" name="connsiteX55"/>
                <a:gd fmla="*/ 111729 h 794987" name="connsiteY55"/>
                <a:gd fmla="*/ 820749 w 903272" name="connsiteX56"/>
                <a:gd fmla="*/ 98754 h 794987" name="connsiteY56"/>
                <a:gd fmla="*/ 805273 w 903272" name="connsiteX57"/>
                <a:gd fmla="*/ 85307 h 794987" name="connsiteY57"/>
                <a:gd fmla="*/ 797299 w 903272" name="connsiteX58"/>
                <a:gd fmla="*/ 48457 h 794987" name="connsiteY58"/>
                <a:gd fmla="*/ 772906 w 903272" name="connsiteX59"/>
                <a:gd fmla="*/ 31990 h 794987" name="connsiteY59"/>
                <a:gd fmla="*/ 767952 w 903272" name="connsiteX60"/>
                <a:gd fmla="*/ 23073 h 794987" name="connsiteY60"/>
                <a:gd fmla="*/ 743511 w 903272" name="connsiteX61"/>
                <a:gd fmla="*/ 12598 h 794987" name="connsiteY61"/>
                <a:gd fmla="*/ 726619 w 903272" name="connsiteX62"/>
                <a:gd fmla="*/ 0 h 794987"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794987" w="903272">
                  <a:moveTo>
                    <a:pt x="726619" y="0"/>
                  </a:moveTo>
                  <a:lnTo>
                    <a:pt x="653910" y="64782"/>
                  </a:lnTo>
                  <a:lnTo>
                    <a:pt x="527601" y="64782"/>
                  </a:lnTo>
                  <a:lnTo>
                    <a:pt x="502217" y="47844"/>
                  </a:lnTo>
                  <a:lnTo>
                    <a:pt x="472727" y="63272"/>
                  </a:lnTo>
                  <a:lnTo>
                    <a:pt x="163678" y="61810"/>
                  </a:lnTo>
                  <a:lnTo>
                    <a:pt x="165612" y="165754"/>
                  </a:lnTo>
                  <a:lnTo>
                    <a:pt x="115646" y="174860"/>
                  </a:lnTo>
                  <a:lnTo>
                    <a:pt x="114419" y="200764"/>
                  </a:lnTo>
                  <a:lnTo>
                    <a:pt x="114419" y="415730"/>
                  </a:lnTo>
                  <a:lnTo>
                    <a:pt x="54827" y="420448"/>
                  </a:lnTo>
                  <a:lnTo>
                    <a:pt x="18165" y="490940"/>
                  </a:lnTo>
                  <a:lnTo>
                    <a:pt x="16655" y="512550"/>
                  </a:lnTo>
                  <a:lnTo>
                    <a:pt x="7455" y="524770"/>
                  </a:lnTo>
                  <a:lnTo>
                    <a:pt x="0" y="574595"/>
                  </a:lnTo>
                  <a:lnTo>
                    <a:pt x="15570" y="573321"/>
                  </a:lnTo>
                  <a:lnTo>
                    <a:pt x="23827" y="618098"/>
                  </a:lnTo>
                  <a:lnTo>
                    <a:pt x="60111" y="659053"/>
                  </a:lnTo>
                  <a:lnTo>
                    <a:pt x="50863" y="679106"/>
                  </a:lnTo>
                  <a:lnTo>
                    <a:pt x="97008" y="746106"/>
                  </a:lnTo>
                  <a:lnTo>
                    <a:pt x="84222" y="793006"/>
                  </a:lnTo>
                  <a:lnTo>
                    <a:pt x="88751" y="794987"/>
                  </a:lnTo>
                  <a:lnTo>
                    <a:pt x="132396" y="775265"/>
                  </a:lnTo>
                  <a:lnTo>
                    <a:pt x="161460" y="707935"/>
                  </a:lnTo>
                  <a:lnTo>
                    <a:pt x="231338" y="700952"/>
                  </a:lnTo>
                  <a:lnTo>
                    <a:pt x="244927" y="750777"/>
                  </a:lnTo>
                  <a:lnTo>
                    <a:pt x="330046" y="746342"/>
                  </a:lnTo>
                  <a:lnTo>
                    <a:pt x="342171" y="761582"/>
                  </a:lnTo>
                  <a:lnTo>
                    <a:pt x="386476" y="761582"/>
                  </a:lnTo>
                  <a:lnTo>
                    <a:pt x="406010" y="734546"/>
                  </a:lnTo>
                  <a:lnTo>
                    <a:pt x="427997" y="734546"/>
                  </a:lnTo>
                  <a:lnTo>
                    <a:pt x="435924" y="698073"/>
                  </a:lnTo>
                  <a:lnTo>
                    <a:pt x="468528" y="708218"/>
                  </a:lnTo>
                  <a:lnTo>
                    <a:pt x="505000" y="740349"/>
                  </a:lnTo>
                  <a:lnTo>
                    <a:pt x="522222" y="739217"/>
                  </a:lnTo>
                  <a:lnTo>
                    <a:pt x="597290" y="668395"/>
                  </a:lnTo>
                  <a:lnTo>
                    <a:pt x="586108" y="614135"/>
                  </a:lnTo>
                  <a:lnTo>
                    <a:pt x="645511" y="604226"/>
                  </a:lnTo>
                  <a:lnTo>
                    <a:pt x="653297" y="695006"/>
                  </a:lnTo>
                  <a:lnTo>
                    <a:pt x="688684" y="713880"/>
                  </a:lnTo>
                  <a:lnTo>
                    <a:pt x="703216" y="682173"/>
                  </a:lnTo>
                  <a:lnTo>
                    <a:pt x="725015" y="671981"/>
                  </a:lnTo>
                  <a:lnTo>
                    <a:pt x="731856" y="641737"/>
                  </a:lnTo>
                  <a:lnTo>
                    <a:pt x="750777" y="591345"/>
                  </a:lnTo>
                  <a:lnTo>
                    <a:pt x="790080" y="562611"/>
                  </a:lnTo>
                  <a:lnTo>
                    <a:pt x="807915" y="525619"/>
                  </a:lnTo>
                  <a:lnTo>
                    <a:pt x="794563" y="451353"/>
                  </a:lnTo>
                  <a:lnTo>
                    <a:pt x="821079" y="328205"/>
                  </a:lnTo>
                  <a:lnTo>
                    <a:pt x="889731" y="293101"/>
                  </a:lnTo>
                  <a:lnTo>
                    <a:pt x="903273" y="269085"/>
                  </a:lnTo>
                  <a:lnTo>
                    <a:pt x="900913" y="265593"/>
                  </a:lnTo>
                  <a:lnTo>
                    <a:pt x="884966" y="262149"/>
                  </a:lnTo>
                  <a:lnTo>
                    <a:pt x="878501" y="249174"/>
                  </a:lnTo>
                  <a:lnTo>
                    <a:pt x="840142" y="233226"/>
                  </a:lnTo>
                  <a:lnTo>
                    <a:pt x="824194" y="161508"/>
                  </a:lnTo>
                  <a:lnTo>
                    <a:pt x="819711" y="111729"/>
                  </a:lnTo>
                  <a:lnTo>
                    <a:pt x="820749" y="98754"/>
                  </a:lnTo>
                  <a:lnTo>
                    <a:pt x="805273" y="85307"/>
                  </a:lnTo>
                  <a:lnTo>
                    <a:pt x="797299" y="48457"/>
                  </a:lnTo>
                  <a:lnTo>
                    <a:pt x="772906" y="31990"/>
                  </a:lnTo>
                  <a:lnTo>
                    <a:pt x="767952" y="23073"/>
                  </a:lnTo>
                  <a:lnTo>
                    <a:pt x="743511" y="12598"/>
                  </a:lnTo>
                  <a:lnTo>
                    <a:pt x="7266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3" name="Graphic 6">
              <a:extLst>
                <a:ext uri="{FF2B5EF4-FFF2-40B4-BE49-F238E27FC236}">
                  <a16:creationId xmlns:a16="http://schemas.microsoft.com/office/drawing/2014/main" id="{F21597F3-6047-454B-B692-1CCABDA095C1}"/>
                </a:ext>
              </a:extLst>
            </p:cNvPr>
            <p:cNvSpPr/>
            <p:nvPr/>
          </p:nvSpPr>
          <p:spPr>
            <a:xfrm>
              <a:off x="9647671" y="2711445"/>
              <a:ext cx="362837" cy="310606"/>
            </a:xfrm>
            <a:custGeom>
              <a:avLst/>
              <a:gdLst>
                <a:gd fmla="*/ 113334 w 362837" name="connsiteX0"/>
                <a:gd fmla="*/ 14768 h 310606" name="connsiteY0"/>
                <a:gd fmla="*/ 103331 w 362837" name="connsiteX1"/>
                <a:gd fmla="*/ 0 h 310606" name="connsiteY1"/>
                <a:gd fmla="*/ 91063 w 362837" name="connsiteX2"/>
                <a:gd fmla="*/ 21704 h 310606" name="connsiteY2"/>
                <a:gd fmla="*/ 24535 w 362837" name="connsiteX3"/>
                <a:gd fmla="*/ 55676 h 310606" name="connsiteY3"/>
                <a:gd fmla="*/ 0 w 362837" name="connsiteX4"/>
                <a:gd fmla="*/ 169859 h 310606" name="connsiteY4"/>
                <a:gd fmla="*/ 11796 w 362837" name="connsiteX5"/>
                <a:gd fmla="*/ 235443 h 310606" name="connsiteY5"/>
                <a:gd fmla="*/ 33028 w 362837" name="connsiteX6"/>
                <a:gd fmla="*/ 227186 h 310606" name="connsiteY6"/>
                <a:gd fmla="*/ 49684 w 362837" name="connsiteX7"/>
                <a:gd fmla="*/ 231008 h 310606" name="connsiteY7"/>
                <a:gd fmla="*/ 78324 w 362837" name="connsiteX8"/>
                <a:gd fmla="*/ 181702 h 310606" name="connsiteY8"/>
                <a:gd fmla="*/ 112390 w 362837" name="connsiteX9"/>
                <a:gd fmla="*/ 210908 h 310606" name="connsiteY9"/>
                <a:gd fmla="*/ 141172 w 362837" name="connsiteX10"/>
                <a:gd fmla="*/ 193592 h 310606" name="connsiteY10"/>
                <a:gd fmla="*/ 174106 w 362837" name="connsiteX11"/>
                <a:gd fmla="*/ 207700 h 310606" name="connsiteY11"/>
                <a:gd fmla="*/ 209163 w 362837" name="connsiteX12"/>
                <a:gd fmla="*/ 201613 h 310606" name="connsiteY12"/>
                <a:gd fmla="*/ 259129 w 362837" name="connsiteX13"/>
                <a:gd fmla="*/ 232235 h 310606" name="connsiteY13"/>
                <a:gd fmla="*/ 273756 w 362837" name="connsiteX14"/>
                <a:gd fmla="*/ 252712 h 310606" name="connsiteY14"/>
                <a:gd fmla="*/ 293007 w 362837" name="connsiteX15"/>
                <a:gd fmla="*/ 260120 h 310606" name="connsiteY15"/>
                <a:gd fmla="*/ 335094 w 362837" name="connsiteX16"/>
                <a:gd fmla="*/ 310606 h 310606" name="connsiteY16"/>
                <a:gd fmla="*/ 362838 w 362837" name="connsiteX17"/>
                <a:gd fmla="*/ 290270 h 310606" name="connsiteY17"/>
                <a:gd fmla="*/ 357883 w 362837" name="connsiteX18"/>
                <a:gd fmla="*/ 290695 h 310606" name="connsiteY18"/>
                <a:gd fmla="*/ 346937 w 362837" name="connsiteX19"/>
                <a:gd fmla="*/ 276257 h 310606" name="connsiteY19"/>
                <a:gd fmla="*/ 337925 w 362837" name="connsiteX20"/>
                <a:gd fmla="*/ 273756 h 310606" name="connsiteY20"/>
                <a:gd fmla="*/ 327498 w 362837" name="connsiteX21"/>
                <a:gd fmla="*/ 252335 h 310606" name="connsiteY21"/>
                <a:gd fmla="*/ 316032 w 362837" name="connsiteX22"/>
                <a:gd fmla="*/ 248843 h 310606" name="connsiteY22"/>
                <a:gd fmla="*/ 303104 w 362837" name="connsiteX23"/>
                <a:gd fmla="*/ 234925 h 310606" name="connsiteY23"/>
                <a:gd fmla="*/ 297112 w 362837" name="connsiteX24"/>
                <a:gd fmla="*/ 232943 h 310606" name="connsiteY24"/>
                <a:gd fmla="*/ 272199 w 362837" name="connsiteX25"/>
                <a:gd fmla="*/ 200056 h 310606" name="connsiteY25"/>
                <a:gd fmla="*/ 244833 w 362837" name="connsiteX26"/>
                <a:gd fmla="*/ 185099 h 310606" name="connsiteY26"/>
                <a:gd fmla="*/ 216901 w 362837" name="connsiteX27"/>
                <a:gd fmla="*/ 173162 h 310606" name="connsiteY27"/>
                <a:gd fmla="*/ 199490 w 362837" name="connsiteX28"/>
                <a:gd fmla="*/ 156223 h 310606" name="connsiteY28"/>
                <a:gd fmla="*/ 189015 w 362837" name="connsiteX29"/>
                <a:gd fmla="*/ 149759 h 310606" name="connsiteY29"/>
                <a:gd fmla="*/ 181041 w 362837" name="connsiteX30"/>
                <a:gd fmla="*/ 157733 h 310606" name="connsiteY30"/>
                <a:gd fmla="*/ 176559 w 362837" name="connsiteX31"/>
                <a:gd fmla="*/ 156223 h 310606" name="connsiteY31"/>
                <a:gd fmla="*/ 170614 w 362837" name="connsiteX32"/>
                <a:gd fmla="*/ 140275 h 310606" name="connsiteY32"/>
                <a:gd fmla="*/ 157638 w 362837" name="connsiteX33"/>
                <a:gd fmla="*/ 132301 h 310606" name="connsiteY33"/>
                <a:gd fmla="*/ 154147 w 362837" name="connsiteX34"/>
                <a:gd fmla="*/ 124846 h 310606" name="connsiteY34"/>
                <a:gd fmla="*/ 145701 w 362837" name="connsiteX35"/>
                <a:gd fmla="*/ 115363 h 310606" name="connsiteY35"/>
                <a:gd fmla="*/ 126262 w 362837" name="connsiteX36"/>
                <a:gd fmla="*/ 54591 h 310606" name="connsiteY36"/>
                <a:gd fmla="*/ 113334 w 362837" name="connsiteX37"/>
                <a:gd fmla="*/ 14768 h 310606"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310606" w="362837">
                  <a:moveTo>
                    <a:pt x="113334" y="14768"/>
                  </a:moveTo>
                  <a:lnTo>
                    <a:pt x="103331" y="0"/>
                  </a:lnTo>
                  <a:lnTo>
                    <a:pt x="91063" y="21704"/>
                  </a:lnTo>
                  <a:lnTo>
                    <a:pt x="24535" y="55676"/>
                  </a:lnTo>
                  <a:lnTo>
                    <a:pt x="0" y="169859"/>
                  </a:lnTo>
                  <a:lnTo>
                    <a:pt x="11796" y="235443"/>
                  </a:lnTo>
                  <a:lnTo>
                    <a:pt x="33028" y="227186"/>
                  </a:lnTo>
                  <a:lnTo>
                    <a:pt x="49684" y="231008"/>
                  </a:lnTo>
                  <a:lnTo>
                    <a:pt x="78324" y="181702"/>
                  </a:lnTo>
                  <a:lnTo>
                    <a:pt x="112390" y="210908"/>
                  </a:lnTo>
                  <a:lnTo>
                    <a:pt x="141172" y="193592"/>
                  </a:lnTo>
                  <a:lnTo>
                    <a:pt x="174106" y="207700"/>
                  </a:lnTo>
                  <a:lnTo>
                    <a:pt x="209163" y="201613"/>
                  </a:lnTo>
                  <a:lnTo>
                    <a:pt x="259129" y="232235"/>
                  </a:lnTo>
                  <a:lnTo>
                    <a:pt x="273756" y="252712"/>
                  </a:lnTo>
                  <a:lnTo>
                    <a:pt x="293007" y="260120"/>
                  </a:lnTo>
                  <a:lnTo>
                    <a:pt x="335094" y="310606"/>
                  </a:lnTo>
                  <a:lnTo>
                    <a:pt x="362838" y="290270"/>
                  </a:lnTo>
                  <a:lnTo>
                    <a:pt x="357883" y="290695"/>
                  </a:lnTo>
                  <a:lnTo>
                    <a:pt x="346937" y="276257"/>
                  </a:lnTo>
                  <a:lnTo>
                    <a:pt x="337925" y="273756"/>
                  </a:lnTo>
                  <a:lnTo>
                    <a:pt x="327498" y="252335"/>
                  </a:lnTo>
                  <a:lnTo>
                    <a:pt x="316032" y="248843"/>
                  </a:lnTo>
                  <a:lnTo>
                    <a:pt x="303104" y="234925"/>
                  </a:lnTo>
                  <a:lnTo>
                    <a:pt x="297112" y="232943"/>
                  </a:lnTo>
                  <a:lnTo>
                    <a:pt x="272199" y="200056"/>
                  </a:lnTo>
                  <a:lnTo>
                    <a:pt x="244833" y="185099"/>
                  </a:lnTo>
                  <a:lnTo>
                    <a:pt x="216901" y="173162"/>
                  </a:lnTo>
                  <a:lnTo>
                    <a:pt x="199490" y="156223"/>
                  </a:lnTo>
                  <a:lnTo>
                    <a:pt x="189015" y="149759"/>
                  </a:lnTo>
                  <a:lnTo>
                    <a:pt x="181041" y="157733"/>
                  </a:lnTo>
                  <a:lnTo>
                    <a:pt x="176559" y="156223"/>
                  </a:lnTo>
                  <a:lnTo>
                    <a:pt x="170614" y="140275"/>
                  </a:lnTo>
                  <a:lnTo>
                    <a:pt x="157638" y="132301"/>
                  </a:lnTo>
                  <a:lnTo>
                    <a:pt x="154147" y="124846"/>
                  </a:lnTo>
                  <a:lnTo>
                    <a:pt x="145701" y="115363"/>
                  </a:lnTo>
                  <a:lnTo>
                    <a:pt x="126262" y="54591"/>
                  </a:lnTo>
                  <a:lnTo>
                    <a:pt x="113334" y="147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4" name="Graphic 6">
              <a:extLst>
                <a:ext uri="{FF2B5EF4-FFF2-40B4-BE49-F238E27FC236}">
                  <a16:creationId xmlns:a16="http://schemas.microsoft.com/office/drawing/2014/main" id="{7A2D998D-AE77-44D2-A165-614267DFA169}"/>
                </a:ext>
              </a:extLst>
            </p:cNvPr>
            <p:cNvSpPr/>
            <p:nvPr/>
          </p:nvSpPr>
          <p:spPr>
            <a:xfrm>
              <a:off x="7236051" y="1646099"/>
              <a:ext cx="1033167" cy="1004904"/>
            </a:xfrm>
            <a:custGeom>
              <a:avLst/>
              <a:gdLst>
                <a:gd fmla="*/ 421250 w 1033167" name="connsiteX0"/>
                <a:gd fmla="*/ 122487 h 1004904" name="connsiteY0"/>
                <a:gd fmla="*/ 421250 w 1033167" name="connsiteX1"/>
                <a:gd fmla="*/ 215202 h 1004904" name="connsiteY1"/>
                <a:gd fmla="*/ 435736 w 1033167" name="connsiteX2"/>
                <a:gd fmla="*/ 247475 h 1004904" name="connsiteY2"/>
                <a:gd fmla="*/ 420873 w 1033167" name="connsiteX3"/>
                <a:gd fmla="*/ 268708 h 1004904" name="connsiteY3"/>
                <a:gd fmla="*/ 336981 w 1033167" name="connsiteX4"/>
                <a:gd fmla="*/ 265735 h 1004904" name="connsiteY4"/>
                <a:gd fmla="*/ 319429 w 1033167" name="connsiteX5"/>
                <a:gd fmla="*/ 293526 h 1004904" name="connsiteY5"/>
                <a:gd fmla="*/ 287345 w 1033167" name="connsiteX6"/>
                <a:gd fmla="*/ 298858 h 1004904" name="connsiteY6"/>
                <a:gd fmla="*/ 294658 w 1033167" name="connsiteX7"/>
                <a:gd fmla="*/ 333962 h 1004904" name="connsiteY7"/>
                <a:gd fmla="*/ 226007 w 1033167" name="connsiteX8"/>
                <a:gd fmla="*/ 356326 h 1004904" name="connsiteY8"/>
                <a:gd fmla="*/ 198829 w 1033167" name="connsiteX9"/>
                <a:gd fmla="*/ 386524 h 1004904" name="connsiteY9"/>
                <a:gd fmla="*/ 95121 w 1033167" name="connsiteX10"/>
                <a:gd fmla="*/ 413937 h 1004904" name="connsiteY10"/>
                <a:gd fmla="*/ 23403 w 1033167" name="connsiteX11"/>
                <a:gd fmla="*/ 442671 h 1004904" name="connsiteY11"/>
                <a:gd fmla="*/ 3492 w 1033167" name="connsiteX12"/>
                <a:gd fmla="*/ 505142 h 1004904" name="connsiteY12"/>
                <a:gd fmla="*/ 0 w 1033167" name="connsiteX13"/>
                <a:gd fmla="*/ 527837 h 1004904" name="connsiteY13"/>
                <a:gd fmla="*/ 461120 w 1033167" name="connsiteX14"/>
                <a:gd fmla="*/ 870292 h 1004904" name="connsiteY14"/>
                <a:gd fmla="*/ 463857 w 1033167" name="connsiteX15"/>
                <a:gd fmla="*/ 892279 h 1004904" name="connsiteY15"/>
                <a:gd fmla="*/ 491176 w 1033167" name="connsiteX16"/>
                <a:gd fmla="*/ 913794 h 1004904" name="connsiteY16"/>
                <a:gd fmla="*/ 510379 w 1033167" name="connsiteX17"/>
                <a:gd fmla="*/ 922948 h 1004904" name="connsiteY17"/>
                <a:gd fmla="*/ 527224 w 1033167" name="connsiteX18"/>
                <a:gd fmla="*/ 936442 h 1004904" name="connsiteY18"/>
                <a:gd fmla="*/ 547795 w 1033167" name="connsiteX19"/>
                <a:gd fmla="*/ 935546 h 1004904" name="connsiteY19"/>
                <a:gd fmla="*/ 577143 w 1033167" name="connsiteX20"/>
                <a:gd fmla="*/ 954325 h 1004904" name="connsiteY20"/>
                <a:gd fmla="*/ 562328 w 1033167" name="connsiteX21"/>
                <a:gd fmla="*/ 993203 h 1004904" name="connsiteY21"/>
                <a:gd fmla="*/ 577143 w 1033167" name="connsiteX22"/>
                <a:gd fmla="*/ 1004905 h 1004904" name="connsiteY22"/>
                <a:gd fmla="*/ 604038 w 1033167" name="connsiteX23"/>
                <a:gd fmla="*/ 993581 h 1004904" name="connsiteY23"/>
                <a:gd fmla="*/ 604085 w 1033167" name="connsiteX24"/>
                <a:gd fmla="*/ 992590 h 1004904" name="connsiteY24"/>
                <a:gd fmla="*/ 705670 w 1033167" name="connsiteX25"/>
                <a:gd fmla="*/ 970792 h 1004904" name="connsiteY25"/>
                <a:gd fmla="*/ 1033168 w 1033167" name="connsiteX26"/>
                <a:gd fmla="*/ 745351 h 1004904" name="connsiteY26"/>
                <a:gd fmla="*/ 1027222 w 1033167" name="connsiteX27"/>
                <a:gd fmla="*/ 715767 h 1004904" name="connsiteY27"/>
                <a:gd fmla="*/ 992968 w 1033167" name="connsiteX28"/>
                <a:gd fmla="*/ 701235 h 1004904" name="connsiteY28"/>
                <a:gd fmla="*/ 959090 w 1033167" name="connsiteX29"/>
                <a:gd fmla="*/ 702792 h 1004904" name="connsiteY29"/>
                <a:gd fmla="*/ 943284 w 1033167" name="connsiteX30"/>
                <a:gd fmla="*/ 691468 h 1004904" name="connsiteY30"/>
                <a:gd fmla="*/ 949370 w 1033167" name="connsiteX31"/>
                <a:gd fmla="*/ 648626 h 1004904" name="connsiteY31"/>
                <a:gd fmla="*/ 911671 w 1033167" name="connsiteX32"/>
                <a:gd fmla="*/ 609369 h 1004904" name="connsiteY32"/>
                <a:gd fmla="*/ 916012 w 1033167" name="connsiteX33"/>
                <a:gd fmla="*/ 587571 h 1004904" name="connsiteY33"/>
                <a:gd fmla="*/ 939556 w 1033167" name="connsiteX34"/>
                <a:gd fmla="*/ 575822 h 1004904" name="connsiteY34"/>
                <a:gd fmla="*/ 945265 w 1033167" name="connsiteX35"/>
                <a:gd fmla="*/ 493252 h 1004904" name="connsiteY35"/>
                <a:gd fmla="*/ 938046 w 1033167" name="connsiteX36"/>
                <a:gd fmla="*/ 431300 h 1004904" name="connsiteY36"/>
                <a:gd fmla="*/ 922759 w 1033167" name="connsiteX37"/>
                <a:gd fmla="*/ 412946 h 1004904" name="connsiteY37"/>
                <a:gd fmla="*/ 922759 w 1033167" name="connsiteX38"/>
                <a:gd fmla="*/ 386146 h 1004904" name="connsiteY38"/>
                <a:gd fmla="*/ 937386 w 1033167" name="connsiteX39"/>
                <a:gd fmla="*/ 374445 h 1004904" name="connsiteY39"/>
                <a:gd fmla="*/ 926203 w 1033167" name="connsiteX40"/>
                <a:gd fmla="*/ 278050 h 1004904" name="connsiteY40"/>
                <a:gd fmla="*/ 888646 w 1033167" name="connsiteX41"/>
                <a:gd fmla="*/ 257006 h 1004904" name="connsiteY41"/>
                <a:gd fmla="*/ 884211 w 1033167" name="connsiteX42"/>
                <a:gd fmla="*/ 217136 h 1004904" name="connsiteY42"/>
                <a:gd fmla="*/ 855854 w 1033167" name="connsiteX43"/>
                <a:gd fmla="*/ 206709 h 1004904" name="connsiteY43"/>
                <a:gd fmla="*/ 851702 w 1033167" name="connsiteX44"/>
                <a:gd fmla="*/ 179673 h 1004904" name="connsiteY44"/>
                <a:gd fmla="*/ 906575 w 1033167" name="connsiteX45"/>
                <a:gd fmla="*/ 126356 h 1004904" name="connsiteY45"/>
                <a:gd fmla="*/ 916956 w 1033167" name="connsiteX46"/>
                <a:gd fmla="*/ 35576 h 1004904" name="connsiteY46"/>
                <a:gd fmla="*/ 935310 w 1033167" name="connsiteX47"/>
                <a:gd fmla="*/ 7455 h 1004904" name="connsiteY47"/>
                <a:gd fmla="*/ 923892 w 1033167" name="connsiteX48"/>
                <a:gd fmla="*/ 8163 h 1004904" name="connsiteY48"/>
                <a:gd fmla="*/ 900583 w 1033167" name="connsiteX49"/>
                <a:gd fmla="*/ 11371 h 1004904" name="connsiteY49"/>
                <a:gd fmla="*/ 895959 w 1033167" name="connsiteX50"/>
                <a:gd fmla="*/ 6134 h 1004904" name="connsiteY50"/>
                <a:gd fmla="*/ 879681 w 1033167" name="connsiteX51"/>
                <a:gd fmla="*/ 283 h 1004904" name="connsiteY51"/>
                <a:gd fmla="*/ 871801 w 1033167" name="connsiteX52"/>
                <a:gd fmla="*/ 7880 h 1004904" name="connsiteY52"/>
                <a:gd fmla="*/ 853778 w 1033167" name="connsiteX53"/>
                <a:gd fmla="*/ 9012 h 1004904" name="connsiteY53"/>
                <a:gd fmla="*/ 833394 w 1033167" name="connsiteX54"/>
                <a:gd fmla="*/ 0 h 1004904" name="connsiteY54"/>
                <a:gd fmla="*/ 822354 w 1033167" name="connsiteX55"/>
                <a:gd fmla="*/ 8446 h 1004904" name="connsiteY55"/>
                <a:gd fmla="*/ 780738 w 1033167" name="connsiteX56"/>
                <a:gd fmla="*/ 18920 h 1004904" name="connsiteY56"/>
                <a:gd fmla="*/ 773755 w 1033167" name="connsiteX57"/>
                <a:gd fmla="*/ 18637 h 1004904" name="connsiteY57"/>
                <a:gd fmla="*/ 765309 w 1033167" name="connsiteX58"/>
                <a:gd fmla="*/ 11937 h 1004904" name="connsiteY58"/>
                <a:gd fmla="*/ 709161 w 1033167" name="connsiteX59"/>
                <a:gd fmla="*/ 9012 h 1004904" name="connsiteY59"/>
                <a:gd fmla="*/ 694063 w 1033167" name="connsiteX60"/>
                <a:gd fmla="*/ 14863 h 1004904" name="connsiteY60"/>
                <a:gd fmla="*/ 666130 w 1033167" name="connsiteX61"/>
                <a:gd fmla="*/ 15146 h 1004904" name="connsiteY61"/>
                <a:gd fmla="*/ 651268 w 1033167" name="connsiteX62"/>
                <a:gd fmla="*/ 23875 h 1004904" name="connsiteY62"/>
                <a:gd fmla="*/ 606774 w 1033167" name="connsiteX63"/>
                <a:gd fmla="*/ 26470 h 1004904" name="connsiteY63"/>
                <a:gd fmla="*/ 570396 w 1033167" name="connsiteX64"/>
                <a:gd fmla="*/ 30858 h 1004904" name="connsiteY64"/>
                <a:gd fmla="*/ 547418 w 1033167" name="connsiteX65"/>
                <a:gd fmla="*/ 43361 h 1004904" name="connsiteY65"/>
                <a:gd fmla="*/ 533735 w 1033167" name="connsiteX66"/>
                <a:gd fmla="*/ 46853 h 1004904" name="connsiteY66"/>
                <a:gd fmla="*/ 514814 w 1033167" name="connsiteX67"/>
                <a:gd fmla="*/ 64027 h 1004904" name="connsiteY67"/>
                <a:gd fmla="*/ 506652 w 1033167" name="connsiteX68"/>
                <a:gd fmla="*/ 64877 h 1004904" name="connsiteY68"/>
                <a:gd fmla="*/ 497357 w 1033167" name="connsiteX69"/>
                <a:gd fmla="*/ 62565 h 1004904" name="connsiteY69"/>
                <a:gd fmla="*/ 488345 w 1033167" name="connsiteX70"/>
                <a:gd fmla="*/ 68982 h 1004904" name="connsiteY70"/>
                <a:gd fmla="*/ 475558 w 1033167" name="connsiteX71"/>
                <a:gd fmla="*/ 69548 h 1004904" name="connsiteY71"/>
                <a:gd fmla="*/ 464187 w 1033167" name="connsiteX72"/>
                <a:gd fmla="*/ 73889 h 1004904" name="connsiteY72"/>
                <a:gd fmla="*/ 438000 w 1033167" name="connsiteX73"/>
                <a:gd fmla="*/ 98613 h 1004904" name="connsiteY73"/>
                <a:gd fmla="*/ 415022 w 1033167" name="connsiteX74"/>
                <a:gd fmla="*/ 103378 h 1004904" name="connsiteY74"/>
                <a:gd fmla="*/ 421250 w 1033167" name="connsiteX75"/>
                <a:gd fmla="*/ 122487 h 100490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004904" w="1033167">
                  <a:moveTo>
                    <a:pt x="421250" y="122487"/>
                  </a:moveTo>
                  <a:lnTo>
                    <a:pt x="421250" y="215202"/>
                  </a:lnTo>
                  <a:lnTo>
                    <a:pt x="435736" y="247475"/>
                  </a:lnTo>
                  <a:lnTo>
                    <a:pt x="420873" y="268708"/>
                  </a:lnTo>
                  <a:lnTo>
                    <a:pt x="336981" y="265735"/>
                  </a:lnTo>
                  <a:lnTo>
                    <a:pt x="319429" y="293526"/>
                  </a:lnTo>
                  <a:lnTo>
                    <a:pt x="287345" y="298858"/>
                  </a:lnTo>
                  <a:lnTo>
                    <a:pt x="294658" y="333962"/>
                  </a:lnTo>
                  <a:lnTo>
                    <a:pt x="226007" y="356326"/>
                  </a:lnTo>
                  <a:lnTo>
                    <a:pt x="198829" y="386524"/>
                  </a:lnTo>
                  <a:lnTo>
                    <a:pt x="95121" y="413937"/>
                  </a:lnTo>
                  <a:lnTo>
                    <a:pt x="23403" y="442671"/>
                  </a:lnTo>
                  <a:lnTo>
                    <a:pt x="3492" y="505142"/>
                  </a:lnTo>
                  <a:lnTo>
                    <a:pt x="0" y="527837"/>
                  </a:lnTo>
                  <a:lnTo>
                    <a:pt x="461120" y="870292"/>
                  </a:lnTo>
                  <a:lnTo>
                    <a:pt x="463857" y="892279"/>
                  </a:lnTo>
                  <a:lnTo>
                    <a:pt x="491176" y="913794"/>
                  </a:lnTo>
                  <a:lnTo>
                    <a:pt x="510379" y="922948"/>
                  </a:lnTo>
                  <a:lnTo>
                    <a:pt x="527224" y="936442"/>
                  </a:lnTo>
                  <a:lnTo>
                    <a:pt x="547795" y="935546"/>
                  </a:lnTo>
                  <a:lnTo>
                    <a:pt x="577143" y="954325"/>
                  </a:lnTo>
                  <a:lnTo>
                    <a:pt x="562328" y="993203"/>
                  </a:lnTo>
                  <a:lnTo>
                    <a:pt x="577143" y="1004905"/>
                  </a:lnTo>
                  <a:lnTo>
                    <a:pt x="604038" y="993581"/>
                  </a:lnTo>
                  <a:lnTo>
                    <a:pt x="604085" y="992590"/>
                  </a:lnTo>
                  <a:lnTo>
                    <a:pt x="705670" y="970792"/>
                  </a:lnTo>
                  <a:lnTo>
                    <a:pt x="1033168" y="745351"/>
                  </a:lnTo>
                  <a:lnTo>
                    <a:pt x="1027222" y="715767"/>
                  </a:lnTo>
                  <a:lnTo>
                    <a:pt x="992968" y="701235"/>
                  </a:lnTo>
                  <a:lnTo>
                    <a:pt x="959090" y="702792"/>
                  </a:lnTo>
                  <a:lnTo>
                    <a:pt x="943284" y="691468"/>
                  </a:lnTo>
                  <a:lnTo>
                    <a:pt x="949370" y="648626"/>
                  </a:lnTo>
                  <a:lnTo>
                    <a:pt x="911671" y="609369"/>
                  </a:lnTo>
                  <a:lnTo>
                    <a:pt x="916012" y="587571"/>
                  </a:lnTo>
                  <a:lnTo>
                    <a:pt x="939556" y="575822"/>
                  </a:lnTo>
                  <a:lnTo>
                    <a:pt x="945265" y="493252"/>
                  </a:lnTo>
                  <a:lnTo>
                    <a:pt x="938046" y="431300"/>
                  </a:lnTo>
                  <a:lnTo>
                    <a:pt x="922759" y="412946"/>
                  </a:lnTo>
                  <a:lnTo>
                    <a:pt x="922759" y="386146"/>
                  </a:lnTo>
                  <a:lnTo>
                    <a:pt x="937386" y="374445"/>
                  </a:lnTo>
                  <a:lnTo>
                    <a:pt x="926203" y="278050"/>
                  </a:lnTo>
                  <a:lnTo>
                    <a:pt x="888646" y="257006"/>
                  </a:lnTo>
                  <a:lnTo>
                    <a:pt x="884211" y="217136"/>
                  </a:lnTo>
                  <a:lnTo>
                    <a:pt x="855854" y="206709"/>
                  </a:lnTo>
                  <a:lnTo>
                    <a:pt x="851702" y="179673"/>
                  </a:lnTo>
                  <a:lnTo>
                    <a:pt x="906575" y="126356"/>
                  </a:lnTo>
                  <a:lnTo>
                    <a:pt x="916956" y="35576"/>
                  </a:lnTo>
                  <a:lnTo>
                    <a:pt x="935310" y="7455"/>
                  </a:lnTo>
                  <a:lnTo>
                    <a:pt x="923892" y="8163"/>
                  </a:lnTo>
                  <a:lnTo>
                    <a:pt x="900583" y="11371"/>
                  </a:lnTo>
                  <a:lnTo>
                    <a:pt x="895959" y="6134"/>
                  </a:lnTo>
                  <a:lnTo>
                    <a:pt x="879681" y="283"/>
                  </a:lnTo>
                  <a:lnTo>
                    <a:pt x="871801" y="7880"/>
                  </a:lnTo>
                  <a:lnTo>
                    <a:pt x="853778" y="9012"/>
                  </a:lnTo>
                  <a:lnTo>
                    <a:pt x="833394" y="0"/>
                  </a:lnTo>
                  <a:lnTo>
                    <a:pt x="822354" y="8446"/>
                  </a:lnTo>
                  <a:lnTo>
                    <a:pt x="780738" y="18920"/>
                  </a:lnTo>
                  <a:lnTo>
                    <a:pt x="773755" y="18637"/>
                  </a:lnTo>
                  <a:lnTo>
                    <a:pt x="765309" y="11937"/>
                  </a:lnTo>
                  <a:lnTo>
                    <a:pt x="709161" y="9012"/>
                  </a:lnTo>
                  <a:lnTo>
                    <a:pt x="694063" y="14863"/>
                  </a:lnTo>
                  <a:lnTo>
                    <a:pt x="666130" y="15146"/>
                  </a:lnTo>
                  <a:lnTo>
                    <a:pt x="651268" y="23875"/>
                  </a:lnTo>
                  <a:lnTo>
                    <a:pt x="606774" y="26470"/>
                  </a:lnTo>
                  <a:lnTo>
                    <a:pt x="570396" y="30858"/>
                  </a:lnTo>
                  <a:lnTo>
                    <a:pt x="547418" y="43361"/>
                  </a:lnTo>
                  <a:lnTo>
                    <a:pt x="533735" y="46853"/>
                  </a:lnTo>
                  <a:lnTo>
                    <a:pt x="514814" y="64027"/>
                  </a:lnTo>
                  <a:lnTo>
                    <a:pt x="506652" y="64877"/>
                  </a:lnTo>
                  <a:lnTo>
                    <a:pt x="497357" y="62565"/>
                  </a:lnTo>
                  <a:lnTo>
                    <a:pt x="488345" y="68982"/>
                  </a:lnTo>
                  <a:lnTo>
                    <a:pt x="475558" y="69548"/>
                  </a:lnTo>
                  <a:lnTo>
                    <a:pt x="464187" y="73889"/>
                  </a:lnTo>
                  <a:lnTo>
                    <a:pt x="438000" y="98613"/>
                  </a:lnTo>
                  <a:lnTo>
                    <a:pt x="415022" y="103378"/>
                  </a:lnTo>
                  <a:lnTo>
                    <a:pt x="421250" y="12248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5" name="Graphic 6">
              <a:extLst>
                <a:ext uri="{FF2B5EF4-FFF2-40B4-BE49-F238E27FC236}">
                  <a16:creationId xmlns:a16="http://schemas.microsoft.com/office/drawing/2014/main" id="{A11138C4-63B9-45A3-A752-9344CF5ED71B}"/>
                </a:ext>
              </a:extLst>
            </p:cNvPr>
            <p:cNvSpPr/>
            <p:nvPr/>
          </p:nvSpPr>
          <p:spPr>
            <a:xfrm>
              <a:off x="7012733" y="1705172"/>
              <a:ext cx="643388" cy="437670"/>
            </a:xfrm>
            <a:custGeom>
              <a:avLst/>
              <a:gdLst>
                <a:gd fmla="*/ 215155 w 643388" name="connsiteX0"/>
                <a:gd fmla="*/ 437670 h 437670" name="connsiteY0"/>
                <a:gd fmla="*/ 235632 w 643388" name="connsiteX1"/>
                <a:gd fmla="*/ 373265 h 437670" name="connsiteY1"/>
                <a:gd fmla="*/ 314522 w 643388" name="connsiteX2"/>
                <a:gd fmla="*/ 341747 h 437670" name="connsiteY2"/>
                <a:gd fmla="*/ 414692 w 643388" name="connsiteX3"/>
                <a:gd fmla="*/ 315230 h 437670" name="connsiteY3"/>
                <a:gd fmla="*/ 441586 w 643388" name="connsiteX4"/>
                <a:gd fmla="*/ 285363 h 437670" name="connsiteY4"/>
                <a:gd fmla="*/ 502075 w 643388" name="connsiteX5"/>
                <a:gd fmla="*/ 265641 h 437670" name="connsiteY5"/>
                <a:gd fmla="*/ 494384 w 643388" name="connsiteX6"/>
                <a:gd fmla="*/ 228649 h 437670" name="connsiteY6"/>
                <a:gd fmla="*/ 534443 w 643388" name="connsiteX7"/>
                <a:gd fmla="*/ 221949 h 437670" name="connsiteY7"/>
                <a:gd fmla="*/ 552938 w 643388" name="connsiteX8"/>
                <a:gd fmla="*/ 192696 h 437670" name="connsiteY8"/>
                <a:gd fmla="*/ 637255 w 643388" name="connsiteX9"/>
                <a:gd fmla="*/ 195715 h 437670" name="connsiteY9"/>
                <a:gd fmla="*/ 643388 w 643388" name="connsiteX10"/>
                <a:gd fmla="*/ 186939 h 437670" name="connsiteY10"/>
                <a:gd fmla="*/ 630885 w 643388" name="connsiteX11"/>
                <a:gd fmla="*/ 159101 h 437670" name="connsiteY11"/>
                <a:gd fmla="*/ 630885 w 643388" name="connsiteX12"/>
                <a:gd fmla="*/ 65584 h 437670" name="connsiteY12"/>
                <a:gd fmla="*/ 624043 w 643388" name="connsiteX13"/>
                <a:gd fmla="*/ 44635 h 437670" name="connsiteY13"/>
                <a:gd fmla="*/ 601395 w 643388" name="connsiteX14"/>
                <a:gd fmla="*/ 41615 h 437670" name="connsiteY14"/>
                <a:gd fmla="*/ 588326 w 643388" name="connsiteX15"/>
                <a:gd fmla="*/ 33453 h 437670" name="connsiteY15"/>
                <a:gd fmla="*/ 544351 w 643388" name="connsiteX16"/>
                <a:gd fmla="*/ 34349 h 437670" name="connsiteY16"/>
                <a:gd fmla="*/ 524298 w 643388" name="connsiteX17"/>
                <a:gd fmla="*/ 39539 h 437670" name="connsiteY17"/>
                <a:gd fmla="*/ 508586 w 643388" name="connsiteX18"/>
                <a:gd fmla="*/ 35482 h 437670" name="connsiteY18"/>
                <a:gd fmla="*/ 489666 w 643388" name="connsiteX19"/>
                <a:gd fmla="*/ 20666 h 437670" name="connsiteY19"/>
                <a:gd fmla="*/ 480937 w 643388" name="connsiteX20"/>
                <a:gd fmla="*/ 0 h 437670" name="connsiteY20"/>
                <a:gd fmla="*/ 453901 w 643388" name="connsiteX21"/>
                <a:gd fmla="*/ 6087 h 437670" name="connsiteY21"/>
                <a:gd fmla="*/ 417806 w 643388" name="connsiteX22"/>
                <a:gd fmla="*/ 66056 h 437670" name="connsiteY22"/>
                <a:gd fmla="*/ 403840 w 643388" name="connsiteX23"/>
                <a:gd fmla="*/ 80589 h 437670" name="connsiteY23"/>
                <a:gd fmla="*/ 385250 w 643388" name="connsiteX24"/>
                <a:gd fmla="*/ 102387 h 437670" name="connsiteY24"/>
                <a:gd fmla="*/ 354392 w 643388" name="connsiteX25"/>
                <a:gd fmla="*/ 118996 h 437670" name="connsiteY25"/>
                <a:gd fmla="*/ 296215 w 643388" name="connsiteX26"/>
                <a:gd fmla="*/ 142823 h 437670" name="connsiteY26"/>
                <a:gd fmla="*/ 262149 w 643388" name="connsiteX27"/>
                <a:gd fmla="*/ 171935 h 437670" name="connsiteY27"/>
                <a:gd fmla="*/ 228696 w 643388" name="connsiteX28"/>
                <a:gd fmla="*/ 211522 h 437670" name="connsiteY28"/>
                <a:gd fmla="*/ 202227 w 643388" name="connsiteX29"/>
                <a:gd fmla="*/ 242332 h 437670" name="connsiteY29"/>
                <a:gd fmla="*/ 192318 w 643388" name="connsiteX30"/>
                <a:gd fmla="*/ 279890 h 437670" name="connsiteY30"/>
                <a:gd fmla="*/ 192318 w 643388" name="connsiteX31"/>
                <a:gd fmla="*/ 285977 h 437670" name="connsiteY31"/>
                <a:gd fmla="*/ 196140 w 643388" name="connsiteX32"/>
                <a:gd fmla="*/ 298480 h 437670" name="connsiteY32"/>
                <a:gd fmla="*/ 196706 w 643388" name="connsiteX33"/>
                <a:gd fmla="*/ 315938 h 437670" name="connsiteY33"/>
                <a:gd fmla="*/ 155987 w 643388" name="connsiteX34"/>
                <a:gd fmla="*/ 365433 h 437670" name="connsiteY34"/>
                <a:gd fmla="*/ 137633 w 643388" name="connsiteX35"/>
                <a:gd fmla="*/ 379399 h 437670" name="connsiteY35"/>
                <a:gd fmla="*/ 110880 w 643388" name="connsiteX36"/>
                <a:gd fmla="*/ 390157 h 437670" name="connsiteY36"/>
                <a:gd fmla="*/ 77711 w 643388" name="connsiteX37"/>
                <a:gd fmla="*/ 414598 h 437670" name="connsiteY37"/>
                <a:gd fmla="*/ 48882 w 643388" name="connsiteX38"/>
                <a:gd fmla="*/ 427667 h 437670" name="connsiteY38"/>
                <a:gd fmla="*/ 2076 w 643388" name="connsiteX39"/>
                <a:gd fmla="*/ 433801 h 437670" name="connsiteY39"/>
                <a:gd fmla="*/ 0 w 643388" name="connsiteX40"/>
                <a:gd fmla="*/ 437670 h 437670" name="connsiteY40"/>
                <a:gd fmla="*/ 215155 w 643388" name="connsiteX41"/>
                <a:gd fmla="*/ 437670 h 437670"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437670" w="643388">
                  <a:moveTo>
                    <a:pt x="215155" y="437670"/>
                  </a:moveTo>
                  <a:lnTo>
                    <a:pt x="235632" y="373265"/>
                  </a:lnTo>
                  <a:lnTo>
                    <a:pt x="314522" y="341747"/>
                  </a:lnTo>
                  <a:lnTo>
                    <a:pt x="414692" y="315230"/>
                  </a:lnTo>
                  <a:lnTo>
                    <a:pt x="441586" y="285363"/>
                  </a:lnTo>
                  <a:lnTo>
                    <a:pt x="502075" y="265641"/>
                  </a:lnTo>
                  <a:lnTo>
                    <a:pt x="494384" y="228649"/>
                  </a:lnTo>
                  <a:lnTo>
                    <a:pt x="534443" y="221949"/>
                  </a:lnTo>
                  <a:lnTo>
                    <a:pt x="552938" y="192696"/>
                  </a:lnTo>
                  <a:lnTo>
                    <a:pt x="637255" y="195715"/>
                  </a:lnTo>
                  <a:lnTo>
                    <a:pt x="643388" y="186939"/>
                  </a:lnTo>
                  <a:lnTo>
                    <a:pt x="630885" y="159101"/>
                  </a:lnTo>
                  <a:lnTo>
                    <a:pt x="630885" y="65584"/>
                  </a:lnTo>
                  <a:lnTo>
                    <a:pt x="624043" y="44635"/>
                  </a:lnTo>
                  <a:lnTo>
                    <a:pt x="601395" y="41615"/>
                  </a:lnTo>
                  <a:lnTo>
                    <a:pt x="588326" y="33453"/>
                  </a:lnTo>
                  <a:lnTo>
                    <a:pt x="544351" y="34349"/>
                  </a:lnTo>
                  <a:lnTo>
                    <a:pt x="524298" y="39539"/>
                  </a:lnTo>
                  <a:lnTo>
                    <a:pt x="508586" y="35482"/>
                  </a:lnTo>
                  <a:lnTo>
                    <a:pt x="489666" y="20666"/>
                  </a:lnTo>
                  <a:lnTo>
                    <a:pt x="480937" y="0"/>
                  </a:lnTo>
                  <a:lnTo>
                    <a:pt x="453901" y="6087"/>
                  </a:lnTo>
                  <a:lnTo>
                    <a:pt x="417806" y="66056"/>
                  </a:lnTo>
                  <a:lnTo>
                    <a:pt x="403840" y="80589"/>
                  </a:lnTo>
                  <a:lnTo>
                    <a:pt x="385250" y="102387"/>
                  </a:lnTo>
                  <a:lnTo>
                    <a:pt x="354392" y="118996"/>
                  </a:lnTo>
                  <a:lnTo>
                    <a:pt x="296215" y="142823"/>
                  </a:lnTo>
                  <a:lnTo>
                    <a:pt x="262149" y="171935"/>
                  </a:lnTo>
                  <a:lnTo>
                    <a:pt x="228696" y="211522"/>
                  </a:lnTo>
                  <a:lnTo>
                    <a:pt x="202227" y="242332"/>
                  </a:lnTo>
                  <a:lnTo>
                    <a:pt x="192318" y="279890"/>
                  </a:lnTo>
                  <a:lnTo>
                    <a:pt x="192318" y="285977"/>
                  </a:lnTo>
                  <a:lnTo>
                    <a:pt x="196140" y="298480"/>
                  </a:lnTo>
                  <a:lnTo>
                    <a:pt x="196706" y="315938"/>
                  </a:lnTo>
                  <a:lnTo>
                    <a:pt x="155987" y="365433"/>
                  </a:lnTo>
                  <a:lnTo>
                    <a:pt x="137633" y="379399"/>
                  </a:lnTo>
                  <a:lnTo>
                    <a:pt x="110880" y="390157"/>
                  </a:lnTo>
                  <a:lnTo>
                    <a:pt x="77711" y="414598"/>
                  </a:lnTo>
                  <a:lnTo>
                    <a:pt x="48882" y="427667"/>
                  </a:lnTo>
                  <a:lnTo>
                    <a:pt x="2076" y="433801"/>
                  </a:lnTo>
                  <a:lnTo>
                    <a:pt x="0" y="437670"/>
                  </a:lnTo>
                  <a:lnTo>
                    <a:pt x="215155" y="437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6" name="Graphic 6">
              <a:extLst>
                <a:ext uri="{FF2B5EF4-FFF2-40B4-BE49-F238E27FC236}">
                  <a16:creationId xmlns:a16="http://schemas.microsoft.com/office/drawing/2014/main" id="{436D5149-F4B0-468B-9119-67B7DD52A595}"/>
                </a:ext>
              </a:extLst>
            </p:cNvPr>
            <p:cNvSpPr/>
            <p:nvPr/>
          </p:nvSpPr>
          <p:spPr>
            <a:xfrm>
              <a:off x="6747565" y="3009972"/>
              <a:ext cx="396573" cy="307161"/>
            </a:xfrm>
            <a:custGeom>
              <a:avLst/>
              <a:gdLst>
                <a:gd fmla="*/ 71435 w 396573" name="connsiteX0"/>
                <a:gd fmla="*/ 167925 h 307161" name="connsiteY0"/>
                <a:gd fmla="*/ 81910 w 396573" name="connsiteX1"/>
                <a:gd fmla="*/ 187411 h 307161" name="connsiteY1"/>
                <a:gd fmla="*/ 92384 w 396573" name="connsiteX2"/>
                <a:gd fmla="*/ 202840 h 307161" name="connsiteY2"/>
                <a:gd fmla="*/ 92432 w 396573" name="connsiteX3"/>
                <a:gd fmla="*/ 203737 h 307161" name="connsiteY3"/>
                <a:gd fmla="*/ 137020 w 396573" name="connsiteX4"/>
                <a:gd fmla="*/ 175568 h 307161" name="connsiteY4"/>
                <a:gd fmla="*/ 146881 w 396573" name="connsiteX5"/>
                <a:gd fmla="*/ 148013 h 307161" name="connsiteY5"/>
                <a:gd fmla="*/ 213267 w 396573" name="connsiteX6"/>
                <a:gd fmla="*/ 143861 h 307161" name="connsiteY6"/>
                <a:gd fmla="*/ 252996 w 396573" name="connsiteX7"/>
                <a:gd fmla="*/ 191563 h 307161" name="connsiteY7"/>
                <a:gd fmla="*/ 258988 w 396573" name="connsiteX8"/>
                <a:gd fmla="*/ 215579 h 307161" name="connsiteY8"/>
                <a:gd fmla="*/ 233934 w 396573" name="connsiteX9"/>
                <a:gd fmla="*/ 235632 h 307161" name="connsiteY9"/>
                <a:gd fmla="*/ 233084 w 396573" name="connsiteX10"/>
                <a:gd fmla="*/ 237284 h 307161" name="connsiteY10"/>
                <a:gd fmla="*/ 233367 w 396573" name="connsiteX11"/>
                <a:gd fmla="*/ 237472 h 307161" name="connsiteY11"/>
                <a:gd fmla="*/ 256393 w 396573" name="connsiteX12"/>
                <a:gd fmla="*/ 228508 h 307161" name="connsiteY12"/>
                <a:gd fmla="*/ 269698 w 396573" name="connsiteX13"/>
                <a:gd fmla="*/ 238133 h 307161" name="connsiteY13"/>
                <a:gd fmla="*/ 280220 w 396573" name="connsiteX14"/>
                <a:gd fmla="*/ 232282 h 307161" name="connsiteY14"/>
                <a:gd fmla="*/ 312399 w 396573" name="connsiteX15"/>
                <a:gd fmla="*/ 238227 h 307161" name="connsiteY15"/>
                <a:gd fmla="*/ 317919 w 396573" name="connsiteX16"/>
                <a:gd fmla="*/ 295932 h 307161" name="connsiteY16"/>
                <a:gd fmla="*/ 304944 w 396573" name="connsiteX17"/>
                <a:gd fmla="*/ 301122 h 307161" name="connsiteY17"/>
                <a:gd fmla="*/ 306077 w 396573" name="connsiteX18"/>
                <a:gd fmla="*/ 305982 h 307161" name="connsiteY18"/>
                <a:gd fmla="*/ 324808 w 396573" name="connsiteX19"/>
                <a:gd fmla="*/ 307162 h 307161" name="connsiteY19"/>
                <a:gd fmla="*/ 339765 w 396573" name="connsiteX20"/>
                <a:gd fmla="*/ 277200 h 307161" name="connsiteY20"/>
                <a:gd fmla="*/ 356421 w 396573" name="connsiteX21"/>
                <a:gd fmla="*/ 293809 h 307161" name="connsiteY21"/>
                <a:gd fmla="*/ 365244 w 396573" name="connsiteX22"/>
                <a:gd fmla="*/ 291214 h 307161" name="connsiteY22"/>
                <a:gd fmla="*/ 375955 w 396573" name="connsiteX23"/>
                <a:gd fmla="*/ 271303 h 307161" name="connsiteY23"/>
                <a:gd fmla="*/ 368594 w 396573" name="connsiteX24"/>
                <a:gd fmla="*/ 256582 h 307161" name="connsiteY24"/>
                <a:gd fmla="*/ 368594 w 396573" name="connsiteX25"/>
                <a:gd fmla="*/ 236434 h 307161" name="connsiteY25"/>
                <a:gd fmla="*/ 392280 w 396573" name="connsiteX26"/>
                <a:gd fmla="*/ 238841 h 307161" name="connsiteY26"/>
                <a:gd fmla="*/ 386854 w 396573" name="connsiteX27"/>
                <a:gd fmla="*/ 225252 h 307161" name="connsiteY27"/>
                <a:gd fmla="*/ 386854 w 396573" name="connsiteX28"/>
                <a:gd fmla="*/ 192224 h 307161" name="connsiteY28"/>
                <a:gd fmla="*/ 374209 w 396573" name="connsiteX29"/>
                <a:gd fmla="*/ 180522 h 307161" name="connsiteY29"/>
                <a:gd fmla="*/ 372982 w 396573" name="connsiteX30"/>
                <a:gd fmla="*/ 156884 h 307161" name="connsiteY30"/>
                <a:gd fmla="*/ 396574 w 396573" name="connsiteX31"/>
                <a:gd fmla="*/ 137916 h 307161" name="connsiteY31"/>
                <a:gd fmla="*/ 377276 w 396573" name="connsiteX32"/>
                <a:gd fmla="*/ 138954 h 307161" name="connsiteY32"/>
                <a:gd fmla="*/ 375200 w 396573" name="connsiteX33"/>
                <a:gd fmla="*/ 107955 h 307161" name="connsiteY33"/>
                <a:gd fmla="*/ 349107 w 396573" name="connsiteX34"/>
                <a:gd fmla="*/ 88421 h 307161" name="connsiteY34"/>
                <a:gd fmla="*/ 366943 w 396573" name="connsiteX35"/>
                <a:gd fmla="*/ 72426 h 307161" name="connsiteY35"/>
                <a:gd fmla="*/ 355241 w 396573" name="connsiteX36"/>
                <a:gd fmla="*/ 62140 h 307161" name="connsiteY36"/>
                <a:gd fmla="*/ 349155 w 396573" name="connsiteX37"/>
                <a:gd fmla="*/ 10994 h 307161" name="connsiteY37"/>
                <a:gd fmla="*/ 337029 w 396573" name="connsiteX38"/>
                <a:gd fmla="*/ 9390 h 307161" name="connsiteY38"/>
                <a:gd fmla="*/ 309757 w 396573" name="connsiteX39"/>
                <a:gd fmla="*/ 39445 h 307161" name="connsiteY39"/>
                <a:gd fmla="*/ 282343 w 396573" name="connsiteX40"/>
                <a:gd fmla="*/ 28499 h 307161" name="connsiteY40"/>
                <a:gd fmla="*/ 260215 w 396573" name="connsiteX41"/>
                <a:gd fmla="*/ 52562 h 307161" name="connsiteY41"/>
                <a:gd fmla="*/ 240870 w 396573" name="connsiteX42"/>
                <a:gd fmla="*/ 37086 h 307161" name="connsiteY42"/>
                <a:gd fmla="*/ 225393 w 396573" name="connsiteX43"/>
                <a:gd fmla="*/ 47419 h 307161" name="connsiteY43"/>
                <a:gd fmla="*/ 199160 w 396573" name="connsiteX44"/>
                <a:gd fmla="*/ 34963 h 307161" name="connsiteY44"/>
                <a:gd fmla="*/ 204633 w 396573" name="connsiteX45"/>
                <a:gd fmla="*/ 17505 h 307161" name="connsiteY45"/>
                <a:gd fmla="*/ 155610 w 396573" name="connsiteX46"/>
                <a:gd fmla="*/ 22270 h 307161" name="connsiteY46"/>
                <a:gd fmla="*/ 124280 w 396573" name="connsiteX47"/>
                <a:gd fmla="*/ 18449 h 307161" name="connsiteY47"/>
                <a:gd fmla="*/ 109087 w 396573" name="connsiteX48"/>
                <a:gd fmla="*/ 1887 h 307161" name="connsiteY48"/>
                <a:gd fmla="*/ 97763 w 396573" name="connsiteX49"/>
                <a:gd fmla="*/ 0 h 307161" name="connsiteY49"/>
                <a:gd fmla="*/ 94979 w 396573" name="connsiteX50"/>
                <a:gd fmla="*/ 18166 h 307161" name="connsiteY50"/>
                <a:gd fmla="*/ 84694 w 396573" name="connsiteX51"/>
                <a:gd fmla="*/ 27272 h 307161" name="connsiteY51"/>
                <a:gd fmla="*/ 88185 w 396573" name="connsiteX52"/>
                <a:gd fmla="*/ 40059 h 307161" name="connsiteY52"/>
                <a:gd fmla="*/ 81579 w 396573" name="connsiteX53"/>
                <a:gd fmla="*/ 62612 h 307161" name="connsiteY53"/>
                <a:gd fmla="*/ 38973 w 396573" name="connsiteX54"/>
                <a:gd fmla="*/ 68415 h 307161" name="connsiteY54"/>
                <a:gd fmla="*/ 19298 w 396573" name="connsiteX55"/>
                <a:gd fmla="*/ 86770 h 307161" name="connsiteY55"/>
                <a:gd fmla="*/ 0 w 396573" name="connsiteX56"/>
                <a:gd fmla="*/ 96442 h 307161" name="connsiteY56"/>
                <a:gd fmla="*/ 142 w 396573" name="connsiteX57"/>
                <a:gd fmla="*/ 106256 h 307161" name="connsiteY57"/>
                <a:gd fmla="*/ 10333 w 396573" name="connsiteX58"/>
                <a:gd fmla="*/ 105973 h 307161" name="connsiteY58"/>
                <a:gd fmla="*/ 17599 w 396573" name="connsiteX59"/>
                <a:gd fmla="*/ 98094 h 307161" name="connsiteY59"/>
                <a:gd fmla="*/ 24299 w 396573" name="connsiteX60"/>
                <a:gd fmla="*/ 112060 h 307161" name="connsiteY60"/>
                <a:gd fmla="*/ 30999 w 396573" name="connsiteX61"/>
                <a:gd fmla="*/ 114985 h 307161" name="connsiteY61"/>
                <a:gd fmla="*/ 33311 w 396573" name="connsiteX62"/>
                <a:gd fmla="*/ 137397 h 307161" name="connsiteY62"/>
                <a:gd fmla="*/ 39445 w 396573" name="connsiteX63"/>
                <a:gd fmla="*/ 144663 h 307161" name="connsiteY63"/>
                <a:gd fmla="*/ 53977 w 396573" name="connsiteX64"/>
                <a:gd fmla="*/ 153109 h 307161" name="connsiteY64"/>
                <a:gd fmla="*/ 71435 w 396573" name="connsiteX65"/>
                <a:gd fmla="*/ 167925 h 307161"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307161" w="396573">
                  <a:moveTo>
                    <a:pt x="71435" y="167925"/>
                  </a:moveTo>
                  <a:lnTo>
                    <a:pt x="81910" y="187411"/>
                  </a:lnTo>
                  <a:lnTo>
                    <a:pt x="92384" y="202840"/>
                  </a:lnTo>
                  <a:lnTo>
                    <a:pt x="92432" y="203737"/>
                  </a:lnTo>
                  <a:lnTo>
                    <a:pt x="137020" y="175568"/>
                  </a:lnTo>
                  <a:lnTo>
                    <a:pt x="146881" y="148013"/>
                  </a:lnTo>
                  <a:lnTo>
                    <a:pt x="213267" y="143861"/>
                  </a:lnTo>
                  <a:lnTo>
                    <a:pt x="252996" y="191563"/>
                  </a:lnTo>
                  <a:lnTo>
                    <a:pt x="258988" y="215579"/>
                  </a:lnTo>
                  <a:lnTo>
                    <a:pt x="233934" y="235632"/>
                  </a:lnTo>
                  <a:lnTo>
                    <a:pt x="233084" y="237284"/>
                  </a:lnTo>
                  <a:lnTo>
                    <a:pt x="233367" y="237472"/>
                  </a:lnTo>
                  <a:lnTo>
                    <a:pt x="256393" y="228508"/>
                  </a:lnTo>
                  <a:lnTo>
                    <a:pt x="269698" y="238133"/>
                  </a:lnTo>
                  <a:lnTo>
                    <a:pt x="280220" y="232282"/>
                  </a:lnTo>
                  <a:lnTo>
                    <a:pt x="312399" y="238227"/>
                  </a:lnTo>
                  <a:lnTo>
                    <a:pt x="317919" y="295932"/>
                  </a:lnTo>
                  <a:lnTo>
                    <a:pt x="304944" y="301122"/>
                  </a:lnTo>
                  <a:lnTo>
                    <a:pt x="306077" y="305982"/>
                  </a:lnTo>
                  <a:lnTo>
                    <a:pt x="324808" y="307162"/>
                  </a:lnTo>
                  <a:lnTo>
                    <a:pt x="339765" y="277200"/>
                  </a:lnTo>
                  <a:lnTo>
                    <a:pt x="356421" y="293809"/>
                  </a:lnTo>
                  <a:lnTo>
                    <a:pt x="365244" y="291214"/>
                  </a:lnTo>
                  <a:lnTo>
                    <a:pt x="375955" y="271303"/>
                  </a:lnTo>
                  <a:lnTo>
                    <a:pt x="368594" y="256582"/>
                  </a:lnTo>
                  <a:lnTo>
                    <a:pt x="368594" y="236434"/>
                  </a:lnTo>
                  <a:lnTo>
                    <a:pt x="392280" y="238841"/>
                  </a:lnTo>
                  <a:lnTo>
                    <a:pt x="386854" y="225252"/>
                  </a:lnTo>
                  <a:lnTo>
                    <a:pt x="386854" y="192224"/>
                  </a:lnTo>
                  <a:lnTo>
                    <a:pt x="374209" y="180522"/>
                  </a:lnTo>
                  <a:lnTo>
                    <a:pt x="372982" y="156884"/>
                  </a:lnTo>
                  <a:lnTo>
                    <a:pt x="396574" y="137916"/>
                  </a:lnTo>
                  <a:lnTo>
                    <a:pt x="377276" y="138954"/>
                  </a:lnTo>
                  <a:lnTo>
                    <a:pt x="375200" y="107955"/>
                  </a:lnTo>
                  <a:lnTo>
                    <a:pt x="349107" y="88421"/>
                  </a:lnTo>
                  <a:lnTo>
                    <a:pt x="366943" y="72426"/>
                  </a:lnTo>
                  <a:lnTo>
                    <a:pt x="355241" y="62140"/>
                  </a:lnTo>
                  <a:lnTo>
                    <a:pt x="349155" y="10994"/>
                  </a:lnTo>
                  <a:lnTo>
                    <a:pt x="337029" y="9390"/>
                  </a:lnTo>
                  <a:lnTo>
                    <a:pt x="309757" y="39445"/>
                  </a:lnTo>
                  <a:lnTo>
                    <a:pt x="282343" y="28499"/>
                  </a:lnTo>
                  <a:lnTo>
                    <a:pt x="260215" y="52562"/>
                  </a:lnTo>
                  <a:lnTo>
                    <a:pt x="240870" y="37086"/>
                  </a:lnTo>
                  <a:lnTo>
                    <a:pt x="225393" y="47419"/>
                  </a:lnTo>
                  <a:lnTo>
                    <a:pt x="199160" y="34963"/>
                  </a:lnTo>
                  <a:lnTo>
                    <a:pt x="204633" y="17505"/>
                  </a:lnTo>
                  <a:lnTo>
                    <a:pt x="155610" y="22270"/>
                  </a:lnTo>
                  <a:lnTo>
                    <a:pt x="124280" y="18449"/>
                  </a:lnTo>
                  <a:lnTo>
                    <a:pt x="109087" y="1887"/>
                  </a:lnTo>
                  <a:lnTo>
                    <a:pt x="97763" y="0"/>
                  </a:lnTo>
                  <a:lnTo>
                    <a:pt x="94979" y="18166"/>
                  </a:lnTo>
                  <a:lnTo>
                    <a:pt x="84694" y="27272"/>
                  </a:lnTo>
                  <a:lnTo>
                    <a:pt x="88185" y="40059"/>
                  </a:lnTo>
                  <a:lnTo>
                    <a:pt x="81579" y="62612"/>
                  </a:lnTo>
                  <a:lnTo>
                    <a:pt x="38973" y="68415"/>
                  </a:lnTo>
                  <a:lnTo>
                    <a:pt x="19298" y="86770"/>
                  </a:lnTo>
                  <a:lnTo>
                    <a:pt x="0" y="96442"/>
                  </a:lnTo>
                  <a:lnTo>
                    <a:pt x="142" y="106256"/>
                  </a:lnTo>
                  <a:lnTo>
                    <a:pt x="10333" y="105973"/>
                  </a:lnTo>
                  <a:lnTo>
                    <a:pt x="17599" y="98094"/>
                  </a:lnTo>
                  <a:lnTo>
                    <a:pt x="24299" y="112060"/>
                  </a:lnTo>
                  <a:lnTo>
                    <a:pt x="30999" y="114985"/>
                  </a:lnTo>
                  <a:lnTo>
                    <a:pt x="33311" y="137397"/>
                  </a:lnTo>
                  <a:lnTo>
                    <a:pt x="39445" y="144663"/>
                  </a:lnTo>
                  <a:lnTo>
                    <a:pt x="53977" y="153109"/>
                  </a:lnTo>
                  <a:lnTo>
                    <a:pt x="71435" y="1679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7" name="Graphic 6">
              <a:extLst>
                <a:ext uri="{FF2B5EF4-FFF2-40B4-BE49-F238E27FC236}">
                  <a16:creationId xmlns:a16="http://schemas.microsoft.com/office/drawing/2014/main" id="{46F95BA5-F2AD-481F-B183-FBB5147E89B5}"/>
                </a:ext>
              </a:extLst>
            </p:cNvPr>
            <p:cNvSpPr/>
            <p:nvPr/>
          </p:nvSpPr>
          <p:spPr>
            <a:xfrm>
              <a:off x="6841317" y="3167941"/>
              <a:ext cx="162781" cy="172076"/>
            </a:xfrm>
            <a:custGeom>
              <a:avLst/>
              <a:gdLst>
                <a:gd fmla="*/ 81815 w 162781" name="connsiteX0"/>
                <a:gd fmla="*/ 164150 h 172076" name="connsiteY0"/>
                <a:gd fmla="*/ 92668 w 162781" name="connsiteX1"/>
                <a:gd fmla="*/ 172077 h 172076" name="connsiteY1"/>
                <a:gd fmla="*/ 110833 w 162781" name="connsiteX2"/>
                <a:gd fmla="*/ 144711 h 172076" name="connsiteY2"/>
                <a:gd fmla="*/ 141549 w 162781" name="connsiteX3"/>
                <a:gd fmla="*/ 128480 h 172076" name="connsiteY3"/>
                <a:gd fmla="*/ 141549 w 162781" name="connsiteX4"/>
                <a:gd fmla="*/ 99368 h 172076" name="connsiteY4"/>
                <a:gd fmla="*/ 162782 w 162781" name="connsiteX5"/>
                <a:gd fmla="*/ 87525 h 172076" name="connsiteY5"/>
                <a:gd fmla="*/ 160658 w 162781" name="connsiteX6"/>
                <a:gd fmla="*/ 86015 h 172076" name="connsiteY6"/>
                <a:gd fmla="*/ 138954 w 162781" name="connsiteX7"/>
                <a:gd fmla="*/ 94460 h 172076" name="connsiteY7"/>
                <a:gd fmla="*/ 120977 w 162781" name="connsiteX8"/>
                <a:gd fmla="*/ 85449 h 172076" name="connsiteY8"/>
                <a:gd fmla="*/ 129282 w 162781" name="connsiteX9"/>
                <a:gd fmla="*/ 68840 h 172076" name="connsiteY9"/>
                <a:gd fmla="*/ 149853 w 162781" name="connsiteX10"/>
                <a:gd fmla="*/ 52420 h 172076" name="connsiteY10"/>
                <a:gd fmla="*/ 146739 w 162781" name="connsiteX11"/>
                <a:gd fmla="*/ 39917 h 172076" name="connsiteY11"/>
                <a:gd fmla="*/ 113428 w 162781" name="connsiteX12"/>
                <a:gd fmla="*/ 0 h 172076" name="connsiteY12"/>
                <a:gd fmla="*/ 62989 w 162781" name="connsiteX13"/>
                <a:gd fmla="*/ 3161 h 172076" name="connsiteY13"/>
                <a:gd fmla="*/ 54591 w 162781" name="connsiteX14"/>
                <a:gd fmla="*/ 26658 h 172076" name="connsiteY14"/>
                <a:gd fmla="*/ 0 w 162781" name="connsiteX15"/>
                <a:gd fmla="*/ 61149 h 172076" name="connsiteY15"/>
                <a:gd fmla="*/ 1557 w 162781" name="connsiteX16"/>
                <a:gd fmla="*/ 79503 h 172076" name="connsiteY16"/>
                <a:gd fmla="*/ 13730 w 162781" name="connsiteX17"/>
                <a:gd fmla="*/ 115834 h 172076" name="connsiteY17"/>
                <a:gd fmla="*/ 31518 w 162781" name="connsiteX18"/>
                <a:gd fmla="*/ 125460 h 172076" name="connsiteY18"/>
                <a:gd fmla="*/ 42276 w 162781" name="connsiteX19"/>
                <a:gd fmla="*/ 136784 h 172076" name="connsiteY19"/>
                <a:gd fmla="*/ 58837 w 162781" name="connsiteX20"/>
                <a:gd fmla="*/ 152213 h 172076" name="connsiteY20"/>
                <a:gd fmla="*/ 81815 w 162781" name="connsiteX21"/>
                <a:gd fmla="*/ 164150 h 172076"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72076" w="162781">
                  <a:moveTo>
                    <a:pt x="81815" y="164150"/>
                  </a:moveTo>
                  <a:lnTo>
                    <a:pt x="92668" y="172077"/>
                  </a:lnTo>
                  <a:lnTo>
                    <a:pt x="110833" y="144711"/>
                  </a:lnTo>
                  <a:lnTo>
                    <a:pt x="141549" y="128480"/>
                  </a:lnTo>
                  <a:lnTo>
                    <a:pt x="141549" y="99368"/>
                  </a:lnTo>
                  <a:lnTo>
                    <a:pt x="162782" y="87525"/>
                  </a:lnTo>
                  <a:lnTo>
                    <a:pt x="160658" y="86015"/>
                  </a:lnTo>
                  <a:lnTo>
                    <a:pt x="138954" y="94460"/>
                  </a:lnTo>
                  <a:lnTo>
                    <a:pt x="120977" y="85449"/>
                  </a:lnTo>
                  <a:lnTo>
                    <a:pt x="129282" y="68840"/>
                  </a:lnTo>
                  <a:lnTo>
                    <a:pt x="149853" y="52420"/>
                  </a:lnTo>
                  <a:lnTo>
                    <a:pt x="146739" y="39917"/>
                  </a:lnTo>
                  <a:lnTo>
                    <a:pt x="113428" y="0"/>
                  </a:lnTo>
                  <a:lnTo>
                    <a:pt x="62989" y="3161"/>
                  </a:lnTo>
                  <a:lnTo>
                    <a:pt x="54591" y="26658"/>
                  </a:lnTo>
                  <a:lnTo>
                    <a:pt x="0" y="61149"/>
                  </a:lnTo>
                  <a:lnTo>
                    <a:pt x="1557" y="79503"/>
                  </a:lnTo>
                  <a:lnTo>
                    <a:pt x="13730" y="115834"/>
                  </a:lnTo>
                  <a:lnTo>
                    <a:pt x="31518" y="125460"/>
                  </a:lnTo>
                  <a:lnTo>
                    <a:pt x="42276" y="136784"/>
                  </a:lnTo>
                  <a:lnTo>
                    <a:pt x="58837" y="152213"/>
                  </a:lnTo>
                  <a:lnTo>
                    <a:pt x="81815" y="1641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8" name="Graphic 6">
              <a:extLst>
                <a:ext uri="{FF2B5EF4-FFF2-40B4-BE49-F238E27FC236}">
                  <a16:creationId xmlns:a16="http://schemas.microsoft.com/office/drawing/2014/main" id="{BA2BE5D8-5EE1-4B70-9A6C-A12243A272B2}"/>
                </a:ext>
              </a:extLst>
            </p:cNvPr>
            <p:cNvSpPr/>
            <p:nvPr/>
          </p:nvSpPr>
          <p:spPr>
            <a:xfrm>
              <a:off x="6667967" y="3007565"/>
              <a:ext cx="163677" cy="89742"/>
            </a:xfrm>
            <a:custGeom>
              <a:avLst/>
              <a:gdLst>
                <a:gd fmla="*/ 60435 w 163677" name="connsiteX0"/>
                <a:gd fmla="*/ 82979 h 89742" name="connsiteY0"/>
                <a:gd fmla="*/ 84261 w 163677" name="connsiteX1"/>
                <a:gd fmla="*/ 71042 h 89742" name="connsiteY1"/>
                <a:gd fmla="*/ 105682 w 163677" name="connsiteX2"/>
                <a:gd fmla="*/ 51084 h 89742" name="connsiteY2"/>
                <a:gd fmla="*/ 143807 w 163677" name="connsiteX3"/>
                <a:gd fmla="*/ 45893 h 89742" name="connsiteY3"/>
                <a:gd fmla="*/ 146827 w 163677" name="connsiteX4"/>
                <a:gd fmla="*/ 35607 h 89742" name="connsiteY4"/>
                <a:gd fmla="*/ 142109 w 163677" name="connsiteX5"/>
                <a:gd fmla="*/ 18291 h 89742" name="connsiteY5"/>
                <a:gd fmla="*/ 155084 w 163677" name="connsiteX6"/>
                <a:gd fmla="*/ 6873 h 89742" name="connsiteY6"/>
                <a:gd fmla="*/ 156971 w 163677" name="connsiteX7"/>
                <a:gd fmla="*/ -5536 h 89742" name="connsiteY7"/>
                <a:gd fmla="*/ 84782 w 163677" name="connsiteX8"/>
                <a:gd fmla="*/ -6764 h 89742" name="connsiteY8"/>
                <a:gd fmla="*/ 59916 w 163677" name="connsiteX9"/>
                <a:gd fmla="*/ 3995 h 89742" name="connsiteY9"/>
                <a:gd fmla="*/ 26888 w 163677" name="connsiteX10"/>
                <a:gd fmla="*/ 8147 h 89742" name="connsiteY10"/>
                <a:gd fmla="*/ -6707 w 163677" name="connsiteX11"/>
                <a:gd fmla="*/ 18434 h 89742" name="connsiteY11"/>
                <a:gd fmla="*/ 12166 w 163677" name="connsiteX12"/>
                <a:gd fmla="*/ 23152 h 89742" name="connsiteY12"/>
                <a:gd fmla="*/ 14477 w 163677" name="connsiteX13"/>
                <a:gd fmla="*/ 37307 h 89742" name="connsiteY13"/>
                <a:gd fmla="*/ 46185 w 163677" name="connsiteX14"/>
                <a:gd fmla="*/ 42025 h 89742" name="connsiteY14"/>
                <a:gd fmla="*/ 87235 w 163677" name="connsiteX15"/>
                <a:gd fmla="*/ 37307 h 89742" name="connsiteY15"/>
                <a:gd fmla="*/ 87235 w 163677" name="connsiteX16"/>
                <a:gd fmla="*/ 39947 h 89742" name="connsiteY16"/>
                <a:gd fmla="*/ 57557 w 163677" name="connsiteX17"/>
                <a:gd fmla="*/ 45186 h 89742" name="connsiteY17"/>
                <a:gd fmla="*/ 60151 w 163677" name="connsiteX18"/>
                <a:gd fmla="*/ 58820 h 89742" name="connsiteY18"/>
                <a:gd fmla="*/ 57274 w 163677" name="connsiteX19"/>
                <a:gd fmla="*/ 72975 h 8974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9742" w="163677">
                  <a:moveTo>
                    <a:pt x="60435" y="82979"/>
                  </a:moveTo>
                  <a:lnTo>
                    <a:pt x="84261" y="71042"/>
                  </a:lnTo>
                  <a:lnTo>
                    <a:pt x="105682" y="51084"/>
                  </a:lnTo>
                  <a:lnTo>
                    <a:pt x="143807" y="45893"/>
                  </a:lnTo>
                  <a:lnTo>
                    <a:pt x="146827" y="35607"/>
                  </a:lnTo>
                  <a:lnTo>
                    <a:pt x="142109" y="18291"/>
                  </a:lnTo>
                  <a:lnTo>
                    <a:pt x="155084" y="6873"/>
                  </a:lnTo>
                  <a:lnTo>
                    <a:pt x="156971" y="-5536"/>
                  </a:lnTo>
                  <a:lnTo>
                    <a:pt x="84782" y="-6764"/>
                  </a:lnTo>
                  <a:lnTo>
                    <a:pt x="59916" y="3995"/>
                  </a:lnTo>
                  <a:lnTo>
                    <a:pt x="26888" y="8147"/>
                  </a:lnTo>
                  <a:lnTo>
                    <a:pt x="-6707" y="18434"/>
                  </a:lnTo>
                  <a:lnTo>
                    <a:pt x="12166" y="23152"/>
                  </a:lnTo>
                  <a:lnTo>
                    <a:pt x="14477" y="37307"/>
                  </a:lnTo>
                  <a:lnTo>
                    <a:pt x="46185" y="42025"/>
                  </a:lnTo>
                  <a:lnTo>
                    <a:pt x="87235" y="37307"/>
                  </a:lnTo>
                  <a:lnTo>
                    <a:pt x="87235" y="39947"/>
                  </a:lnTo>
                  <a:lnTo>
                    <a:pt x="57557" y="45186"/>
                  </a:lnTo>
                  <a:lnTo>
                    <a:pt x="60151" y="58820"/>
                  </a:lnTo>
                  <a:lnTo>
                    <a:pt x="57274" y="729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9" name="Graphic 6">
              <a:extLst>
                <a:ext uri="{FF2B5EF4-FFF2-40B4-BE49-F238E27FC236}">
                  <a16:creationId xmlns:a16="http://schemas.microsoft.com/office/drawing/2014/main" id="{4D809912-513B-4093-9803-17291D5A2A4B}"/>
                </a:ext>
              </a:extLst>
            </p:cNvPr>
            <p:cNvSpPr/>
            <p:nvPr/>
          </p:nvSpPr>
          <p:spPr>
            <a:xfrm>
              <a:off x="6647820" y="2783162"/>
              <a:ext cx="313437" cy="237472"/>
            </a:xfrm>
            <a:custGeom>
              <a:avLst/>
              <a:gdLst>
                <a:gd fmla="*/ 16366 w 313437" name="connsiteX0"/>
                <a:gd fmla="*/ 129643 h 237472" name="connsiteY0"/>
                <a:gd fmla="*/ 16931 w 313437" name="connsiteX1"/>
                <a:gd fmla="*/ 147950 h 237472" name="connsiteY1"/>
                <a:gd fmla="*/ 21649 w 313437" name="connsiteX2"/>
                <a:gd fmla="*/ 155405 h 237472" name="connsiteY2"/>
                <a:gd fmla="*/ 69070 w 313437" name="connsiteX3"/>
                <a:gd fmla="*/ 154698 h 237472" name="connsiteY3"/>
                <a:gd fmla="*/ 86809 w 313437" name="connsiteX4"/>
                <a:gd fmla="*/ 145261 h 237472" name="connsiteY4"/>
                <a:gd fmla="*/ 121962 w 313437" name="connsiteX5"/>
                <a:gd fmla="*/ 143798 h 237472" name="connsiteY5"/>
                <a:gd fmla="*/ 152725 w 313437" name="connsiteX6"/>
                <a:gd fmla="*/ 155405 h 237472" name="connsiteY6"/>
                <a:gd fmla="*/ 187216 w 313437" name="connsiteX7"/>
                <a:gd fmla="*/ 153753 h 237472" name="connsiteY7"/>
                <a:gd fmla="*/ 187216 w 313437" name="connsiteX8"/>
                <a:gd fmla="*/ 184093 h 237472" name="connsiteY8"/>
                <a:gd fmla="*/ 154895 w 313437" name="connsiteX9"/>
                <a:gd fmla="*/ 192822 h 237472" name="connsiteY9"/>
                <a:gd fmla="*/ 110117 w 313437" name="connsiteX10"/>
                <a:gd fmla="*/ 178384 h 237472" name="connsiteY10"/>
                <a:gd fmla="*/ 94407 w 313437" name="connsiteX11"/>
                <a:gd fmla="*/ 181404 h 237472" name="connsiteY11"/>
                <a:gd fmla="*/ 66756 w 313437" name="connsiteX12"/>
                <a:gd fmla="*/ 189707 h 237472" name="connsiteY12"/>
                <a:gd fmla="*/ 42223 w 313437" name="connsiteX13"/>
                <a:gd fmla="*/ 192396 h 237472" name="connsiteY13"/>
                <a:gd fmla="*/ 8817 w 313437" name="connsiteX14"/>
                <a:gd fmla="*/ 203768 h 237472" name="connsiteY14"/>
                <a:gd fmla="*/ 8344 w 313437" name="connsiteX15"/>
                <a:gd fmla="*/ 213960 h 237472" name="connsiteY15"/>
                <a:gd fmla="*/ 6787 w 313437" name="connsiteX16"/>
                <a:gd fmla="*/ 230709 h 237472" name="connsiteY16"/>
                <a:gd fmla="*/ 43497 w 313437" name="connsiteX17"/>
                <a:gd fmla="*/ 219526 h 237472" name="connsiteY17"/>
                <a:gd fmla="*/ 44110 w 313437" name="connsiteX18"/>
                <a:gd fmla="*/ 219526 h 237472" name="connsiteY18"/>
                <a:gd fmla="*/ 76571 w 313437" name="connsiteX19"/>
                <a:gd fmla="*/ 215469 h 237472" name="connsiteY19"/>
                <a:gd fmla="*/ 102381 w 313437" name="connsiteX20"/>
                <a:gd fmla="*/ 204335 h 237472" name="connsiteY20"/>
                <a:gd fmla="*/ 179289 w 313437" name="connsiteX21"/>
                <a:gd fmla="*/ 205609 h 237472" name="connsiteY21"/>
                <a:gd fmla="*/ 179289 w 313437" name="connsiteX22"/>
                <a:gd fmla="*/ 204664 h 237472" name="connsiteY22"/>
                <a:gd fmla="*/ 208967 w 313437" name="connsiteX23"/>
                <a:gd fmla="*/ 209382 h 237472" name="connsiteY23"/>
                <a:gd fmla="*/ 223924 w 313437" name="connsiteX24"/>
                <a:gd fmla="*/ 225707 h 237472" name="connsiteY24"/>
                <a:gd fmla="*/ 248743 w 313437" name="connsiteX25"/>
                <a:gd fmla="*/ 228728 h 237472" name="connsiteY25"/>
                <a:gd fmla="*/ 302013 w 313437" name="connsiteX26"/>
                <a:gd fmla="*/ 223586 h 237472" name="connsiteY26"/>
                <a:gd fmla="*/ 306731 w 313437" name="connsiteX27"/>
                <a:gd fmla="*/ 208486 h 237472" name="connsiteY27"/>
                <a:gd fmla="*/ 295500 w 313437" name="connsiteX28"/>
                <a:gd fmla="*/ 187726 h 237472" name="connsiteY28"/>
                <a:gd fmla="*/ 276627 w 313437" name="connsiteX29"/>
                <a:gd fmla="*/ 162059 h 237472" name="connsiteY29"/>
                <a:gd fmla="*/ 280354 w 313437" name="connsiteX30"/>
                <a:gd fmla="*/ 138702 h 237472" name="connsiteY30"/>
                <a:gd fmla="*/ 273466 w 313437" name="connsiteX31"/>
                <a:gd fmla="*/ 125775 h 237472" name="connsiteY31"/>
                <a:gd fmla="*/ 271768 w 313437" name="connsiteX32"/>
                <a:gd fmla="*/ 104400 h 237472" name="connsiteY32"/>
                <a:gd fmla="*/ 239164 w 313437" name="connsiteX33"/>
                <a:gd fmla="*/ 77224 h 237472" name="connsiteY33"/>
                <a:gd fmla="*/ 235768 w 313437" name="connsiteX34"/>
                <a:gd fmla="*/ 56982 h 237472" name="connsiteY34"/>
                <a:gd fmla="*/ 219300 w 313437" name="connsiteX35"/>
                <a:gd fmla="*/ 51745 h 237472" name="connsiteY35"/>
                <a:gd fmla="*/ 207269 w 313437" name="connsiteX36"/>
                <a:gd fmla="*/ 20793 h 237472" name="connsiteY36"/>
                <a:gd fmla="*/ 185140 w 313437" name="connsiteX37"/>
                <a:gd fmla="*/ 23435 h 237472" name="connsiteY37"/>
                <a:gd fmla="*/ 168626 w 313437" name="connsiteX38"/>
                <a:gd fmla="*/ -6764 h 237472" name="connsiteY38"/>
                <a:gd fmla="*/ 79543 w 313437" name="connsiteX39"/>
                <a:gd fmla="*/ 1777 h 237472" name="connsiteY39"/>
                <a:gd fmla="*/ 44439 w 313437" name="connsiteX40"/>
                <a:gd fmla="*/ 20178 h 237472" name="connsiteY40"/>
                <a:gd fmla="*/ 41138 w 313437" name="connsiteX41"/>
                <a:gd fmla="*/ 33248 h 237472" name="connsiteY41"/>
                <a:gd fmla="*/ 38258 w 313437" name="connsiteX42"/>
                <a:gd fmla="*/ 44290 h 237472" name="connsiteY42"/>
                <a:gd fmla="*/ 16885 w 313437" name="connsiteX43"/>
                <a:gd fmla="*/ 70853 h 237472" name="connsiteY43"/>
                <a:gd fmla="*/ -6707 w 313437" name="connsiteX44"/>
                <a:gd fmla="*/ 90056 h 237472" name="connsiteY44"/>
                <a:gd fmla="*/ -6140 w 313437" name="connsiteX45"/>
                <a:gd fmla="*/ 97039 h 23747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237472" w="313437">
                  <a:moveTo>
                    <a:pt x="16366" y="129643"/>
                  </a:moveTo>
                  <a:lnTo>
                    <a:pt x="16931" y="147950"/>
                  </a:lnTo>
                  <a:lnTo>
                    <a:pt x="21649" y="155405"/>
                  </a:lnTo>
                  <a:lnTo>
                    <a:pt x="69070" y="154698"/>
                  </a:lnTo>
                  <a:lnTo>
                    <a:pt x="86809" y="145261"/>
                  </a:lnTo>
                  <a:lnTo>
                    <a:pt x="121962" y="143798"/>
                  </a:lnTo>
                  <a:lnTo>
                    <a:pt x="152725" y="155405"/>
                  </a:lnTo>
                  <a:lnTo>
                    <a:pt x="187216" y="153753"/>
                  </a:lnTo>
                  <a:lnTo>
                    <a:pt x="187216" y="184093"/>
                  </a:lnTo>
                  <a:lnTo>
                    <a:pt x="154895" y="192822"/>
                  </a:lnTo>
                  <a:lnTo>
                    <a:pt x="110117" y="178384"/>
                  </a:lnTo>
                  <a:lnTo>
                    <a:pt x="94407" y="181404"/>
                  </a:lnTo>
                  <a:lnTo>
                    <a:pt x="66756" y="189707"/>
                  </a:lnTo>
                  <a:lnTo>
                    <a:pt x="42223" y="192396"/>
                  </a:lnTo>
                  <a:lnTo>
                    <a:pt x="8817" y="203768"/>
                  </a:lnTo>
                  <a:lnTo>
                    <a:pt x="8344" y="213960"/>
                  </a:lnTo>
                  <a:lnTo>
                    <a:pt x="6787" y="230709"/>
                  </a:lnTo>
                  <a:cubicBezTo>
                    <a:pt x="19290" y="226935"/>
                    <a:pt x="32832" y="222830"/>
                    <a:pt x="43497" y="219526"/>
                  </a:cubicBezTo>
                  <a:lnTo>
                    <a:pt x="44110" y="219526"/>
                  </a:lnTo>
                  <a:lnTo>
                    <a:pt x="76571" y="215469"/>
                  </a:lnTo>
                  <a:lnTo>
                    <a:pt x="102381" y="204335"/>
                  </a:lnTo>
                  <a:lnTo>
                    <a:pt x="179289" y="205609"/>
                  </a:lnTo>
                  <a:lnTo>
                    <a:pt x="179289" y="204664"/>
                  </a:lnTo>
                  <a:lnTo>
                    <a:pt x="208967" y="209382"/>
                  </a:lnTo>
                  <a:lnTo>
                    <a:pt x="223924" y="225707"/>
                  </a:lnTo>
                  <a:lnTo>
                    <a:pt x="248743" y="228728"/>
                  </a:lnTo>
                  <a:lnTo>
                    <a:pt x="302013" y="223586"/>
                  </a:lnTo>
                  <a:lnTo>
                    <a:pt x="306731" y="208486"/>
                  </a:lnTo>
                  <a:lnTo>
                    <a:pt x="295500" y="187726"/>
                  </a:lnTo>
                  <a:lnTo>
                    <a:pt x="276627" y="162059"/>
                  </a:lnTo>
                  <a:lnTo>
                    <a:pt x="280354" y="138702"/>
                  </a:lnTo>
                  <a:lnTo>
                    <a:pt x="273466" y="125775"/>
                  </a:lnTo>
                  <a:lnTo>
                    <a:pt x="271768" y="104400"/>
                  </a:lnTo>
                  <a:lnTo>
                    <a:pt x="239164" y="77224"/>
                  </a:lnTo>
                  <a:lnTo>
                    <a:pt x="235768" y="56982"/>
                  </a:lnTo>
                  <a:lnTo>
                    <a:pt x="219300" y="51745"/>
                  </a:lnTo>
                  <a:lnTo>
                    <a:pt x="207269" y="20793"/>
                  </a:lnTo>
                  <a:lnTo>
                    <a:pt x="185140" y="23435"/>
                  </a:lnTo>
                  <a:lnTo>
                    <a:pt x="168626" y="-6764"/>
                  </a:lnTo>
                  <a:lnTo>
                    <a:pt x="79543" y="1777"/>
                  </a:lnTo>
                  <a:cubicBezTo>
                    <a:pt x="65955" y="8949"/>
                    <a:pt x="54253" y="15084"/>
                    <a:pt x="44439" y="20178"/>
                  </a:cubicBezTo>
                  <a:lnTo>
                    <a:pt x="41138" y="33248"/>
                  </a:lnTo>
                  <a:lnTo>
                    <a:pt x="38258" y="44290"/>
                  </a:lnTo>
                  <a:lnTo>
                    <a:pt x="16885" y="70853"/>
                  </a:lnTo>
                  <a:lnTo>
                    <a:pt x="-6707" y="90056"/>
                  </a:lnTo>
                  <a:lnTo>
                    <a:pt x="-6140" y="9703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0" name="Graphic 6">
              <a:extLst>
                <a:ext uri="{FF2B5EF4-FFF2-40B4-BE49-F238E27FC236}">
                  <a16:creationId xmlns:a16="http://schemas.microsoft.com/office/drawing/2014/main" id="{3A1ED776-7191-45C1-BB6A-B34C651C66C2}"/>
                </a:ext>
              </a:extLst>
            </p:cNvPr>
            <p:cNvSpPr/>
            <p:nvPr/>
          </p:nvSpPr>
          <p:spPr>
            <a:xfrm>
              <a:off x="6720387" y="2156525"/>
              <a:ext cx="504481" cy="366046"/>
            </a:xfrm>
            <a:custGeom>
              <a:avLst/>
              <a:gdLst>
                <a:gd fmla="*/ 22506 w 504481" name="connsiteX0"/>
                <a:gd fmla="*/ 342266 h 366046" name="connsiteY0"/>
                <a:gd fmla="*/ 218222 w 504481" name="connsiteX1"/>
                <a:gd fmla="*/ 335094 h 366046" name="connsiteY1"/>
                <a:gd fmla="*/ 223459 w 504481" name="connsiteX2"/>
                <a:gd fmla="*/ 263895 h 366046" name="connsiteY2"/>
                <a:gd fmla="*/ 244550 w 504481" name="connsiteX3"/>
                <a:gd fmla="*/ 241766 h 366046" name="connsiteY3"/>
                <a:gd fmla="*/ 295366 w 504481" name="connsiteX4"/>
                <a:gd fmla="*/ 224214 h 366046" name="connsiteY4"/>
                <a:gd fmla="*/ 324006 w 504481" name="connsiteX5"/>
                <a:gd fmla="*/ 82004 h 366046" name="connsiteY5"/>
                <a:gd fmla="*/ 491648 w 504481" name="connsiteX6"/>
                <a:gd fmla="*/ 82901 h 366046" name="connsiteY6"/>
                <a:gd fmla="*/ 504481 w 504481" name="connsiteX7"/>
                <a:gd fmla="*/ 0 h 366046" name="connsiteY7"/>
                <a:gd fmla="*/ 283570 w 504481" name="connsiteX8"/>
                <a:gd fmla="*/ 0 h 366046" name="connsiteY8"/>
                <a:gd fmla="*/ 269085 w 504481" name="connsiteX9"/>
                <a:gd fmla="*/ 13258 h 366046" name="connsiteY9"/>
                <a:gd fmla="*/ 259224 w 504481" name="connsiteX10"/>
                <a:gd fmla="*/ 30999 h 366046" name="connsiteY10"/>
                <a:gd fmla="*/ 241766 w 504481" name="connsiteX11"/>
                <a:gd fmla="*/ 51665 h 366046" name="connsiteY11"/>
                <a:gd fmla="*/ 214683 w 504481" name="connsiteX12"/>
                <a:gd fmla="*/ 62753 h 366046" name="connsiteY12"/>
                <a:gd fmla="*/ 190525 w 504481" name="connsiteX13"/>
                <a:gd fmla="*/ 83703 h 366046" name="connsiteY13"/>
                <a:gd fmla="*/ 173964 w 504481" name="connsiteX14"/>
                <a:gd fmla="*/ 115693 h 366046" name="connsiteY14"/>
                <a:gd fmla="*/ 163772 w 504481" name="connsiteX15"/>
                <a:gd fmla="*/ 134896 h 366046" name="connsiteY15"/>
                <a:gd fmla="*/ 137869 w 504481" name="connsiteX16"/>
                <a:gd fmla="*/ 170944 h 366046" name="connsiteY16"/>
                <a:gd fmla="*/ 101538 w 504481" name="connsiteX17"/>
                <a:gd fmla="*/ 204114 h 366046" name="connsiteY17"/>
                <a:gd fmla="*/ 93375 w 504481" name="connsiteX18"/>
                <a:gd fmla="*/ 219543 h 366046" name="connsiteY18"/>
                <a:gd fmla="*/ 71246 w 504481" name="connsiteX19"/>
                <a:gd fmla="*/ 244833 h 366046" name="connsiteY19"/>
                <a:gd fmla="*/ 70680 w 504481" name="connsiteX20"/>
                <a:gd fmla="*/ 255024 h 366046" name="connsiteY20"/>
                <a:gd fmla="*/ 49448 w 504481" name="connsiteX21"/>
                <a:gd fmla="*/ 283570 h 366046" name="connsiteY21"/>
                <a:gd fmla="*/ 41285 w 504481" name="connsiteX22"/>
                <a:gd fmla="*/ 294328 h 366046" name="connsiteY22"/>
                <a:gd fmla="*/ 29065 w 504481" name="connsiteX23"/>
                <a:gd fmla="*/ 298386 h 366046" name="connsiteY23"/>
                <a:gd fmla="*/ 15665 w 504481" name="connsiteX24"/>
                <a:gd fmla="*/ 318769 h 366046" name="connsiteY24"/>
                <a:gd fmla="*/ 6370 w 504481" name="connsiteX25"/>
                <a:gd fmla="*/ 349296 h 366046" name="connsiteY25"/>
                <a:gd fmla="*/ 0 w 504481" name="connsiteX26"/>
                <a:gd fmla="*/ 364159 h 366046" name="connsiteY26"/>
                <a:gd fmla="*/ 1132 w 504481" name="connsiteX27"/>
                <a:gd fmla="*/ 366046 h 366046" name="connsiteY27"/>
                <a:gd fmla="*/ 22506 w 504481" name="connsiteX28"/>
                <a:gd fmla="*/ 342266 h 36604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366046" w="504481">
                  <a:moveTo>
                    <a:pt x="22506" y="342266"/>
                  </a:moveTo>
                  <a:lnTo>
                    <a:pt x="218222" y="335094"/>
                  </a:lnTo>
                  <a:lnTo>
                    <a:pt x="223459" y="263895"/>
                  </a:lnTo>
                  <a:lnTo>
                    <a:pt x="244550" y="241766"/>
                  </a:lnTo>
                  <a:lnTo>
                    <a:pt x="295366" y="224214"/>
                  </a:lnTo>
                  <a:lnTo>
                    <a:pt x="324006" y="82004"/>
                  </a:lnTo>
                  <a:lnTo>
                    <a:pt x="491648" y="82901"/>
                  </a:lnTo>
                  <a:lnTo>
                    <a:pt x="504481" y="0"/>
                  </a:lnTo>
                  <a:lnTo>
                    <a:pt x="283570" y="0"/>
                  </a:lnTo>
                  <a:lnTo>
                    <a:pt x="269085" y="13258"/>
                  </a:lnTo>
                  <a:lnTo>
                    <a:pt x="259224" y="30999"/>
                  </a:lnTo>
                  <a:lnTo>
                    <a:pt x="241766" y="51665"/>
                  </a:lnTo>
                  <a:lnTo>
                    <a:pt x="214683" y="62753"/>
                  </a:lnTo>
                  <a:lnTo>
                    <a:pt x="190525" y="83703"/>
                  </a:lnTo>
                  <a:lnTo>
                    <a:pt x="173964" y="115693"/>
                  </a:lnTo>
                  <a:lnTo>
                    <a:pt x="163772" y="134896"/>
                  </a:lnTo>
                  <a:lnTo>
                    <a:pt x="137869" y="170944"/>
                  </a:lnTo>
                  <a:lnTo>
                    <a:pt x="101538" y="204114"/>
                  </a:lnTo>
                  <a:lnTo>
                    <a:pt x="93375" y="219543"/>
                  </a:lnTo>
                  <a:lnTo>
                    <a:pt x="71246" y="244833"/>
                  </a:lnTo>
                  <a:lnTo>
                    <a:pt x="70680" y="255024"/>
                  </a:lnTo>
                  <a:lnTo>
                    <a:pt x="49448" y="283570"/>
                  </a:lnTo>
                  <a:lnTo>
                    <a:pt x="41285" y="294328"/>
                  </a:lnTo>
                  <a:lnTo>
                    <a:pt x="29065" y="298386"/>
                  </a:lnTo>
                  <a:lnTo>
                    <a:pt x="15665" y="318769"/>
                  </a:lnTo>
                  <a:lnTo>
                    <a:pt x="6370" y="349296"/>
                  </a:lnTo>
                  <a:lnTo>
                    <a:pt x="0" y="364159"/>
                  </a:lnTo>
                  <a:lnTo>
                    <a:pt x="1132" y="366046"/>
                  </a:lnTo>
                  <a:lnTo>
                    <a:pt x="22506" y="3422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1" name="Graphic 6">
              <a:extLst>
                <a:ext uri="{FF2B5EF4-FFF2-40B4-BE49-F238E27FC236}">
                  <a16:creationId xmlns:a16="http://schemas.microsoft.com/office/drawing/2014/main" id="{C6DDB782-D5BD-4EDC-8B71-464EE21E878D}"/>
                </a:ext>
              </a:extLst>
            </p:cNvPr>
            <p:cNvSpPr/>
            <p:nvPr/>
          </p:nvSpPr>
          <p:spPr>
            <a:xfrm>
              <a:off x="9330884" y="3624814"/>
              <a:ext cx="40152" cy="54071"/>
            </a:xfrm>
            <a:custGeom>
              <a:avLst/>
              <a:gdLst>
                <a:gd fmla="*/ 9484 w 40152" name="connsiteX0"/>
                <a:gd fmla="*/ 51524 h 54071" name="connsiteY0"/>
                <a:gd fmla="*/ 17127 w 40152" name="connsiteX1"/>
                <a:gd fmla="*/ 35246 h 54071" name="connsiteY1"/>
                <a:gd fmla="*/ 38785 w 40152" name="connsiteX2"/>
                <a:gd fmla="*/ 14249 h 54071" name="connsiteY2"/>
                <a:gd fmla="*/ 40153 w 40152" name="connsiteX3"/>
                <a:gd fmla="*/ 0 h 54071" name="connsiteY3"/>
                <a:gd fmla="*/ 31943 w 40152" name="connsiteX4"/>
                <a:gd fmla="*/ 283 h 54071" name="connsiteY4"/>
                <a:gd fmla="*/ 0 w 40152" name="connsiteX5"/>
                <a:gd fmla="*/ 48080 h 54071" name="connsiteY5"/>
                <a:gd fmla="*/ 4954 w 40152" name="connsiteX6"/>
                <a:gd fmla="*/ 54072 h 54071" name="connsiteY6"/>
                <a:gd fmla="*/ 9484 w 40152" name="connsiteX7"/>
                <a:gd fmla="*/ 51524 h 540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4071" w="40152">
                  <a:moveTo>
                    <a:pt x="9484" y="51524"/>
                  </a:moveTo>
                  <a:lnTo>
                    <a:pt x="17127" y="35246"/>
                  </a:lnTo>
                  <a:lnTo>
                    <a:pt x="38785" y="14249"/>
                  </a:lnTo>
                  <a:lnTo>
                    <a:pt x="40153" y="0"/>
                  </a:lnTo>
                  <a:lnTo>
                    <a:pt x="31943" y="283"/>
                  </a:lnTo>
                  <a:lnTo>
                    <a:pt x="0" y="48080"/>
                  </a:lnTo>
                  <a:lnTo>
                    <a:pt x="4954" y="54072"/>
                  </a:lnTo>
                  <a:lnTo>
                    <a:pt x="9484" y="515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2" name="Graphic 6">
              <a:extLst>
                <a:ext uri="{FF2B5EF4-FFF2-40B4-BE49-F238E27FC236}">
                  <a16:creationId xmlns:a16="http://schemas.microsoft.com/office/drawing/2014/main" id="{03CE67E8-425B-4DF7-A879-7F5316BD0C0C}"/>
                </a:ext>
              </a:extLst>
            </p:cNvPr>
            <p:cNvSpPr/>
            <p:nvPr/>
          </p:nvSpPr>
          <p:spPr>
            <a:xfrm>
              <a:off x="8338342" y="2928534"/>
              <a:ext cx="102104" cy="84835"/>
            </a:xfrm>
            <a:custGeom>
              <a:avLst/>
              <a:gdLst>
                <a:gd fmla="*/ 16278 w 102104" name="connsiteX0"/>
                <a:gd fmla="*/ 39351 h 84835" name="connsiteY0"/>
                <a:gd fmla="*/ 34727 w 102104" name="connsiteX1"/>
                <a:gd fmla="*/ 51996 h 84835" name="connsiteY1"/>
                <a:gd fmla="*/ 40341 w 102104" name="connsiteX2"/>
                <a:gd fmla="*/ 73653 h 84835" name="connsiteY2"/>
                <a:gd fmla="*/ 51571 w 102104" name="connsiteX3"/>
                <a:gd fmla="*/ 84835 h 84835" name="connsiteY3"/>
                <a:gd fmla="*/ 61951 w 102104" name="connsiteX4"/>
                <a:gd fmla="*/ 74455 h 84835" name="connsiteY4"/>
                <a:gd fmla="*/ 83561 w 102104" name="connsiteX5"/>
                <a:gd fmla="*/ 70680 h 84835" name="connsiteY5"/>
                <a:gd fmla="*/ 102104 w 102104" name="connsiteX6"/>
                <a:gd fmla="*/ 57894 h 84835" name="connsiteY6"/>
                <a:gd fmla="*/ 99132 w 102104" name="connsiteX7"/>
                <a:gd fmla="*/ 47042 h 84835" name="connsiteY7"/>
                <a:gd fmla="*/ 50769 w 102104" name="connsiteX8"/>
                <a:gd fmla="*/ 42465 h 84835" name="connsiteY8"/>
                <a:gd fmla="*/ 43078 w 102104" name="connsiteX9"/>
                <a:gd fmla="*/ 14580 h 84835" name="connsiteY9"/>
                <a:gd fmla="*/ 14108 w 102104" name="connsiteX10"/>
                <a:gd fmla="*/ 1699 h 84835" name="connsiteY10"/>
                <a:gd fmla="*/ 0 w 102104" name="connsiteX11"/>
                <a:gd fmla="*/ 0 h 84835" name="connsiteY11"/>
                <a:gd fmla="*/ 0 w 102104" name="connsiteX12"/>
                <a:gd fmla="*/ 10097 h 84835" name="connsiteY12"/>
                <a:gd fmla="*/ 6464 w 102104" name="connsiteX13"/>
                <a:gd fmla="*/ 25479 h 84835" name="connsiteY13"/>
                <a:gd fmla="*/ 16278 w 102104" name="connsiteX14"/>
                <a:gd fmla="*/ 39351 h 8483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4835" w="102104">
                  <a:moveTo>
                    <a:pt x="16278" y="39351"/>
                  </a:moveTo>
                  <a:lnTo>
                    <a:pt x="34727" y="51996"/>
                  </a:lnTo>
                  <a:lnTo>
                    <a:pt x="40341" y="73653"/>
                  </a:lnTo>
                  <a:lnTo>
                    <a:pt x="51571" y="84835"/>
                  </a:lnTo>
                  <a:lnTo>
                    <a:pt x="61951" y="74455"/>
                  </a:lnTo>
                  <a:lnTo>
                    <a:pt x="83561" y="70680"/>
                  </a:lnTo>
                  <a:lnTo>
                    <a:pt x="102104" y="57894"/>
                  </a:lnTo>
                  <a:lnTo>
                    <a:pt x="99132" y="47042"/>
                  </a:lnTo>
                  <a:lnTo>
                    <a:pt x="50769" y="42465"/>
                  </a:lnTo>
                  <a:lnTo>
                    <a:pt x="43078" y="14580"/>
                  </a:lnTo>
                  <a:lnTo>
                    <a:pt x="14108" y="1699"/>
                  </a:lnTo>
                  <a:lnTo>
                    <a:pt x="0" y="0"/>
                  </a:lnTo>
                  <a:lnTo>
                    <a:pt x="0" y="10097"/>
                  </a:lnTo>
                  <a:lnTo>
                    <a:pt x="6464" y="25479"/>
                  </a:lnTo>
                  <a:lnTo>
                    <a:pt x="16278" y="393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3" name="Graphic 6">
              <a:extLst>
                <a:ext uri="{FF2B5EF4-FFF2-40B4-BE49-F238E27FC236}">
                  <a16:creationId xmlns:a16="http://schemas.microsoft.com/office/drawing/2014/main" id="{26127676-5FEF-4A58-BDA8-BBEA038E26E1}"/>
                </a:ext>
              </a:extLst>
            </p:cNvPr>
            <p:cNvSpPr/>
            <p:nvPr/>
          </p:nvSpPr>
          <p:spPr>
            <a:xfrm>
              <a:off x="9398403" y="3731118"/>
              <a:ext cx="165612" cy="156883"/>
            </a:xfrm>
            <a:custGeom>
              <a:avLst/>
              <a:gdLst>
                <a:gd fmla="*/ 165613 w 165612" name="connsiteX0"/>
                <a:gd fmla="*/ 32037 h 156883" name="connsiteY0"/>
                <a:gd fmla="*/ 130367 w 165612" name="connsiteX1"/>
                <a:gd fmla="*/ 29206 h 156883" name="connsiteY1"/>
                <a:gd fmla="*/ 122818 w 165612" name="connsiteX2"/>
                <a:gd fmla="*/ 3539 h 156883" name="connsiteY2"/>
                <a:gd fmla="*/ 91252 w 165612" name="connsiteX3"/>
                <a:gd fmla="*/ 0 h 156883" name="connsiteY3"/>
                <a:gd fmla="*/ 85166 w 165612" name="connsiteX4"/>
                <a:gd fmla="*/ 10711 h 156883" name="connsiteY4"/>
                <a:gd fmla="*/ 52326 w 165612" name="connsiteX5"/>
                <a:gd fmla="*/ 5756 h 156883" name="connsiteY5"/>
                <a:gd fmla="*/ 15901 w 165612" name="connsiteX6"/>
                <a:gd fmla="*/ 20053 h 156883" name="connsiteY6"/>
                <a:gd fmla="*/ 11230 w 165612" name="connsiteX7"/>
                <a:gd fmla="*/ 71435 h 156883" name="connsiteY7"/>
                <a:gd fmla="*/ 10522 w 165612" name="connsiteX8"/>
                <a:gd fmla="*/ 71435 h 156883" name="connsiteY8"/>
                <a:gd fmla="*/ 0 w 165612" name="connsiteX9"/>
                <a:gd fmla="*/ 119986 h 156883" name="connsiteY9"/>
                <a:gd fmla="*/ 10711 w 165612" name="connsiteX10"/>
                <a:gd fmla="*/ 152118 h 156883" name="connsiteY10"/>
                <a:gd fmla="*/ 18166 w 165612" name="connsiteX11"/>
                <a:gd fmla="*/ 149429 h 156883" name="connsiteY11"/>
                <a:gd fmla="*/ 32698 w 165612" name="connsiteX12"/>
                <a:gd fmla="*/ 122157 h 156883" name="connsiteY12"/>
                <a:gd fmla="*/ 65301 w 165612" name="connsiteX13"/>
                <a:gd fmla="*/ 146598 h 156883" name="connsiteY13"/>
                <a:gd fmla="*/ 67047 w 165612" name="connsiteX14"/>
                <a:gd fmla="*/ 156884 h 156883" name="connsiteY14"/>
                <a:gd fmla="*/ 86439 w 165612" name="connsiteX15"/>
                <a:gd fmla="*/ 143955 h 156883" name="connsiteY15"/>
                <a:gd fmla="*/ 102812 w 165612" name="connsiteX16"/>
                <a:gd fmla="*/ 140983 h 156883" name="connsiteY16"/>
                <a:gd fmla="*/ 109795 w 165612" name="connsiteX17"/>
                <a:gd fmla="*/ 135887 h 156883" name="connsiteY17"/>
                <a:gd fmla="*/ 83844 w 165612" name="connsiteX18"/>
                <a:gd fmla="*/ 120081 h 156883" name="connsiteY18"/>
                <a:gd fmla="*/ 117344 w 165612" name="connsiteX19"/>
                <a:gd fmla="*/ 88468 h 156883" name="connsiteY19"/>
                <a:gd fmla="*/ 129234 w 165612" name="connsiteX20"/>
                <a:gd fmla="*/ 76531 h 156883" name="connsiteY20"/>
                <a:gd fmla="*/ 131735 w 165612" name="connsiteX21"/>
                <a:gd fmla="*/ 61621 h 156883" name="connsiteY21"/>
                <a:gd fmla="*/ 129659 w 165612" name="connsiteX22"/>
                <a:gd fmla="*/ 43172 h 156883" name="connsiteY22"/>
                <a:gd fmla="*/ 165377 w 165612" name="connsiteX23"/>
                <a:gd fmla="*/ 33830 h 156883" name="connsiteY23"/>
                <a:gd fmla="*/ 165613 w 165612" name="connsiteX24"/>
                <a:gd fmla="*/ 32037 h 156883"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56883" w="165612">
                  <a:moveTo>
                    <a:pt x="165613" y="32037"/>
                  </a:moveTo>
                  <a:lnTo>
                    <a:pt x="130367" y="29206"/>
                  </a:lnTo>
                  <a:lnTo>
                    <a:pt x="122818" y="3539"/>
                  </a:lnTo>
                  <a:lnTo>
                    <a:pt x="91252" y="0"/>
                  </a:lnTo>
                  <a:lnTo>
                    <a:pt x="85166" y="10711"/>
                  </a:lnTo>
                  <a:lnTo>
                    <a:pt x="52326" y="5756"/>
                  </a:lnTo>
                  <a:lnTo>
                    <a:pt x="15901" y="20053"/>
                  </a:lnTo>
                  <a:lnTo>
                    <a:pt x="11230" y="71435"/>
                  </a:lnTo>
                  <a:lnTo>
                    <a:pt x="10522" y="71435"/>
                  </a:lnTo>
                  <a:lnTo>
                    <a:pt x="0" y="119986"/>
                  </a:lnTo>
                  <a:lnTo>
                    <a:pt x="10711" y="152118"/>
                  </a:lnTo>
                  <a:lnTo>
                    <a:pt x="18166" y="149429"/>
                  </a:lnTo>
                  <a:lnTo>
                    <a:pt x="32698" y="122157"/>
                  </a:lnTo>
                  <a:lnTo>
                    <a:pt x="65301" y="146598"/>
                  </a:lnTo>
                  <a:lnTo>
                    <a:pt x="67047" y="156884"/>
                  </a:lnTo>
                  <a:lnTo>
                    <a:pt x="86439" y="143955"/>
                  </a:lnTo>
                  <a:lnTo>
                    <a:pt x="102812" y="140983"/>
                  </a:lnTo>
                  <a:lnTo>
                    <a:pt x="109795" y="135887"/>
                  </a:lnTo>
                  <a:lnTo>
                    <a:pt x="83844" y="120081"/>
                  </a:lnTo>
                  <a:lnTo>
                    <a:pt x="117344" y="88468"/>
                  </a:lnTo>
                  <a:lnTo>
                    <a:pt x="129234" y="76531"/>
                  </a:lnTo>
                  <a:lnTo>
                    <a:pt x="131735" y="61621"/>
                  </a:lnTo>
                  <a:lnTo>
                    <a:pt x="129659" y="43172"/>
                  </a:lnTo>
                  <a:lnTo>
                    <a:pt x="165377" y="33830"/>
                  </a:lnTo>
                  <a:lnTo>
                    <a:pt x="165613" y="3203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4" name="Graphic 6">
              <a:extLst>
                <a:ext uri="{FF2B5EF4-FFF2-40B4-BE49-F238E27FC236}">
                  <a16:creationId xmlns:a16="http://schemas.microsoft.com/office/drawing/2014/main" id="{BE62667E-C504-4C47-87D5-D1EE5B90F0B7}"/>
                </a:ext>
              </a:extLst>
            </p:cNvPr>
            <p:cNvSpPr/>
            <p:nvPr/>
          </p:nvSpPr>
          <p:spPr>
            <a:xfrm>
              <a:off x="9256382" y="3974819"/>
              <a:ext cx="94601" cy="261771"/>
            </a:xfrm>
            <a:custGeom>
              <a:avLst/>
              <a:gdLst>
                <a:gd fmla="*/ 29206 w 94601" name="connsiteX0"/>
                <a:gd fmla="*/ 65868 h 261771" name="connsiteY0"/>
                <a:gd fmla="*/ 14957 w 94601" name="connsiteX1"/>
                <a:gd fmla="*/ 58224 h 261771" name="connsiteY1"/>
                <a:gd fmla="*/ 18260 w 94601" name="connsiteX2"/>
                <a:gd fmla="*/ 16797 h 261771" name="connsiteY2"/>
                <a:gd fmla="*/ 6417 w 94601" name="connsiteX3"/>
                <a:gd fmla="*/ 0 h 261771" name="connsiteY3"/>
                <a:gd fmla="*/ 4247 w 94601" name="connsiteX4"/>
                <a:gd fmla="*/ 21421 h 261771" name="connsiteY4"/>
                <a:gd fmla="*/ 0 w 94601" name="connsiteX5"/>
                <a:gd fmla="*/ 69925 h 261771" name="connsiteY5"/>
                <a:gd fmla="*/ 11371 w 94601" name="connsiteX6"/>
                <a:gd fmla="*/ 95640 h 261771" name="connsiteY6"/>
                <a:gd fmla="*/ 7455 w 94601" name="connsiteX7"/>
                <a:gd fmla="*/ 128904 h 261771" name="connsiteY7"/>
                <a:gd fmla="*/ 33972 w 94601" name="connsiteX8"/>
                <a:gd fmla="*/ 177361 h 261771" name="connsiteY8"/>
                <a:gd fmla="*/ 52751 w 94601" name="connsiteX9"/>
                <a:gd fmla="*/ 180758 h 261771" name="connsiteY9"/>
                <a:gd fmla="*/ 67896 w 94601" name="connsiteX10"/>
                <a:gd fmla="*/ 202321 h 261771" name="connsiteY10"/>
                <a:gd fmla="*/ 81862 w 94601" name="connsiteX11"/>
                <a:gd fmla="*/ 256723 h 261771" name="connsiteY11"/>
                <a:gd fmla="*/ 89459 w 94601" name="connsiteX12"/>
                <a:gd fmla="*/ 261772 h 261771" name="connsiteY12"/>
                <a:gd fmla="*/ 94602 w 94601" name="connsiteX13"/>
                <a:gd fmla="*/ 255732 h 261771" name="connsiteY13"/>
                <a:gd fmla="*/ 68557 w 94601" name="connsiteX14"/>
                <a:gd fmla="*/ 191799 h 261771" name="connsiteY14"/>
                <a:gd fmla="*/ 68557 w 94601" name="connsiteX15"/>
                <a:gd fmla="*/ 167358 h 261771" name="connsiteY15"/>
                <a:gd fmla="*/ 32462 w 94601" name="connsiteX16"/>
                <a:gd fmla="*/ 141691 h 261771" name="connsiteY16"/>
                <a:gd fmla="*/ 22223 w 94601" name="connsiteX17"/>
                <a:gd fmla="*/ 119326 h 261771" name="connsiteY17"/>
                <a:gd fmla="*/ 30527 w 94601" name="connsiteX18"/>
                <a:gd fmla="*/ 106634 h 261771" name="connsiteY18"/>
                <a:gd fmla="*/ 29206 w 94601" name="connsiteX19"/>
                <a:gd fmla="*/ 65868 h 26177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61771" w="94601">
                  <a:moveTo>
                    <a:pt x="29206" y="65868"/>
                  </a:moveTo>
                  <a:lnTo>
                    <a:pt x="14957" y="58224"/>
                  </a:lnTo>
                  <a:lnTo>
                    <a:pt x="18260" y="16797"/>
                  </a:lnTo>
                  <a:lnTo>
                    <a:pt x="6417" y="0"/>
                  </a:lnTo>
                  <a:lnTo>
                    <a:pt x="4247" y="21421"/>
                  </a:lnTo>
                  <a:lnTo>
                    <a:pt x="0" y="69925"/>
                  </a:lnTo>
                  <a:lnTo>
                    <a:pt x="11371" y="95640"/>
                  </a:lnTo>
                  <a:lnTo>
                    <a:pt x="7455" y="128904"/>
                  </a:lnTo>
                  <a:lnTo>
                    <a:pt x="33972" y="177361"/>
                  </a:lnTo>
                  <a:lnTo>
                    <a:pt x="52751" y="180758"/>
                  </a:lnTo>
                  <a:lnTo>
                    <a:pt x="67896" y="202321"/>
                  </a:lnTo>
                  <a:lnTo>
                    <a:pt x="81862" y="256723"/>
                  </a:lnTo>
                  <a:lnTo>
                    <a:pt x="89459" y="261772"/>
                  </a:lnTo>
                  <a:lnTo>
                    <a:pt x="94602" y="255732"/>
                  </a:lnTo>
                  <a:lnTo>
                    <a:pt x="68557" y="191799"/>
                  </a:lnTo>
                  <a:lnTo>
                    <a:pt x="68557" y="167358"/>
                  </a:lnTo>
                  <a:lnTo>
                    <a:pt x="32462" y="141691"/>
                  </a:lnTo>
                  <a:lnTo>
                    <a:pt x="22223" y="119326"/>
                  </a:lnTo>
                  <a:lnTo>
                    <a:pt x="30527" y="106634"/>
                  </a:lnTo>
                  <a:lnTo>
                    <a:pt x="29206" y="658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5" name="Graphic 6">
              <a:extLst>
                <a:ext uri="{FF2B5EF4-FFF2-40B4-BE49-F238E27FC236}">
                  <a16:creationId xmlns:a16="http://schemas.microsoft.com/office/drawing/2014/main" id="{4FC21D0D-CBBA-4A7A-8446-FA669924E726}"/>
                </a:ext>
              </a:extLst>
            </p:cNvPr>
            <p:cNvSpPr/>
            <p:nvPr/>
          </p:nvSpPr>
          <p:spPr>
            <a:xfrm>
              <a:off x="9514191" y="4300806"/>
              <a:ext cx="57704" cy="257949"/>
            </a:xfrm>
            <a:custGeom>
              <a:avLst/>
              <a:gdLst>
                <a:gd fmla="*/ 32462 w 57704" name="connsiteX0"/>
                <a:gd fmla="*/ 84552 h 257949" name="connsiteY0"/>
                <a:gd fmla="*/ 24252 w 57704" name="connsiteX1"/>
                <a:gd fmla="*/ 12173 h 257949" name="connsiteY1"/>
                <a:gd fmla="*/ 10899 w 57704" name="connsiteX2"/>
                <a:gd fmla="*/ 4294 h 257949" name="connsiteY2"/>
                <a:gd fmla="*/ 0 w 57704" name="connsiteX3"/>
                <a:gd fmla="*/ 0 h 257949" name="connsiteY3"/>
                <a:gd fmla="*/ 2925 w 57704" name="connsiteX4"/>
                <a:gd fmla="*/ 11890 h 257949" name="connsiteY4"/>
                <a:gd fmla="*/ 18732 w 57704" name="connsiteX5"/>
                <a:gd fmla="*/ 35151 h 257949" name="connsiteY5"/>
                <a:gd fmla="*/ 25479 w 57704" name="connsiteX6"/>
                <a:gd fmla="*/ 110172 h 257949" name="connsiteY6"/>
                <a:gd fmla="*/ 5709 w 57704" name="connsiteX7"/>
                <a:gd fmla="*/ 146126 h 257949" name="connsiteY7"/>
                <a:gd fmla="*/ 26894 w 57704" name="connsiteX8"/>
                <a:gd fmla="*/ 224686 h 257949" name="connsiteY8"/>
                <a:gd fmla="*/ 33453 w 57704" name="connsiteX9"/>
                <a:gd fmla="*/ 248372 h 257949" name="connsiteY9"/>
                <a:gd fmla="*/ 50391 w 57704" name="connsiteX10"/>
                <a:gd fmla="*/ 257950 h 257949" name="connsiteY10"/>
                <a:gd fmla="*/ 57705 w 57704" name="connsiteX11"/>
                <a:gd fmla="*/ 257950 h 257949" name="connsiteY11"/>
                <a:gd fmla="*/ 43880 w 57704" name="connsiteX12"/>
                <a:gd fmla="*/ 237236 h 257949" name="connsiteY12"/>
                <a:gd fmla="*/ 40908 w 57704" name="connsiteX13"/>
                <a:gd fmla="*/ 218410 h 257949" name="connsiteY13"/>
                <a:gd fmla="*/ 33405 w 57704" name="connsiteX14"/>
                <a:gd fmla="*/ 165046 h 257949" name="connsiteY14"/>
                <a:gd fmla="*/ 46994 w 57704" name="connsiteX15"/>
                <a:gd fmla="*/ 104699 h 257949" name="connsiteY15"/>
                <a:gd fmla="*/ 32462 w 57704" name="connsiteX16"/>
                <a:gd fmla="*/ 84552 h 257949"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57949" w="57704">
                  <a:moveTo>
                    <a:pt x="32462" y="84552"/>
                  </a:moveTo>
                  <a:lnTo>
                    <a:pt x="24252" y="12173"/>
                  </a:lnTo>
                  <a:lnTo>
                    <a:pt x="10899" y="4294"/>
                  </a:lnTo>
                  <a:lnTo>
                    <a:pt x="0" y="0"/>
                  </a:lnTo>
                  <a:lnTo>
                    <a:pt x="2925" y="11890"/>
                  </a:lnTo>
                  <a:lnTo>
                    <a:pt x="18732" y="35151"/>
                  </a:lnTo>
                  <a:lnTo>
                    <a:pt x="25479" y="110172"/>
                  </a:lnTo>
                  <a:lnTo>
                    <a:pt x="5709" y="146126"/>
                  </a:lnTo>
                  <a:lnTo>
                    <a:pt x="26894" y="224686"/>
                  </a:lnTo>
                  <a:lnTo>
                    <a:pt x="33453" y="248372"/>
                  </a:lnTo>
                  <a:lnTo>
                    <a:pt x="50391" y="257950"/>
                  </a:lnTo>
                  <a:lnTo>
                    <a:pt x="57705" y="257950"/>
                  </a:lnTo>
                  <a:lnTo>
                    <a:pt x="43880" y="237236"/>
                  </a:lnTo>
                  <a:lnTo>
                    <a:pt x="40908" y="218410"/>
                  </a:lnTo>
                  <a:lnTo>
                    <a:pt x="33405" y="165046"/>
                  </a:lnTo>
                  <a:lnTo>
                    <a:pt x="46994" y="104699"/>
                  </a:lnTo>
                  <a:lnTo>
                    <a:pt x="32462" y="8455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6" name="Graphic 6">
              <a:extLst>
                <a:ext uri="{FF2B5EF4-FFF2-40B4-BE49-F238E27FC236}">
                  <a16:creationId xmlns:a16="http://schemas.microsoft.com/office/drawing/2014/main" id="{D404BC94-9502-44C5-B81E-7209B70B1EA6}"/>
                </a:ext>
              </a:extLst>
            </p:cNvPr>
            <p:cNvSpPr/>
            <p:nvPr/>
          </p:nvSpPr>
          <p:spPr>
            <a:xfrm>
              <a:off x="9124175" y="4705354"/>
              <a:ext cx="64452" cy="47702"/>
            </a:xfrm>
            <a:custGeom>
              <a:avLst/>
              <a:gdLst>
                <a:gd fmla="*/ 64452 w 64452" name="connsiteX0"/>
                <a:gd fmla="*/ 0 h 47702" name="connsiteY0"/>
                <a:gd fmla="*/ 54166 w 64452" name="connsiteX1"/>
                <a:gd fmla="*/ 2642 h 47702" name="connsiteY1"/>
                <a:gd fmla="*/ 8540 w 64452" name="connsiteX2"/>
                <a:gd fmla="*/ 28498 h 47702" name="connsiteY2"/>
                <a:gd fmla="*/ 0 w 64452" name="connsiteX3"/>
                <a:gd fmla="*/ 47702 h 47702" name="connsiteY3"/>
                <a:gd fmla="*/ 8776 w 64452" name="connsiteX4"/>
                <a:gd fmla="*/ 43314 h 47702" name="connsiteY4"/>
                <a:gd fmla="*/ 62470 w 64452" name="connsiteX5"/>
                <a:gd fmla="*/ 4577 h 47702" name="connsiteY5"/>
                <a:gd fmla="*/ 64452 w 64452" name="connsiteX6"/>
                <a:gd fmla="*/ 0 h 477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7702" w="64452">
                  <a:moveTo>
                    <a:pt x="64452" y="0"/>
                  </a:moveTo>
                  <a:lnTo>
                    <a:pt x="54166" y="2642"/>
                  </a:lnTo>
                  <a:lnTo>
                    <a:pt x="8540" y="28498"/>
                  </a:lnTo>
                  <a:lnTo>
                    <a:pt x="0" y="47702"/>
                  </a:lnTo>
                  <a:lnTo>
                    <a:pt x="8776" y="43314"/>
                  </a:lnTo>
                  <a:lnTo>
                    <a:pt x="62470" y="4577"/>
                  </a:lnTo>
                  <a:lnTo>
                    <a:pt x="6445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7" name="Graphic 6">
              <a:extLst>
                <a:ext uri="{FF2B5EF4-FFF2-40B4-BE49-F238E27FC236}">
                  <a16:creationId xmlns:a16="http://schemas.microsoft.com/office/drawing/2014/main" id="{71C3B3F5-BA7C-4E4A-8511-A0F76C1357A5}"/>
                </a:ext>
              </a:extLst>
            </p:cNvPr>
            <p:cNvSpPr/>
            <p:nvPr/>
          </p:nvSpPr>
          <p:spPr>
            <a:xfrm>
              <a:off x="8283279" y="3447076"/>
              <a:ext cx="1068507" cy="1046142"/>
            </a:xfrm>
            <a:custGeom>
              <a:avLst/>
              <a:gdLst>
                <a:gd fmla="*/ 958335 w 1068507" name="connsiteX0"/>
                <a:gd fmla="*/ 766159 h 1046142" name="connsiteY0"/>
                <a:gd fmla="*/ 1034253 w 1068507" name="connsiteX1"/>
                <a:gd fmla="*/ 758892 h 1046142" name="connsiteY1"/>
                <a:gd fmla="*/ 1028355 w 1068507" name="connsiteX2"/>
                <a:gd fmla="*/ 735914 h 1046142" name="connsiteY2"/>
                <a:gd fmla="*/ 1017880 w 1068507" name="connsiteX3"/>
                <a:gd fmla="*/ 720957 h 1046142" name="connsiteY3"/>
                <a:gd fmla="*/ 998205 w 1068507" name="connsiteX4"/>
                <a:gd fmla="*/ 717418 h 1046142" name="connsiteY4"/>
                <a:gd fmla="*/ 966450 w 1068507" name="connsiteX5"/>
                <a:gd fmla="*/ 659383 h 1046142" name="connsiteY5"/>
                <a:gd fmla="*/ 970461 w 1068507" name="connsiteX6"/>
                <a:gd fmla="*/ 625506 h 1046142" name="connsiteY6"/>
                <a:gd fmla="*/ 959137 w 1068507" name="connsiteX7"/>
                <a:gd fmla="*/ 599980 h 1046142" name="connsiteY7"/>
                <a:gd fmla="*/ 963761 w 1068507" name="connsiteX8"/>
                <a:gd fmla="*/ 547890 h 1046142" name="connsiteY8"/>
                <a:gd fmla="*/ 968668 w 1068507" name="connsiteX9"/>
                <a:gd fmla="*/ 498489 h 1046142" name="connsiteY9"/>
                <a:gd fmla="*/ 971027 w 1068507" name="connsiteX10"/>
                <a:gd fmla="*/ 498725 h 1046142" name="connsiteY10"/>
                <a:gd fmla="*/ 970603 w 1068507" name="connsiteX11"/>
                <a:gd fmla="*/ 495658 h 1046142" name="connsiteY11"/>
                <a:gd fmla="*/ 966215 w 1068507" name="connsiteX12"/>
                <a:gd fmla="*/ 472255 h 1046142" name="connsiteY12"/>
                <a:gd fmla="*/ 953758 w 1068507" name="connsiteX13"/>
                <a:gd fmla="*/ 434886 h 1046142" name="connsiteY13"/>
                <a:gd fmla="*/ 967866 w 1068507" name="connsiteX14"/>
                <a:gd fmla="*/ 429602 h 1046142" name="connsiteY14"/>
                <a:gd fmla="*/ 979143 w 1068507" name="connsiteX15"/>
                <a:gd fmla="*/ 382419 h 1046142" name="connsiteY15"/>
                <a:gd fmla="*/ 978860 w 1068507" name="connsiteX16"/>
                <a:gd fmla="*/ 382419 h 1046142" name="connsiteY16"/>
                <a:gd fmla="*/ 979332 w 1068507" name="connsiteX17"/>
                <a:gd fmla="*/ 381522 h 1046142" name="connsiteY17"/>
                <a:gd fmla="*/ 979426 w 1068507" name="connsiteX18"/>
                <a:gd fmla="*/ 381098 h 1046142" name="connsiteY18"/>
                <a:gd fmla="*/ 979567 w 1068507" name="connsiteX19"/>
                <a:gd fmla="*/ 381098 h 1046142" name="connsiteY19"/>
                <a:gd fmla="*/ 996270 w 1068507" name="connsiteX20"/>
                <a:gd fmla="*/ 349768 h 1046142" name="connsiteY20"/>
                <a:gd fmla="*/ 1006839 w 1068507" name="connsiteX21"/>
                <a:gd fmla="*/ 262291 h 1046142" name="connsiteY21"/>
                <a:gd fmla="*/ 1068507 w 1068507" name="connsiteX22"/>
                <a:gd fmla="*/ 169859 h 1046142" name="connsiteY22"/>
                <a:gd fmla="*/ 1058505 w 1068507" name="connsiteX23"/>
                <a:gd fmla="*/ 120317 h 1046142" name="connsiteY23"/>
                <a:gd fmla="*/ 1060345 w 1068507" name="connsiteX24"/>
                <a:gd fmla="*/ 87949 h 1046142" name="connsiteY24"/>
                <a:gd fmla="*/ 994477 w 1068507" name="connsiteX25"/>
                <a:gd fmla="*/ 35435 h 1046142" name="connsiteY25"/>
                <a:gd fmla="*/ 971405 w 1068507" name="connsiteX26"/>
                <a:gd fmla="*/ 46287 h 1046142" name="connsiteY26"/>
                <a:gd fmla="*/ 937480 w 1068507" name="connsiteX27"/>
                <a:gd fmla="*/ 46287 h 1046142" name="connsiteY27"/>
                <a:gd fmla="*/ 911907 w 1068507" name="connsiteX28"/>
                <a:gd fmla="*/ 51382 h 1046142" name="connsiteY28"/>
                <a:gd fmla="*/ 864724 w 1068507" name="connsiteX29"/>
                <a:gd fmla="*/ 1180 h 1046142" name="connsiteY29"/>
                <a:gd fmla="*/ 850569 w 1068507" name="connsiteX30"/>
                <a:gd fmla="*/ 896 h 1046142" name="connsiteY30"/>
                <a:gd fmla="*/ 838018 w 1068507" name="connsiteX31"/>
                <a:gd fmla="*/ 13494 h 1046142" name="connsiteY31"/>
                <a:gd fmla="*/ 825373 w 1068507" name="connsiteX32"/>
                <a:gd fmla="*/ 10333 h 1046142" name="connsiteY32"/>
                <a:gd fmla="*/ 816078 w 1068507" name="connsiteX33"/>
                <a:gd fmla="*/ 13777 h 1046142" name="connsiteY33"/>
                <a:gd fmla="*/ 801357 w 1068507" name="connsiteX34"/>
                <a:gd fmla="*/ 0 h 1046142" name="connsiteY34"/>
                <a:gd fmla="*/ 787580 w 1068507" name="connsiteX35"/>
                <a:gd fmla="*/ 4577 h 1046142" name="connsiteY35"/>
                <a:gd fmla="*/ 746294 w 1068507" name="connsiteX36"/>
                <a:gd fmla="*/ 2831 h 1046142" name="connsiteY36"/>
                <a:gd fmla="*/ 735961 w 1068507" name="connsiteX37"/>
                <a:gd fmla="*/ 17882 h 1046142" name="connsiteY37"/>
                <a:gd fmla="*/ 702980 w 1068507" name="connsiteX38"/>
                <a:gd fmla="*/ 12881 h 1046142" name="connsiteY38"/>
                <a:gd fmla="*/ 632914 w 1068507" name="connsiteX39"/>
                <a:gd fmla="*/ 31094 h 1046142" name="connsiteY39"/>
                <a:gd fmla="*/ 599508 w 1068507" name="connsiteX40"/>
                <a:gd fmla="*/ 27838 h 1046142" name="connsiteY40"/>
                <a:gd fmla="*/ 590590 w 1068507" name="connsiteX41"/>
                <a:gd fmla="*/ 51901 h 1046142" name="connsiteY41"/>
                <a:gd fmla="*/ 533404 w 1068507" name="connsiteX42"/>
                <a:gd fmla="*/ 52939 h 1046142" name="connsiteY42"/>
                <a:gd fmla="*/ 492072 w 1068507" name="connsiteX43"/>
                <a:gd fmla="*/ 36237 h 1046142" name="connsiteY43"/>
                <a:gd fmla="*/ 479521 w 1068507" name="connsiteX44"/>
                <a:gd fmla="*/ 42465 h 1046142" name="connsiteY44"/>
                <a:gd fmla="*/ 463998 w 1068507" name="connsiteX45"/>
                <a:gd fmla="*/ 37322 h 1046142" name="connsiteY45"/>
                <a:gd fmla="*/ 436491 w 1068507" name="connsiteX46"/>
                <a:gd fmla="*/ 3586 h 1046142" name="connsiteY46"/>
                <a:gd fmla="*/ 411719 w 1068507" name="connsiteX47"/>
                <a:gd fmla="*/ 3586 h 1046142" name="connsiteY47"/>
                <a:gd fmla="*/ 382230 w 1068507" name="connsiteX48"/>
                <a:gd fmla="*/ 35576 h 1046142" name="connsiteY48"/>
                <a:gd fmla="*/ 366943 w 1068507" name="connsiteX49"/>
                <a:gd fmla="*/ 114702 h 1046142" name="connsiteY49"/>
                <a:gd fmla="*/ 335991 w 1068507" name="connsiteX50"/>
                <a:gd fmla="*/ 188402 h 1046142" name="connsiteY50"/>
                <a:gd fmla="*/ 323346 w 1068507" name="connsiteX51"/>
                <a:gd fmla="*/ 295130 h 1046142" name="connsiteY51"/>
                <a:gd fmla="*/ 318438 w 1068507" name="connsiteX52"/>
                <a:gd fmla="*/ 341464 h 1046142" name="connsiteY52"/>
                <a:gd fmla="*/ 262196 w 1068507" name="connsiteX53"/>
                <a:gd fmla="*/ 373312 h 1046142" name="connsiteY53"/>
                <a:gd fmla="*/ 227470 w 1068507" name="connsiteX54"/>
                <a:gd fmla="*/ 432338 h 1046142" name="connsiteY54"/>
                <a:gd fmla="*/ 224733 w 1068507" name="connsiteX55"/>
                <a:gd fmla="*/ 492167 h 1046142" name="connsiteY55"/>
                <a:gd fmla="*/ 208879 w 1068507" name="connsiteX56"/>
                <a:gd fmla="*/ 527884 h 1046142" name="connsiteY56"/>
                <a:gd fmla="*/ 140653 w 1068507" name="connsiteX57"/>
                <a:gd fmla="*/ 577851 h 1046142" name="connsiteY57"/>
                <a:gd fmla="*/ 112956 w 1068507" name="connsiteX58"/>
                <a:gd fmla="*/ 576530 h 1046142" name="connsiteY58"/>
                <a:gd fmla="*/ 111210 w 1068507" name="connsiteX59"/>
                <a:gd fmla="*/ 550721 h 1046142" name="connsiteY59"/>
                <a:gd fmla="*/ 87525 w 1068507" name="connsiteX60"/>
                <a:gd fmla="*/ 551995 h 1046142" name="connsiteY60"/>
                <a:gd fmla="*/ 70633 w 1068507" name="connsiteX61"/>
                <a:gd fmla="*/ 576388 h 1046142" name="connsiteY61"/>
                <a:gd fmla="*/ 41615 w 1068507" name="connsiteX62"/>
                <a:gd fmla="*/ 572519 h 1046142" name="connsiteY62"/>
                <a:gd fmla="*/ 24016 w 1068507" name="connsiteX63"/>
                <a:gd fmla="*/ 584268 h 1046142" name="connsiteY63"/>
                <a:gd fmla="*/ 13117 w 1068507" name="connsiteX64"/>
                <a:gd fmla="*/ 625270 h 1046142" name="connsiteY64"/>
                <a:gd fmla="*/ 0 w 1068507" name="connsiteX65"/>
                <a:gd fmla="*/ 634471 h 1046142" name="connsiteY65"/>
                <a:gd fmla="*/ 283 w 1068507" name="connsiteX66"/>
                <a:gd fmla="*/ 643435 h 1046142" name="connsiteY66"/>
                <a:gd fmla="*/ 46900 w 1068507" name="connsiteX67"/>
                <a:gd fmla="*/ 625176 h 1046142" name="connsiteY67"/>
                <a:gd fmla="*/ 243700 w 1068507" name="connsiteX68"/>
                <a:gd fmla="*/ 626119 h 1046142" name="connsiteY68"/>
                <a:gd fmla="*/ 269981 w 1068507" name="connsiteX69"/>
                <a:gd fmla="*/ 696139 h 1046142" name="connsiteY69"/>
                <a:gd fmla="*/ 287722 w 1068507" name="connsiteX70"/>
                <a:gd fmla="*/ 737802 h 1046142" name="connsiteY70"/>
                <a:gd fmla="*/ 303576 w 1068507" name="connsiteX71"/>
                <a:gd fmla="*/ 755212 h 1046142" name="connsiteY71"/>
                <a:gd fmla="*/ 365574 w 1068507" name="connsiteX72"/>
                <a:gd fmla="*/ 744690 h 1046142" name="connsiteY72"/>
                <a:gd fmla="*/ 391525 w 1068507" name="connsiteX73"/>
                <a:gd fmla="*/ 747002 h 1046142" name="connsiteY73"/>
                <a:gd fmla="*/ 406057 w 1068507" name="connsiteX74"/>
                <a:gd fmla="*/ 683494 h 1046142" name="connsiteY74"/>
                <a:gd fmla="*/ 452438 w 1068507" name="connsiteX75"/>
                <a:gd fmla="*/ 684485 h 1046142" name="connsiteY75"/>
                <a:gd fmla="*/ 462771 w 1068507" name="connsiteX76"/>
                <a:gd fmla="*/ 677926 h 1046142" name="connsiteY76"/>
                <a:gd fmla="*/ 487118 w 1068507" name="connsiteX77"/>
                <a:gd fmla="*/ 680474 h 1046142" name="connsiteY77"/>
                <a:gd fmla="*/ 493440 w 1068507" name="connsiteX78"/>
                <a:gd fmla="*/ 703169 h 1046142" name="connsiteY78"/>
                <a:gd fmla="*/ 543502 w 1068507" name="connsiteX79"/>
                <a:gd fmla="*/ 706849 h 1046142" name="connsiteY79"/>
                <a:gd fmla="*/ 556147 w 1068507" name="connsiteX80"/>
                <a:gd fmla="*/ 802584 h 1046142" name="connsiteY80"/>
                <a:gd fmla="*/ 557043 w 1068507" name="connsiteX81"/>
                <a:gd fmla="*/ 854061 h 1046142" name="connsiteY81"/>
                <a:gd fmla="*/ 580069 w 1068507" name="connsiteX82"/>
                <a:gd fmla="*/ 902093 h 1046142" name="connsiteY82"/>
                <a:gd fmla="*/ 562328 w 1068507" name="connsiteX83"/>
                <a:gd fmla="*/ 925779 h 1046142" name="connsiteY83"/>
                <a:gd fmla="*/ 568886 w 1068507" name="connsiteX84"/>
                <a:gd fmla="*/ 931347 h 1046142" name="connsiteY84"/>
                <a:gd fmla="*/ 580257 w 1068507" name="connsiteX85"/>
                <a:gd fmla="*/ 914691 h 1046142" name="connsiteY85"/>
                <a:gd fmla="*/ 658817 w 1068507" name="connsiteX86"/>
                <a:gd fmla="*/ 910963 h 1046142" name="connsiteY86"/>
                <a:gd fmla="*/ 678115 w 1068507" name="connsiteX87"/>
                <a:gd fmla="*/ 900819 h 1046142" name="connsiteY87"/>
                <a:gd fmla="*/ 698498 w 1068507" name="connsiteX88"/>
                <a:gd fmla="*/ 912284 h 1046142" name="connsiteY88"/>
                <a:gd fmla="*/ 702886 w 1068507" name="connsiteX89"/>
                <a:gd fmla="*/ 929082 h 1046142" name="connsiteY89"/>
                <a:gd fmla="*/ 729309 w 1068507" name="connsiteX90"/>
                <a:gd fmla="*/ 920494 h 1046142" name="connsiteY90"/>
                <a:gd fmla="*/ 746153 w 1068507" name="connsiteX91"/>
                <a:gd fmla="*/ 927005 h 1046142" name="connsiteY91"/>
                <a:gd fmla="*/ 757099 w 1068507" name="connsiteX92"/>
                <a:gd fmla="*/ 953428 h 1046142" name="connsiteY92"/>
                <a:gd fmla="*/ 800602 w 1068507" name="connsiteX93"/>
                <a:gd fmla="*/ 969848 h 1046142" name="connsiteY93"/>
                <a:gd fmla="*/ 842972 w 1068507" name="connsiteX94"/>
                <a:gd fmla="*/ 957628 h 1046142" name="connsiteY94"/>
                <a:gd fmla="*/ 881474 w 1068507" name="connsiteX95"/>
                <a:gd fmla="*/ 989523 h 1046142" name="connsiteY95"/>
                <a:gd fmla="*/ 910633 w 1068507" name="connsiteX96"/>
                <a:gd fmla="*/ 991505 h 1046142" name="connsiteY96"/>
                <a:gd fmla="*/ 929317 w 1068507" name="connsiteX97"/>
                <a:gd fmla="*/ 1030714 h 1046142" name="connsiteY97"/>
                <a:gd fmla="*/ 980039 w 1068507" name="connsiteX98"/>
                <a:gd fmla="*/ 1046143 h 1046142" name="connsiteY98"/>
                <a:gd fmla="*/ 977256 w 1068507" name="connsiteX99"/>
                <a:gd fmla="*/ 994572 h 1046142" name="connsiteY99"/>
                <a:gd fmla="*/ 940264 w 1068507" name="connsiteX100"/>
                <a:gd fmla="*/ 992873 h 1046142" name="connsiteY100"/>
                <a:gd fmla="*/ 914172 w 1068507" name="connsiteX101"/>
                <a:gd fmla="*/ 961355 h 1046142" name="connsiteY101"/>
                <a:gd fmla="*/ 934932 w 1068507" name="connsiteX102"/>
                <a:gd fmla="*/ 885862 h 1046142" name="connsiteY102"/>
                <a:gd fmla="*/ 934036 w 1068507" name="connsiteX103"/>
                <a:gd fmla="*/ 848493 h 1046142" name="connsiteY103"/>
                <a:gd fmla="*/ 924033 w 1068507" name="connsiteX104"/>
                <a:gd fmla="*/ 813389 h 1046142" name="connsiteY104"/>
                <a:gd fmla="*/ 944416 w 1068507" name="connsiteX105"/>
                <a:gd fmla="*/ 794044 h 1046142" name="connsiteY105"/>
                <a:gd fmla="*/ 958335 w 1068507" name="connsiteX106"/>
                <a:gd fmla="*/ 766159 h 104614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046142" w="1068507">
                  <a:moveTo>
                    <a:pt x="958335" y="766159"/>
                  </a:moveTo>
                  <a:lnTo>
                    <a:pt x="1034253" y="758892"/>
                  </a:lnTo>
                  <a:lnTo>
                    <a:pt x="1028355" y="735914"/>
                  </a:lnTo>
                  <a:lnTo>
                    <a:pt x="1017880" y="720957"/>
                  </a:lnTo>
                  <a:lnTo>
                    <a:pt x="998205" y="717418"/>
                  </a:lnTo>
                  <a:lnTo>
                    <a:pt x="966450" y="659383"/>
                  </a:lnTo>
                  <a:lnTo>
                    <a:pt x="970461" y="625506"/>
                  </a:lnTo>
                  <a:lnTo>
                    <a:pt x="959137" y="599980"/>
                  </a:lnTo>
                  <a:lnTo>
                    <a:pt x="963761" y="547890"/>
                  </a:lnTo>
                  <a:lnTo>
                    <a:pt x="968668" y="498489"/>
                  </a:lnTo>
                  <a:lnTo>
                    <a:pt x="971027" y="498725"/>
                  </a:lnTo>
                  <a:lnTo>
                    <a:pt x="970603" y="495658"/>
                  </a:lnTo>
                  <a:lnTo>
                    <a:pt x="966215" y="472255"/>
                  </a:lnTo>
                  <a:lnTo>
                    <a:pt x="953758" y="434886"/>
                  </a:lnTo>
                  <a:lnTo>
                    <a:pt x="967866" y="429602"/>
                  </a:lnTo>
                  <a:lnTo>
                    <a:pt x="979143" y="382419"/>
                  </a:lnTo>
                  <a:lnTo>
                    <a:pt x="978860" y="382419"/>
                  </a:lnTo>
                  <a:lnTo>
                    <a:pt x="979332" y="381522"/>
                  </a:lnTo>
                  <a:lnTo>
                    <a:pt x="979426" y="381098"/>
                  </a:lnTo>
                  <a:lnTo>
                    <a:pt x="979567" y="381098"/>
                  </a:lnTo>
                  <a:lnTo>
                    <a:pt x="996270" y="349768"/>
                  </a:lnTo>
                  <a:lnTo>
                    <a:pt x="1006839" y="262291"/>
                  </a:lnTo>
                  <a:lnTo>
                    <a:pt x="1068507" y="169859"/>
                  </a:lnTo>
                  <a:lnTo>
                    <a:pt x="1058505" y="120317"/>
                  </a:lnTo>
                  <a:lnTo>
                    <a:pt x="1060345" y="87949"/>
                  </a:lnTo>
                  <a:lnTo>
                    <a:pt x="994477" y="35435"/>
                  </a:lnTo>
                  <a:lnTo>
                    <a:pt x="971405" y="46287"/>
                  </a:lnTo>
                  <a:lnTo>
                    <a:pt x="937480" y="46287"/>
                  </a:lnTo>
                  <a:lnTo>
                    <a:pt x="911907" y="51382"/>
                  </a:lnTo>
                  <a:lnTo>
                    <a:pt x="864724" y="1180"/>
                  </a:lnTo>
                  <a:lnTo>
                    <a:pt x="850569" y="896"/>
                  </a:lnTo>
                  <a:lnTo>
                    <a:pt x="838018" y="13494"/>
                  </a:lnTo>
                  <a:lnTo>
                    <a:pt x="825373" y="10333"/>
                  </a:lnTo>
                  <a:lnTo>
                    <a:pt x="816078" y="13777"/>
                  </a:lnTo>
                  <a:lnTo>
                    <a:pt x="801357" y="0"/>
                  </a:lnTo>
                  <a:lnTo>
                    <a:pt x="787580" y="4577"/>
                  </a:lnTo>
                  <a:lnTo>
                    <a:pt x="746294" y="2831"/>
                  </a:lnTo>
                  <a:lnTo>
                    <a:pt x="735961" y="17882"/>
                  </a:lnTo>
                  <a:lnTo>
                    <a:pt x="702980" y="12881"/>
                  </a:lnTo>
                  <a:lnTo>
                    <a:pt x="632914" y="31094"/>
                  </a:lnTo>
                  <a:lnTo>
                    <a:pt x="599508" y="27838"/>
                  </a:lnTo>
                  <a:lnTo>
                    <a:pt x="590590" y="51901"/>
                  </a:lnTo>
                  <a:lnTo>
                    <a:pt x="533404" y="52939"/>
                  </a:lnTo>
                  <a:lnTo>
                    <a:pt x="492072" y="36237"/>
                  </a:lnTo>
                  <a:lnTo>
                    <a:pt x="479521" y="42465"/>
                  </a:lnTo>
                  <a:lnTo>
                    <a:pt x="463998" y="37322"/>
                  </a:lnTo>
                  <a:lnTo>
                    <a:pt x="436491" y="3586"/>
                  </a:lnTo>
                  <a:lnTo>
                    <a:pt x="411719" y="3586"/>
                  </a:lnTo>
                  <a:lnTo>
                    <a:pt x="382230" y="35576"/>
                  </a:lnTo>
                  <a:lnTo>
                    <a:pt x="366943" y="114702"/>
                  </a:lnTo>
                  <a:lnTo>
                    <a:pt x="335991" y="188402"/>
                  </a:lnTo>
                  <a:lnTo>
                    <a:pt x="323346" y="295130"/>
                  </a:lnTo>
                  <a:lnTo>
                    <a:pt x="318438" y="341464"/>
                  </a:lnTo>
                  <a:lnTo>
                    <a:pt x="262196" y="373312"/>
                  </a:lnTo>
                  <a:lnTo>
                    <a:pt x="227470" y="432338"/>
                  </a:lnTo>
                  <a:lnTo>
                    <a:pt x="224733" y="492167"/>
                  </a:lnTo>
                  <a:lnTo>
                    <a:pt x="208879" y="527884"/>
                  </a:lnTo>
                  <a:lnTo>
                    <a:pt x="140653" y="577851"/>
                  </a:lnTo>
                  <a:lnTo>
                    <a:pt x="112956" y="576530"/>
                  </a:lnTo>
                  <a:lnTo>
                    <a:pt x="111210" y="550721"/>
                  </a:lnTo>
                  <a:lnTo>
                    <a:pt x="87525" y="551995"/>
                  </a:lnTo>
                  <a:lnTo>
                    <a:pt x="70633" y="576388"/>
                  </a:lnTo>
                  <a:lnTo>
                    <a:pt x="41615" y="572519"/>
                  </a:lnTo>
                  <a:lnTo>
                    <a:pt x="24016" y="584268"/>
                  </a:lnTo>
                  <a:lnTo>
                    <a:pt x="13117" y="625270"/>
                  </a:lnTo>
                  <a:lnTo>
                    <a:pt x="0" y="634471"/>
                  </a:lnTo>
                  <a:lnTo>
                    <a:pt x="283" y="643435"/>
                  </a:lnTo>
                  <a:lnTo>
                    <a:pt x="46900" y="625176"/>
                  </a:lnTo>
                  <a:lnTo>
                    <a:pt x="243700" y="626119"/>
                  </a:lnTo>
                  <a:lnTo>
                    <a:pt x="269981" y="696139"/>
                  </a:lnTo>
                  <a:lnTo>
                    <a:pt x="287722" y="737802"/>
                  </a:lnTo>
                  <a:lnTo>
                    <a:pt x="303576" y="755212"/>
                  </a:lnTo>
                  <a:lnTo>
                    <a:pt x="365574" y="744690"/>
                  </a:lnTo>
                  <a:lnTo>
                    <a:pt x="391525" y="747002"/>
                  </a:lnTo>
                  <a:lnTo>
                    <a:pt x="406057" y="683494"/>
                  </a:lnTo>
                  <a:lnTo>
                    <a:pt x="452438" y="684485"/>
                  </a:lnTo>
                  <a:lnTo>
                    <a:pt x="462771" y="677926"/>
                  </a:lnTo>
                  <a:lnTo>
                    <a:pt x="487118" y="680474"/>
                  </a:lnTo>
                  <a:lnTo>
                    <a:pt x="493440" y="703169"/>
                  </a:lnTo>
                  <a:lnTo>
                    <a:pt x="543502" y="706849"/>
                  </a:lnTo>
                  <a:lnTo>
                    <a:pt x="556147" y="802584"/>
                  </a:lnTo>
                  <a:lnTo>
                    <a:pt x="557043" y="854061"/>
                  </a:lnTo>
                  <a:lnTo>
                    <a:pt x="580069" y="902093"/>
                  </a:lnTo>
                  <a:lnTo>
                    <a:pt x="562328" y="925779"/>
                  </a:lnTo>
                  <a:lnTo>
                    <a:pt x="568886" y="931347"/>
                  </a:lnTo>
                  <a:lnTo>
                    <a:pt x="580257" y="914691"/>
                  </a:lnTo>
                  <a:lnTo>
                    <a:pt x="658817" y="910963"/>
                  </a:lnTo>
                  <a:lnTo>
                    <a:pt x="678115" y="900819"/>
                  </a:lnTo>
                  <a:lnTo>
                    <a:pt x="698498" y="912284"/>
                  </a:lnTo>
                  <a:lnTo>
                    <a:pt x="702886" y="929082"/>
                  </a:lnTo>
                  <a:lnTo>
                    <a:pt x="729309" y="920494"/>
                  </a:lnTo>
                  <a:lnTo>
                    <a:pt x="746153" y="927005"/>
                  </a:lnTo>
                  <a:lnTo>
                    <a:pt x="757099" y="953428"/>
                  </a:lnTo>
                  <a:lnTo>
                    <a:pt x="800602" y="969848"/>
                  </a:lnTo>
                  <a:lnTo>
                    <a:pt x="842972" y="957628"/>
                  </a:lnTo>
                  <a:lnTo>
                    <a:pt x="881474" y="989523"/>
                  </a:lnTo>
                  <a:lnTo>
                    <a:pt x="910633" y="991505"/>
                  </a:lnTo>
                  <a:lnTo>
                    <a:pt x="929317" y="1030714"/>
                  </a:lnTo>
                  <a:lnTo>
                    <a:pt x="980039" y="1046143"/>
                  </a:lnTo>
                  <a:lnTo>
                    <a:pt x="977256" y="994572"/>
                  </a:lnTo>
                  <a:lnTo>
                    <a:pt x="940264" y="992873"/>
                  </a:lnTo>
                  <a:lnTo>
                    <a:pt x="914172" y="961355"/>
                  </a:lnTo>
                  <a:lnTo>
                    <a:pt x="934932" y="885862"/>
                  </a:lnTo>
                  <a:lnTo>
                    <a:pt x="934036" y="848493"/>
                  </a:lnTo>
                  <a:lnTo>
                    <a:pt x="924033" y="813389"/>
                  </a:lnTo>
                  <a:lnTo>
                    <a:pt x="944416" y="794044"/>
                  </a:lnTo>
                  <a:lnTo>
                    <a:pt x="958335" y="76615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8" name="Graphic 6">
              <a:extLst>
                <a:ext uri="{FF2B5EF4-FFF2-40B4-BE49-F238E27FC236}">
                  <a16:creationId xmlns:a16="http://schemas.microsoft.com/office/drawing/2014/main" id="{C3E8D965-4D05-4A36-B023-CA6B2BF26946}"/>
                </a:ext>
              </a:extLst>
            </p:cNvPr>
            <p:cNvSpPr/>
            <p:nvPr/>
          </p:nvSpPr>
          <p:spPr>
            <a:xfrm>
              <a:off x="6663626" y="2947360"/>
              <a:ext cx="164338" cy="31471"/>
            </a:xfrm>
            <a:custGeom>
              <a:avLst/>
              <a:gdLst>
                <a:gd fmla="*/ 54780 w 164338" name="connsiteX0"/>
                <a:gd fmla="*/ 18543 h 31471" name="connsiteY0"/>
                <a:gd fmla="*/ 82240 w 164338" name="connsiteX1"/>
                <a:gd fmla="*/ 10333 h 31471" name="connsiteY1"/>
                <a:gd fmla="*/ 101774 w 164338" name="connsiteX2"/>
                <a:gd fmla="*/ 6559 h 31471" name="connsiteY2"/>
                <a:gd fmla="*/ 145984 w 164338" name="connsiteX3"/>
                <a:gd fmla="*/ 20855 h 31471" name="connsiteY3"/>
                <a:gd fmla="*/ 164339 w 164338" name="connsiteX4"/>
                <a:gd fmla="*/ 15901 h 31471" name="connsiteY4"/>
                <a:gd fmla="*/ 164339 w 164338" name="connsiteX5"/>
                <a:gd fmla="*/ 10522 h 31471" name="connsiteY5"/>
                <a:gd fmla="*/ 141313 w 164338" name="connsiteX6"/>
                <a:gd fmla="*/ 11654 h 31471" name="connsiteY6"/>
                <a:gd fmla="*/ 110503 w 164338" name="connsiteX7"/>
                <a:gd fmla="*/ 0 h 31471" name="connsiteY7"/>
                <a:gd fmla="*/ 81296 w 164338" name="connsiteX8"/>
                <a:gd fmla="*/ 1227 h 31471" name="connsiteY8"/>
                <a:gd fmla="*/ 63414 w 164338" name="connsiteX9"/>
                <a:gd fmla="*/ 10852 h 31471" name="connsiteY9"/>
                <a:gd fmla="*/ 13872 w 164338" name="connsiteX10"/>
                <a:gd fmla="*/ 11654 h 31471" name="connsiteY10"/>
                <a:gd fmla="*/ 12787 w 164338" name="connsiteX11"/>
                <a:gd fmla="*/ 16420 h 31471" name="connsiteY11"/>
                <a:gd fmla="*/ 0 w 164338" name="connsiteX12"/>
                <a:gd fmla="*/ 21374 h 31471" name="connsiteY12"/>
                <a:gd fmla="*/ 0 w 164338" name="connsiteX13"/>
                <a:gd fmla="*/ 31471 h 31471" name="connsiteY13"/>
                <a:gd fmla="*/ 30008 w 164338" name="connsiteX14"/>
                <a:gd fmla="*/ 21280 h 31471" name="connsiteY14"/>
                <a:gd fmla="*/ 54780 w 164338" name="connsiteX15"/>
                <a:gd fmla="*/ 18543 h 3147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1471" w="164338">
                  <a:moveTo>
                    <a:pt x="54780" y="18543"/>
                  </a:moveTo>
                  <a:lnTo>
                    <a:pt x="82240" y="10333"/>
                  </a:lnTo>
                  <a:lnTo>
                    <a:pt x="101774" y="6559"/>
                  </a:lnTo>
                  <a:lnTo>
                    <a:pt x="145984" y="20855"/>
                  </a:lnTo>
                  <a:lnTo>
                    <a:pt x="164339" y="15901"/>
                  </a:lnTo>
                  <a:lnTo>
                    <a:pt x="164339" y="10522"/>
                  </a:lnTo>
                  <a:lnTo>
                    <a:pt x="141313" y="11654"/>
                  </a:lnTo>
                  <a:lnTo>
                    <a:pt x="110503" y="0"/>
                  </a:lnTo>
                  <a:lnTo>
                    <a:pt x="81296" y="1227"/>
                  </a:lnTo>
                  <a:lnTo>
                    <a:pt x="63414" y="10852"/>
                  </a:lnTo>
                  <a:lnTo>
                    <a:pt x="13872" y="11654"/>
                  </a:lnTo>
                  <a:lnTo>
                    <a:pt x="12787" y="16420"/>
                  </a:lnTo>
                  <a:lnTo>
                    <a:pt x="0" y="21374"/>
                  </a:lnTo>
                  <a:lnTo>
                    <a:pt x="0" y="31471"/>
                  </a:lnTo>
                  <a:lnTo>
                    <a:pt x="30008" y="21280"/>
                  </a:lnTo>
                  <a:lnTo>
                    <a:pt x="54780" y="18543"/>
                  </a:lnTo>
                  <a:close/>
                </a:path>
              </a:pathLst>
            </a:custGeom>
            <a:solidFill>
              <a:srgbClr val="A0ADBA"/>
            </a:solidFill>
            <a:ln cap="flat" w="4714">
              <a:solidFill>
                <a:srgbClr val="FFFFFF"/>
              </a:solidFill>
              <a:prstDash val="solid"/>
              <a:miter/>
            </a:ln>
          </p:spPr>
          <p:txBody>
            <a:bodyPr anchor="ctr" rtlCol="0"/>
            <a:lstStyle/>
            <a:p>
              <a:endParaRPr lang="en-GB"/>
            </a:p>
          </p:txBody>
        </p:sp>
        <p:sp>
          <p:nvSpPr>
            <p:cNvPr id="119" name="Graphic 6">
              <a:extLst>
                <a:ext uri="{FF2B5EF4-FFF2-40B4-BE49-F238E27FC236}">
                  <a16:creationId xmlns:a16="http://schemas.microsoft.com/office/drawing/2014/main" id="{F010BB31-F1CB-4014-810F-2C8AD4700254}"/>
                </a:ext>
              </a:extLst>
            </p:cNvPr>
            <p:cNvSpPr/>
            <p:nvPr/>
          </p:nvSpPr>
          <p:spPr>
            <a:xfrm>
              <a:off x="9529383" y="3482322"/>
              <a:ext cx="433470" cy="517314"/>
            </a:xfrm>
            <a:custGeom>
              <a:avLst/>
              <a:gdLst>
                <a:gd fmla="*/ 390015 w 433470" name="connsiteX0"/>
                <a:gd fmla="*/ 312729 h 517314" name="connsiteY0"/>
                <a:gd fmla="*/ 397706 w 433470" name="connsiteX1"/>
                <a:gd fmla="*/ 88987 h 517314" name="connsiteY1"/>
                <a:gd fmla="*/ 424081 w 433470" name="connsiteX2"/>
                <a:gd fmla="*/ 65773 h 517314" name="connsiteY2"/>
                <a:gd fmla="*/ 433471 w 433470" name="connsiteX3"/>
                <a:gd fmla="*/ 36661 h 517314" name="connsiteY3"/>
                <a:gd fmla="*/ 420684 w 433470" name="connsiteX4"/>
                <a:gd fmla="*/ 40908 h 517314" name="connsiteY4"/>
                <a:gd fmla="*/ 387892 w 433470" name="connsiteX5"/>
                <a:gd fmla="*/ 26847 h 517314" name="connsiteY5"/>
                <a:gd fmla="*/ 358969 w 433470" name="connsiteX6"/>
                <a:gd fmla="*/ 25526 h 517314" name="connsiteY6"/>
                <a:gd fmla="*/ 318014 w 433470" name="connsiteX7"/>
                <a:gd fmla="*/ 63461 h 517314" name="connsiteY7"/>
                <a:gd fmla="*/ 216335 w 433470" name="connsiteX8"/>
                <a:gd fmla="*/ 46239 h 517314" name="connsiteY8"/>
                <a:gd fmla="*/ 215674 w 433470" name="connsiteX9"/>
                <a:gd fmla="*/ 45956 h 517314" name="connsiteY9"/>
                <a:gd fmla="*/ 108616 w 433470" name="connsiteX10"/>
                <a:gd fmla="*/ 2831 h 517314" name="connsiteY10"/>
                <a:gd fmla="*/ 20383 w 433470" name="connsiteX11"/>
                <a:gd fmla="*/ 0 h 517314" name="connsiteY11"/>
                <a:gd fmla="*/ 0 w 433470" name="connsiteX12"/>
                <a:gd fmla="*/ 28263 h 517314" name="connsiteY12"/>
                <a:gd fmla="*/ 15099 w 433470" name="connsiteX13"/>
                <a:gd fmla="*/ 36378 h 517314" name="connsiteY13"/>
                <a:gd fmla="*/ 30008 w 433470" name="connsiteX14"/>
                <a:gd fmla="*/ 82665 h 517314" name="connsiteY14"/>
                <a:gd fmla="*/ 54827 w 433470" name="connsiteX15"/>
                <a:gd fmla="*/ 93517 h 517314" name="connsiteY15"/>
                <a:gd fmla="*/ 64641 w 433470" name="connsiteX16"/>
                <a:gd fmla="*/ 176984 h 517314" name="connsiteY16"/>
                <a:gd fmla="*/ 3539 w 433470" name="connsiteX17"/>
                <a:gd fmla="*/ 248513 h 517314" name="connsiteY17"/>
                <a:gd fmla="*/ 8682 w 433470" name="connsiteX18"/>
                <a:gd fmla="*/ 265971 h 517314" name="connsiteY18"/>
                <a:gd fmla="*/ 48552 w 433470" name="connsiteX19"/>
                <a:gd fmla="*/ 269179 h 517314" name="connsiteY19"/>
                <a:gd fmla="*/ 45768 w 433470" name="connsiteX20"/>
                <a:gd fmla="*/ 294375 h 517314" name="connsiteY20"/>
                <a:gd fmla="*/ 12362 w 433470" name="connsiteX21"/>
                <a:gd fmla="*/ 303104 h 517314" name="connsiteY21"/>
                <a:gd fmla="*/ 12834 w 433470" name="connsiteX22"/>
                <a:gd fmla="*/ 307256 h 517314" name="connsiteY22"/>
                <a:gd fmla="*/ 218505 w 433470" name="connsiteX23"/>
                <a:gd fmla="*/ 424364 h 517314" name="connsiteY23"/>
                <a:gd fmla="*/ 224497 w 433470" name="connsiteX24"/>
                <a:gd fmla="*/ 464895 h 517314" name="connsiteY24"/>
                <a:gd fmla="*/ 315985 w 433470" name="connsiteX25"/>
                <a:gd fmla="*/ 517315 h 517314" name="connsiteY25"/>
                <a:gd fmla="*/ 357412 w 433470" name="connsiteX26"/>
                <a:gd fmla="*/ 426205 h 517314" name="connsiteY26"/>
                <a:gd fmla="*/ 367367 w 433470" name="connsiteX27"/>
                <a:gd fmla="*/ 408794 h 517314" name="connsiteY27"/>
                <a:gd fmla="*/ 389779 w 433470" name="connsiteX28"/>
                <a:gd fmla="*/ 400301 h 517314" name="connsiteY28"/>
                <a:gd fmla="*/ 400207 w 433470" name="connsiteX29"/>
                <a:gd fmla="*/ 375388 h 517314" name="connsiteY29"/>
                <a:gd fmla="*/ 413654 w 433470" name="connsiteX30"/>
                <a:gd fmla="*/ 372416 h 517314" name="connsiteY30"/>
                <a:gd fmla="*/ 430734 w 433470" name="connsiteX31"/>
                <a:gd fmla="*/ 353401 h 517314" name="connsiteY31"/>
                <a:gd fmla="*/ 390015 w 433470" name="connsiteX32"/>
                <a:gd fmla="*/ 312729 h 51731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17314" w="433470">
                  <a:moveTo>
                    <a:pt x="390015" y="312729"/>
                  </a:moveTo>
                  <a:lnTo>
                    <a:pt x="397706" y="88987"/>
                  </a:lnTo>
                  <a:lnTo>
                    <a:pt x="424081" y="65773"/>
                  </a:lnTo>
                  <a:lnTo>
                    <a:pt x="433471" y="36661"/>
                  </a:lnTo>
                  <a:lnTo>
                    <a:pt x="420684" y="40908"/>
                  </a:lnTo>
                  <a:lnTo>
                    <a:pt x="387892" y="26847"/>
                  </a:lnTo>
                  <a:lnTo>
                    <a:pt x="358969" y="25526"/>
                  </a:lnTo>
                  <a:lnTo>
                    <a:pt x="318014" y="63461"/>
                  </a:lnTo>
                  <a:lnTo>
                    <a:pt x="216335" y="46239"/>
                  </a:lnTo>
                  <a:lnTo>
                    <a:pt x="215674" y="45956"/>
                  </a:lnTo>
                  <a:lnTo>
                    <a:pt x="108616" y="2831"/>
                  </a:lnTo>
                  <a:lnTo>
                    <a:pt x="20383" y="0"/>
                  </a:lnTo>
                  <a:lnTo>
                    <a:pt x="0" y="28263"/>
                  </a:lnTo>
                  <a:lnTo>
                    <a:pt x="15099" y="36378"/>
                  </a:lnTo>
                  <a:lnTo>
                    <a:pt x="30008" y="82665"/>
                  </a:lnTo>
                  <a:lnTo>
                    <a:pt x="54827" y="93517"/>
                  </a:lnTo>
                  <a:lnTo>
                    <a:pt x="64641" y="176984"/>
                  </a:lnTo>
                  <a:lnTo>
                    <a:pt x="3539" y="248513"/>
                  </a:lnTo>
                  <a:lnTo>
                    <a:pt x="8682" y="265971"/>
                  </a:lnTo>
                  <a:lnTo>
                    <a:pt x="48552" y="269179"/>
                  </a:lnTo>
                  <a:lnTo>
                    <a:pt x="45768" y="294375"/>
                  </a:lnTo>
                  <a:lnTo>
                    <a:pt x="12362" y="303104"/>
                  </a:lnTo>
                  <a:lnTo>
                    <a:pt x="12834" y="307256"/>
                  </a:lnTo>
                  <a:lnTo>
                    <a:pt x="218505" y="424364"/>
                  </a:lnTo>
                  <a:lnTo>
                    <a:pt x="224497" y="464895"/>
                  </a:lnTo>
                  <a:lnTo>
                    <a:pt x="315985" y="517315"/>
                  </a:lnTo>
                  <a:lnTo>
                    <a:pt x="357412" y="426205"/>
                  </a:lnTo>
                  <a:lnTo>
                    <a:pt x="367367" y="408794"/>
                  </a:lnTo>
                  <a:lnTo>
                    <a:pt x="389779" y="400301"/>
                  </a:lnTo>
                  <a:lnTo>
                    <a:pt x="400207" y="375388"/>
                  </a:lnTo>
                  <a:lnTo>
                    <a:pt x="413654" y="372416"/>
                  </a:lnTo>
                  <a:lnTo>
                    <a:pt x="430734" y="353401"/>
                  </a:lnTo>
                  <a:lnTo>
                    <a:pt x="390015" y="31272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0" name="Graphic 6">
              <a:extLst>
                <a:ext uri="{FF2B5EF4-FFF2-40B4-BE49-F238E27FC236}">
                  <a16:creationId xmlns:a16="http://schemas.microsoft.com/office/drawing/2014/main" id="{248DCDD5-96E6-4B17-8769-D1AC1FA0D485}"/>
                </a:ext>
              </a:extLst>
            </p:cNvPr>
            <p:cNvSpPr/>
            <p:nvPr/>
          </p:nvSpPr>
          <p:spPr>
            <a:xfrm>
              <a:off x="9286957" y="3518511"/>
              <a:ext cx="294752" cy="295790"/>
            </a:xfrm>
            <a:custGeom>
              <a:avLst/>
              <a:gdLst>
                <a:gd fmla="*/ 286543 w 294752" name="connsiteX0"/>
                <a:gd fmla="*/ 66670 h 295790" name="connsiteY0"/>
                <a:gd fmla="*/ 263281 w 294752" name="connsiteX1"/>
                <a:gd fmla="*/ 56478 h 295790" name="connsiteY1"/>
                <a:gd fmla="*/ 248136 w 294752" name="connsiteX2"/>
                <a:gd fmla="*/ 9625 h 295790" name="connsiteY2"/>
                <a:gd fmla="*/ 230301 w 294752" name="connsiteX3"/>
                <a:gd fmla="*/ 0 h 295790" name="connsiteY3"/>
                <a:gd fmla="*/ 190337 w 294752" name="connsiteX4"/>
                <a:gd fmla="*/ 15570 h 295790" name="connsiteY4"/>
                <a:gd fmla="*/ 117722 w 294752" name="connsiteX5"/>
                <a:gd fmla="*/ 18354 h 295790" name="connsiteY5"/>
                <a:gd fmla="*/ 75493 w 294752" name="connsiteX6"/>
                <a:gd fmla="*/ 18354 h 295790" name="connsiteY6"/>
                <a:gd fmla="*/ 71058 w 294752" name="connsiteX7"/>
                <a:gd fmla="*/ 18590 h 295790" name="connsiteY7"/>
                <a:gd fmla="*/ 69312 w 294752" name="connsiteX8"/>
                <a:gd fmla="*/ 48693 h 295790" name="connsiteY8"/>
                <a:gd fmla="*/ 78418 w 294752" name="connsiteX9"/>
                <a:gd fmla="*/ 93611 h 295790" name="connsiteY9"/>
                <a:gd fmla="*/ 99934 w 294752" name="connsiteX10"/>
                <a:gd fmla="*/ 92903 h 295790" name="connsiteY10"/>
                <a:gd fmla="*/ 96584 w 294752" name="connsiteX11"/>
                <a:gd fmla="*/ 127725 h 295790" name="connsiteY11"/>
                <a:gd fmla="*/ 73134 w 294752" name="connsiteX12"/>
                <a:gd fmla="*/ 150467 h 295790" name="connsiteY12"/>
                <a:gd fmla="*/ 64641 w 294752" name="connsiteX13"/>
                <a:gd fmla="*/ 168491 h 295790" name="connsiteY13"/>
                <a:gd fmla="*/ 46334 w 294752" name="connsiteX14"/>
                <a:gd fmla="*/ 178729 h 295790" name="connsiteY14"/>
                <a:gd fmla="*/ 36756 w 294752" name="connsiteX15"/>
                <a:gd fmla="*/ 167122 h 295790" name="connsiteY15"/>
                <a:gd fmla="*/ 17080 w 294752" name="connsiteX16"/>
                <a:gd fmla="*/ 196565 h 295790" name="connsiteY16"/>
                <a:gd fmla="*/ 6606 w 294752" name="connsiteX17"/>
                <a:gd fmla="*/ 283334 h 295790" name="connsiteY17"/>
                <a:gd fmla="*/ 0 w 294752" name="connsiteX18"/>
                <a:gd fmla="*/ 295791 h 295790" name="connsiteY18"/>
                <a:gd fmla="*/ 16656 w 294752" name="connsiteX19"/>
                <a:gd fmla="*/ 294186 h 295790" name="connsiteY19"/>
                <a:gd fmla="*/ 39351 w 294752" name="connsiteX20"/>
                <a:gd fmla="*/ 274511 h 295790" name="connsiteY20"/>
                <a:gd fmla="*/ 110880 w 294752" name="connsiteX21"/>
                <a:gd fmla="*/ 271633 h 295790" name="connsiteY21"/>
                <a:gd fmla="*/ 115174 w 294752" name="connsiteX22"/>
                <a:gd fmla="*/ 223884 h 295790" name="connsiteY22"/>
                <a:gd fmla="*/ 162876 w 294752" name="connsiteX23"/>
                <a:gd fmla="*/ 205152 h 295790" name="connsiteY23"/>
                <a:gd fmla="*/ 190101 w 294752" name="connsiteX24"/>
                <a:gd fmla="*/ 209210 h 295790" name="connsiteY24"/>
                <a:gd fmla="*/ 196046 w 294752" name="connsiteX25"/>
                <a:gd fmla="*/ 198877 h 295790" name="connsiteY25"/>
                <a:gd fmla="*/ 237425 w 294752" name="connsiteX26"/>
                <a:gd fmla="*/ 203453 h 295790" name="connsiteY26"/>
                <a:gd fmla="*/ 294753 w 294752" name="connsiteX27"/>
                <a:gd fmla="*/ 136406 h 295790" name="connsiteY27"/>
                <a:gd fmla="*/ 286543 w 294752" name="connsiteX28"/>
                <a:gd fmla="*/ 66670 h 2957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295790" w="294752">
                  <a:moveTo>
                    <a:pt x="286543" y="66670"/>
                  </a:moveTo>
                  <a:lnTo>
                    <a:pt x="263281" y="56478"/>
                  </a:lnTo>
                  <a:lnTo>
                    <a:pt x="248136" y="9625"/>
                  </a:lnTo>
                  <a:lnTo>
                    <a:pt x="230301" y="0"/>
                  </a:lnTo>
                  <a:lnTo>
                    <a:pt x="190337" y="15570"/>
                  </a:lnTo>
                  <a:lnTo>
                    <a:pt x="117722" y="18354"/>
                  </a:lnTo>
                  <a:lnTo>
                    <a:pt x="75493" y="18354"/>
                  </a:lnTo>
                  <a:lnTo>
                    <a:pt x="71058" y="18590"/>
                  </a:lnTo>
                  <a:lnTo>
                    <a:pt x="69312" y="48693"/>
                  </a:lnTo>
                  <a:lnTo>
                    <a:pt x="78418" y="93611"/>
                  </a:lnTo>
                  <a:lnTo>
                    <a:pt x="99934" y="92903"/>
                  </a:lnTo>
                  <a:lnTo>
                    <a:pt x="96584" y="127725"/>
                  </a:lnTo>
                  <a:lnTo>
                    <a:pt x="73134" y="150467"/>
                  </a:lnTo>
                  <a:lnTo>
                    <a:pt x="64641" y="168491"/>
                  </a:lnTo>
                  <a:lnTo>
                    <a:pt x="46334" y="178729"/>
                  </a:lnTo>
                  <a:lnTo>
                    <a:pt x="36756" y="167122"/>
                  </a:lnTo>
                  <a:lnTo>
                    <a:pt x="17080" y="196565"/>
                  </a:lnTo>
                  <a:lnTo>
                    <a:pt x="6606" y="283334"/>
                  </a:lnTo>
                  <a:lnTo>
                    <a:pt x="0" y="295791"/>
                  </a:lnTo>
                  <a:lnTo>
                    <a:pt x="16656" y="294186"/>
                  </a:lnTo>
                  <a:lnTo>
                    <a:pt x="39351" y="274511"/>
                  </a:lnTo>
                  <a:lnTo>
                    <a:pt x="110880" y="271633"/>
                  </a:lnTo>
                  <a:lnTo>
                    <a:pt x="115174" y="223884"/>
                  </a:lnTo>
                  <a:lnTo>
                    <a:pt x="162876" y="205152"/>
                  </a:lnTo>
                  <a:lnTo>
                    <a:pt x="190101" y="209210"/>
                  </a:lnTo>
                  <a:lnTo>
                    <a:pt x="196046" y="198877"/>
                  </a:lnTo>
                  <a:lnTo>
                    <a:pt x="237425" y="203453"/>
                  </a:lnTo>
                  <a:lnTo>
                    <a:pt x="294753" y="136406"/>
                  </a:lnTo>
                  <a:lnTo>
                    <a:pt x="286543" y="66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1" name="Graphic 6">
              <a:extLst>
                <a:ext uri="{FF2B5EF4-FFF2-40B4-BE49-F238E27FC236}">
                  <a16:creationId xmlns:a16="http://schemas.microsoft.com/office/drawing/2014/main" id="{9CCD3A95-A0D8-4F5D-9DD0-21E06C24FB1A}"/>
                </a:ext>
              </a:extLst>
            </p:cNvPr>
            <p:cNvSpPr/>
            <p:nvPr/>
          </p:nvSpPr>
          <p:spPr>
            <a:xfrm>
              <a:off x="7406712" y="3111982"/>
              <a:ext cx="240397" cy="359062"/>
            </a:xfrm>
            <a:custGeom>
              <a:avLst/>
              <a:gdLst>
                <a:gd fmla="*/ 210436 w 240397" name="connsiteX0"/>
                <a:gd fmla="*/ 237378 h 359062" name="connsiteY0"/>
                <a:gd fmla="*/ 201236 w 240397" name="connsiteX1"/>
                <a:gd fmla="*/ 100170 h 359062" name="connsiteY1"/>
                <a:gd fmla="*/ 196659 w 240397" name="connsiteX2"/>
                <a:gd fmla="*/ 75398 h 359062" name="connsiteY2"/>
                <a:gd fmla="*/ 195763 w 240397" name="connsiteX3"/>
                <a:gd fmla="*/ 46664 h 359062" name="connsiteY3"/>
                <a:gd fmla="*/ 165188 w 240397" name="connsiteX4"/>
                <a:gd fmla="*/ 0 h 359062" name="connsiteY4"/>
                <a:gd fmla="*/ 148060 w 240397" name="connsiteX5"/>
                <a:gd fmla="*/ 6700 h 359062" name="connsiteY5"/>
                <a:gd fmla="*/ 37369 w 240397" name="connsiteX6"/>
                <a:gd fmla="*/ 3114 h 359062" name="connsiteY6"/>
                <a:gd fmla="*/ 32604 w 240397" name="connsiteX7"/>
                <a:gd fmla="*/ 7832 h 359062" name="connsiteY7"/>
                <a:gd fmla="*/ 47136 w 240397" name="connsiteX8"/>
                <a:gd fmla="*/ 152401 h 359062" name="connsiteY8"/>
                <a:gd fmla="*/ 22034 w 240397" name="connsiteX9"/>
                <a:gd fmla="*/ 185901 h 359062" name="connsiteY9"/>
                <a:gd fmla="*/ 19298 w 240397" name="connsiteX10"/>
                <a:gd fmla="*/ 212371 h 359062" name="connsiteY10"/>
                <a:gd fmla="*/ 0 w 240397" name="connsiteX11"/>
                <a:gd fmla="*/ 237803 h 359062" name="connsiteY11"/>
                <a:gd fmla="*/ 13164 w 240397" name="connsiteX12"/>
                <a:gd fmla="*/ 294422 h 359062" name="connsiteY12"/>
                <a:gd fmla="*/ 31424 w 240397" name="connsiteX13"/>
                <a:gd fmla="*/ 303104 h 359062" name="connsiteY13"/>
                <a:gd fmla="*/ 31424 w 240397" name="connsiteX14"/>
                <a:gd fmla="*/ 348636 h 359062" name="connsiteY14"/>
                <a:gd fmla="*/ 61668 w 240397" name="connsiteX15"/>
                <a:gd fmla="*/ 359063 h 359062" name="connsiteY15"/>
                <a:gd fmla="*/ 81155 w 240397" name="connsiteX16"/>
                <a:gd fmla="*/ 350617 h 359062" name="connsiteY16"/>
                <a:gd fmla="*/ 91346 w 240397" name="connsiteX17"/>
                <a:gd fmla="*/ 341605 h 359062" name="connsiteY17"/>
                <a:gd fmla="*/ 125979 w 240397" name="connsiteX18"/>
                <a:gd fmla="*/ 332310 h 359062" name="connsiteY18"/>
                <a:gd fmla="*/ 177503 w 240397" name="connsiteX19"/>
                <a:gd fmla="*/ 305557 h 359062" name="connsiteY19"/>
                <a:gd fmla="*/ 200481 w 240397" name="connsiteX20"/>
                <a:gd fmla="*/ 298858 h 359062" name="connsiteY20"/>
                <a:gd fmla="*/ 214117 w 240397" name="connsiteX21"/>
                <a:gd fmla="*/ 296215 h 359062" name="connsiteY21"/>
                <a:gd fmla="*/ 222279 w 240397" name="connsiteX22"/>
                <a:gd fmla="*/ 299424 h 359062" name="connsiteY22"/>
                <a:gd fmla="*/ 232754 w 240397" name="connsiteX23"/>
                <a:gd fmla="*/ 297961 h 359062" name="connsiteY23"/>
                <a:gd fmla="*/ 240398 w 240397" name="connsiteX24"/>
                <a:gd fmla="*/ 289185 h 359062" name="connsiteY24"/>
                <a:gd fmla="*/ 210436 w 240397" name="connsiteX25"/>
                <a:gd fmla="*/ 237378 h 35906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59062" w="240397">
                  <a:moveTo>
                    <a:pt x="210436" y="237378"/>
                  </a:moveTo>
                  <a:lnTo>
                    <a:pt x="201236" y="100170"/>
                  </a:lnTo>
                  <a:lnTo>
                    <a:pt x="196659" y="75398"/>
                  </a:lnTo>
                  <a:lnTo>
                    <a:pt x="195763" y="46664"/>
                  </a:lnTo>
                  <a:lnTo>
                    <a:pt x="165188" y="0"/>
                  </a:lnTo>
                  <a:lnTo>
                    <a:pt x="148060" y="6700"/>
                  </a:lnTo>
                  <a:lnTo>
                    <a:pt x="37369" y="3114"/>
                  </a:lnTo>
                  <a:lnTo>
                    <a:pt x="32604" y="7832"/>
                  </a:lnTo>
                  <a:lnTo>
                    <a:pt x="47136" y="152401"/>
                  </a:lnTo>
                  <a:lnTo>
                    <a:pt x="22034" y="185901"/>
                  </a:lnTo>
                  <a:lnTo>
                    <a:pt x="19298" y="212371"/>
                  </a:lnTo>
                  <a:lnTo>
                    <a:pt x="0" y="237803"/>
                  </a:lnTo>
                  <a:lnTo>
                    <a:pt x="13164" y="294422"/>
                  </a:lnTo>
                  <a:lnTo>
                    <a:pt x="31424" y="303104"/>
                  </a:lnTo>
                  <a:lnTo>
                    <a:pt x="31424" y="348636"/>
                  </a:lnTo>
                  <a:lnTo>
                    <a:pt x="61668" y="359063"/>
                  </a:lnTo>
                  <a:lnTo>
                    <a:pt x="81155" y="350617"/>
                  </a:lnTo>
                  <a:lnTo>
                    <a:pt x="91346" y="341605"/>
                  </a:lnTo>
                  <a:lnTo>
                    <a:pt x="125979" y="332310"/>
                  </a:lnTo>
                  <a:lnTo>
                    <a:pt x="177503" y="305557"/>
                  </a:lnTo>
                  <a:lnTo>
                    <a:pt x="200481" y="298858"/>
                  </a:lnTo>
                  <a:lnTo>
                    <a:pt x="214117" y="296215"/>
                  </a:lnTo>
                  <a:lnTo>
                    <a:pt x="222279" y="299424"/>
                  </a:lnTo>
                  <a:lnTo>
                    <a:pt x="232754" y="297961"/>
                  </a:lnTo>
                  <a:lnTo>
                    <a:pt x="240398" y="289185"/>
                  </a:lnTo>
                  <a:lnTo>
                    <a:pt x="210436" y="2373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2" name="Graphic 6">
              <a:extLst>
                <a:ext uri="{FF2B5EF4-FFF2-40B4-BE49-F238E27FC236}">
                  <a16:creationId xmlns:a16="http://schemas.microsoft.com/office/drawing/2014/main" id="{8713AF12-359F-4408-9BE3-D17057E8B89E}"/>
                </a:ext>
              </a:extLst>
            </p:cNvPr>
            <p:cNvSpPr/>
            <p:nvPr/>
          </p:nvSpPr>
          <p:spPr>
            <a:xfrm>
              <a:off x="9263602" y="3810103"/>
              <a:ext cx="82521" cy="84268"/>
            </a:xfrm>
            <a:custGeom>
              <a:avLst/>
              <a:gdLst>
                <a:gd fmla="*/ 37221 w 82521" name="connsiteX0"/>
                <a:gd fmla="*/ 8617 h 84268" name="connsiteY0"/>
                <a:gd fmla="*/ 5230 w 82521" name="connsiteX1"/>
                <a:gd fmla="*/ 11826 h 84268" name="connsiteY1"/>
                <a:gd fmla="*/ 4663 w 82521" name="connsiteX2"/>
                <a:gd fmla="*/ 14893 h 84268" name="connsiteY2"/>
                <a:gd fmla="*/ -6707 w 82521" name="connsiteX3"/>
                <a:gd fmla="*/ 62594 h 84268" name="connsiteY3"/>
                <a:gd fmla="*/ 7070 w 82521" name="connsiteX4"/>
                <a:gd fmla="*/ 77505 h 84268" name="connsiteY4"/>
                <a:gd fmla="*/ 15562 w 82521" name="connsiteX5"/>
                <a:gd fmla="*/ 76749 h 84268" name="connsiteY5"/>
                <a:gd fmla="*/ 21649 w 82521" name="connsiteX6"/>
                <a:gd fmla="*/ 55471 h 84268" name="connsiteY6"/>
                <a:gd fmla="*/ 26605 w 82521" name="connsiteX7"/>
                <a:gd fmla="*/ 55471 h 84268" name="connsiteY7"/>
                <a:gd fmla="*/ 43308 w 82521" name="connsiteX8"/>
                <a:gd fmla="*/ 54809 h 84268" name="connsiteY8"/>
                <a:gd fmla="*/ 54915 w 82521" name="connsiteX9"/>
                <a:gd fmla="*/ 54432 h 84268" name="connsiteY9"/>
                <a:gd fmla="*/ 56942 w 82521" name="connsiteX10"/>
                <a:gd fmla="*/ 54432 h 84268" name="connsiteY10"/>
                <a:gd fmla="*/ 75815 w 82521" name="connsiteX11"/>
                <a:gd fmla="*/ 27490 h 84268" name="connsiteY11"/>
                <a:gd fmla="*/ 55290 w 82521" name="connsiteX12"/>
                <a:gd fmla="*/ -6764 h 8426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4268" w="82521">
                  <a:moveTo>
                    <a:pt x="37221" y="8617"/>
                  </a:moveTo>
                  <a:lnTo>
                    <a:pt x="5230" y="11826"/>
                  </a:lnTo>
                  <a:lnTo>
                    <a:pt x="4663" y="14893"/>
                  </a:lnTo>
                  <a:lnTo>
                    <a:pt x="-6707" y="62594"/>
                  </a:lnTo>
                  <a:lnTo>
                    <a:pt x="7070" y="77505"/>
                  </a:lnTo>
                  <a:lnTo>
                    <a:pt x="15562" y="76749"/>
                  </a:lnTo>
                  <a:lnTo>
                    <a:pt x="21649" y="55471"/>
                  </a:lnTo>
                  <a:lnTo>
                    <a:pt x="26605" y="55471"/>
                  </a:lnTo>
                  <a:lnTo>
                    <a:pt x="43308" y="54809"/>
                  </a:lnTo>
                  <a:lnTo>
                    <a:pt x="54915" y="54432"/>
                  </a:lnTo>
                  <a:lnTo>
                    <a:pt x="56942" y="54432"/>
                  </a:lnTo>
                  <a:lnTo>
                    <a:pt x="75815" y="27490"/>
                  </a:lnTo>
                  <a:lnTo>
                    <a:pt x="55290" y="-6764"/>
                  </a:lnTo>
                  <a:close/>
                </a:path>
              </a:pathLst>
            </a:custGeom>
            <a:solidFill>
              <a:srgbClr val="A0ADBA"/>
            </a:solidFill>
            <a:ln cap="flat" w="14142">
              <a:solidFill>
                <a:srgbClr val="FFFFFF"/>
              </a:solidFill>
              <a:prstDash val="solid"/>
              <a:miter/>
            </a:ln>
          </p:spPr>
          <p:txBody>
            <a:bodyPr anchor="ctr" rtlCol="0"/>
            <a:lstStyle/>
            <a:p>
              <a:endParaRPr lang="en-GB"/>
            </a:p>
          </p:txBody>
        </p:sp>
      </p:grpSp>
      <p:sp>
        <p:nvSpPr>
          <p:cNvPr id="123" name="Graphic 6">
            <a:extLst>
              <a:ext uri="{FF2B5EF4-FFF2-40B4-BE49-F238E27FC236}">
                <a16:creationId xmlns:a16="http://schemas.microsoft.com/office/drawing/2014/main" id="{8F936ABD-6CC1-4C5F-A093-6D4A85A57535}"/>
              </a:ext>
            </a:extLst>
          </p:cNvPr>
          <p:cNvSpPr/>
          <p:nvPr/>
        </p:nvSpPr>
        <p:spPr>
          <a:xfrm>
            <a:off x="6387450" y="3256598"/>
            <a:ext cx="212984" cy="228743"/>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grpSp>
        <p:nvGrpSpPr>
          <p:cNvPr descr="Doctor female outline" id="124" name="Graphic 12">
            <a:extLst>
              <a:ext uri="{FF2B5EF4-FFF2-40B4-BE49-F238E27FC236}">
                <a16:creationId xmlns:a16="http://schemas.microsoft.com/office/drawing/2014/main" id="{014BA196-82E8-48A7-929A-61A9E6B78435}"/>
              </a:ext>
            </a:extLst>
          </p:cNvPr>
          <p:cNvGrpSpPr/>
          <p:nvPr/>
        </p:nvGrpSpPr>
        <p:grpSpPr>
          <a:xfrm>
            <a:off x="4214378" y="2102669"/>
            <a:ext cx="1073420" cy="1414598"/>
            <a:chOff x="4772520" y="2090794"/>
            <a:chExt cx="1073420" cy="1414598"/>
          </a:xfrm>
          <a:solidFill>
            <a:schemeClr val="tx2"/>
          </a:solidFill>
        </p:grpSpPr>
        <p:sp>
          <p:nvSpPr>
            <p:cNvPr descr="Doctor female outline" id="125" name="Graphic 12">
              <a:extLst>
                <a:ext uri="{FF2B5EF4-FFF2-40B4-BE49-F238E27FC236}">
                  <a16:creationId xmlns:a16="http://schemas.microsoft.com/office/drawing/2014/main" id="{7CE6F5B4-9174-4818-A6E7-03740840C817}"/>
                </a:ext>
              </a:extLst>
            </p:cNvPr>
            <p:cNvSpPr/>
            <p:nvPr/>
          </p:nvSpPr>
          <p:spPr>
            <a:xfrm>
              <a:off x="4772520" y="2090794"/>
              <a:ext cx="1073420" cy="1414598"/>
            </a:xfrm>
            <a:custGeom>
              <a:avLst/>
              <a:gdLst>
                <a:gd fmla="*/ 1013381 w 1073420" name="connsiteX0"/>
                <a:gd fmla="*/ 900037 h 1414598" name="connsiteY0"/>
                <a:gd fmla="*/ 808930 w 1073420" name="connsiteX1"/>
                <a:gd fmla="*/ 786344 h 1414598" name="connsiteY1"/>
                <a:gd fmla="*/ 904160 w 1073420" name="connsiteX2"/>
                <a:gd fmla="*/ 745750 h 1414598" name="connsiteY2"/>
                <a:gd fmla="*/ 909710 w 1073420" name="connsiteX3"/>
                <a:gd fmla="*/ 721065 h 1414598" name="connsiteY3"/>
                <a:gd fmla="*/ 906915 w 1073420" name="connsiteX4"/>
                <a:gd fmla="*/ 717663 h 1414598" name="connsiteY4"/>
                <a:gd fmla="*/ 846893 w 1073420" name="connsiteX5"/>
                <a:gd fmla="*/ 606045 h 1414598" name="connsiteY5"/>
                <a:gd fmla="*/ 864783 w 1073420" name="connsiteX6"/>
                <a:gd fmla="*/ 481939 h 1414598" name="connsiteY6"/>
                <a:gd fmla="*/ 892460 w 1073420" name="connsiteX7"/>
                <a:gd fmla="*/ 279904 h 1414598" name="connsiteY7"/>
                <a:gd fmla="*/ 811470 w 1073420" name="connsiteX8"/>
                <a:gd fmla="*/ 110804 h 1414598" name="connsiteY8"/>
                <a:gd fmla="*/ 721160 w 1073420" name="connsiteX9"/>
                <a:gd fmla="*/ 105276 h 1414598" name="connsiteY9"/>
                <a:gd fmla="*/ 577035 w 1073420" name="connsiteX10"/>
                <a:gd fmla="*/ 12980 h 1414598" name="connsiteY10"/>
                <a:gd fmla="*/ 298769 w 1073420" name="connsiteX11"/>
                <a:gd fmla="*/ 48921 h 1414598" name="connsiteY11"/>
                <a:gd fmla="*/ 189781 w 1073420" name="connsiteX12"/>
                <a:gd fmla="*/ 318278 h 1414598" name="connsiteY12"/>
                <a:gd fmla="*/ 197331 w 1073420" name="connsiteX13"/>
                <a:gd fmla="*/ 502549 h 1414598" name="connsiteY13"/>
                <a:gd fmla="*/ 199603 w 1073420" name="connsiteX14"/>
                <a:gd fmla="*/ 644008 h 1414598" name="connsiteY14"/>
                <a:gd fmla="*/ 160512 w 1073420" name="connsiteX15"/>
                <a:gd fmla="*/ 728093 h 1414598" name="connsiteY15"/>
                <a:gd fmla="*/ 164292 w 1073420" name="connsiteX16"/>
                <a:gd fmla="*/ 753109 h 1414598" name="connsiteY16"/>
                <a:gd fmla="*/ 166362 w 1073420" name="connsiteX17"/>
                <a:gd fmla="*/ 754427 h 1414598" name="connsiteY17"/>
                <a:gd fmla="*/ 259321 w 1073420" name="connsiteX18"/>
                <a:gd fmla="*/ 788437 h 1414598" name="connsiteY18"/>
                <a:gd fmla="*/ 60058 w 1073420" name="connsiteX19"/>
                <a:gd fmla="*/ 900019 h 1414598" name="connsiteY19"/>
                <a:gd fmla="*/ 0 w 1073420" name="connsiteX20"/>
                <a:gd fmla="*/ 1021011 h 1414598" name="connsiteY20"/>
                <a:gd fmla="*/ 0 w 1073420" name="connsiteX21"/>
                <a:gd fmla="*/ 1325755 h 1414598" name="connsiteY21"/>
                <a:gd fmla="*/ 7961 w 1073420" name="connsiteX22"/>
                <a:gd fmla="*/ 1331122 h 1414598" name="connsiteY22"/>
                <a:gd fmla="*/ 542543 w 1073420" name="connsiteX23"/>
                <a:gd fmla="*/ 1414599 h 1414598" name="connsiteY23"/>
                <a:gd fmla="*/ 1066193 w 1073420" name="connsiteX24"/>
                <a:gd fmla="*/ 1330514 h 1414598" name="connsiteY24"/>
                <a:gd fmla="*/ 1073421 w 1073420" name="connsiteX25"/>
                <a:gd fmla="*/ 1325147 h 1414598" name="connsiteY25"/>
                <a:gd fmla="*/ 1073421 w 1073420" name="connsiteX26"/>
                <a:gd fmla="*/ 1020635 h 1414598" name="connsiteY26"/>
                <a:gd fmla="*/ 1013381 w 1073420" name="connsiteX27"/>
                <a:gd fmla="*/ 900037 h 1414598" name="connsiteY27"/>
                <a:gd fmla="*/ 796210 w 1073420" name="connsiteX28"/>
                <a:gd fmla="*/ 967340 h 1414598" name="connsiteY28"/>
                <a:gd fmla="*/ 831990 w 1073420" name="connsiteX29"/>
                <a:gd fmla="*/ 1003121 h 1414598" name="connsiteY29"/>
                <a:gd fmla="*/ 796210 w 1073420" name="connsiteX30"/>
                <a:gd fmla="*/ 1038902 h 1414598" name="connsiteY30"/>
                <a:gd fmla="*/ 760429 w 1073420" name="connsiteX31"/>
                <a:gd fmla="*/ 1003121 h 1414598" name="connsiteY31"/>
                <a:gd fmla="*/ 796210 w 1073420" name="connsiteX32"/>
                <a:gd fmla="*/ 967340 h 1414598" name="connsiteY32"/>
                <a:gd fmla="*/ 700013 w 1073420" name="connsiteX33"/>
                <a:gd fmla="*/ 780726 h 1414598" name="connsiteY33"/>
                <a:gd fmla="*/ 706329 w 1073420" name="connsiteX34"/>
                <a:gd fmla="*/ 783893 h 1414598" name="connsiteY34"/>
                <a:gd fmla="*/ 718852 w 1073420" name="connsiteX35"/>
                <a:gd fmla="*/ 789027 h 1414598" name="connsiteY35"/>
                <a:gd fmla="*/ 536710 w 1073420" name="connsiteX36"/>
                <a:gd fmla="*/ 824217 h 1414598" name="connsiteY36"/>
                <a:gd fmla="*/ 354515 w 1073420" name="connsiteX37"/>
                <a:gd fmla="*/ 788991 h 1414598" name="connsiteY37"/>
                <a:gd fmla="*/ 367038 w 1073420" name="connsiteX38"/>
                <a:gd fmla="*/ 783893 h 1414598" name="connsiteY38"/>
                <a:gd fmla="*/ 374910 w 1073420" name="connsiteX39"/>
                <a:gd fmla="*/ 780171 h 1414598" name="connsiteY39"/>
                <a:gd fmla="*/ 411478 w 1073420" name="connsiteX40"/>
                <a:gd fmla="*/ 717680 h 1414598" name="connsiteY40"/>
                <a:gd fmla="*/ 411478 w 1073420" name="connsiteX41"/>
                <a:gd fmla="*/ 685621 h 1414598" name="connsiteY41"/>
                <a:gd fmla="*/ 662032 w 1073420" name="connsiteX42"/>
                <a:gd fmla="*/ 685621 h 1414598" name="connsiteY42"/>
                <a:gd fmla="*/ 662032 w 1073420" name="connsiteX43"/>
                <a:gd fmla="*/ 717609 h 1414598" name="connsiteY43"/>
                <a:gd fmla="*/ 700013 w 1073420" name="connsiteX44"/>
                <a:gd fmla="*/ 780726 h 1414598" name="connsiteY44"/>
                <a:gd fmla="*/ 536710 w 1073420" name="connsiteX45"/>
                <a:gd fmla="*/ 681095 h 1414598" name="connsiteY45"/>
                <a:gd fmla="*/ 304136 w 1073420" name="connsiteX46"/>
                <a:gd fmla="*/ 448520 h 1414598" name="connsiteY46"/>
                <a:gd fmla="*/ 304136 w 1073420" name="connsiteX47"/>
                <a:gd fmla="*/ 376315 h 1414598" name="connsiteY47"/>
                <a:gd fmla="*/ 530037 w 1073420" name="connsiteX48"/>
                <a:gd fmla="*/ 321892 h 1414598" name="connsiteY48"/>
                <a:gd fmla="*/ 548500 w 1073420" name="connsiteX49"/>
                <a:gd fmla="*/ 312661 h 1414598" name="connsiteY49"/>
                <a:gd fmla="*/ 683000 w 1073420" name="connsiteX50"/>
                <a:gd fmla="*/ 224891 h 1414598" name="connsiteY50"/>
                <a:gd fmla="*/ 714129 w 1073420" name="connsiteX51"/>
                <a:gd fmla="*/ 347064 h 1414598" name="connsiteY51"/>
                <a:gd fmla="*/ 764759 w 1073420" name="connsiteX52"/>
                <a:gd fmla="*/ 400163 h 1414598" name="connsiteY52"/>
                <a:gd fmla="*/ 769321 w 1073420" name="connsiteX53"/>
                <a:gd fmla="*/ 403276 h 1414598" name="connsiteY53"/>
                <a:gd fmla="*/ 769321 w 1073420" name="connsiteX54"/>
                <a:gd fmla="*/ 448520 h 1414598" name="connsiteY54"/>
                <a:gd fmla="*/ 536710 w 1073420" name="connsiteX55"/>
                <a:gd fmla="*/ 681095 h 1414598" name="connsiteY55"/>
                <a:gd fmla="*/ 268355 w 1073420" name="connsiteX56"/>
                <a:gd fmla="*/ 359068 h 1414598" name="connsiteY56"/>
                <a:gd fmla="*/ 268355 w 1073420" name="connsiteX57"/>
                <a:gd fmla="*/ 448520 h 1414598" name="connsiteY57"/>
                <a:gd fmla="*/ 375572 w 1073420" name="connsiteX58"/>
                <a:gd fmla="*/ 662596 h 1414598" name="connsiteY58"/>
                <a:gd fmla="*/ 375572 w 1073420" name="connsiteX59"/>
                <a:gd fmla="*/ 717680 h 1414598" name="connsiteY59"/>
                <a:gd fmla="*/ 354444 w 1073420" name="connsiteX60"/>
                <a:gd fmla="*/ 750134 h 1414598" name="connsiteY60"/>
                <a:gd fmla="*/ 201642 w 1073420" name="connsiteX61"/>
                <a:gd fmla="*/ 731617 h 1414598" name="connsiteY61"/>
                <a:gd fmla="*/ 235043 w 1073420" name="connsiteX62"/>
                <a:gd fmla="*/ 648892 h 1414598" name="connsiteY62"/>
                <a:gd fmla="*/ 233040 w 1073420" name="connsiteX63"/>
                <a:gd fmla="*/ 500170 h 1414598" name="connsiteY63"/>
                <a:gd fmla="*/ 225561 w 1073420" name="connsiteX64"/>
                <a:gd fmla="*/ 318314 h 1414598" name="connsiteY64"/>
                <a:gd fmla="*/ 317357 w 1073420" name="connsiteX65"/>
                <a:gd fmla="*/ 79514 h 1414598" name="connsiteY65"/>
                <a:gd fmla="*/ 566981 w 1073420" name="connsiteX66"/>
                <a:gd fmla="*/ 47311 h 1414598" name="connsiteY66"/>
                <a:gd fmla="*/ 697044 w 1073420" name="connsiteX67"/>
                <a:gd fmla="*/ 133507 h 1414598" name="connsiteY67"/>
                <a:gd fmla="*/ 716723 w 1073420" name="connsiteX68"/>
                <a:gd fmla="*/ 142613 h 1414598" name="connsiteY68"/>
                <a:gd fmla="*/ 793651 w 1073420" name="connsiteX69"/>
                <a:gd fmla="*/ 141933 h 1414598" name="connsiteY69"/>
                <a:gd fmla="*/ 856500 w 1073420" name="connsiteX70"/>
                <a:gd fmla="*/ 279814 h 1414598" name="connsiteY70"/>
                <a:gd fmla="*/ 829486 w 1073420" name="connsiteX71"/>
                <a:gd fmla="*/ 475123 h 1414598" name="connsiteY71"/>
                <a:gd fmla="*/ 811077 w 1073420" name="connsiteX72"/>
                <a:gd fmla="*/ 608657 h 1414598" name="connsiteY72"/>
                <a:gd fmla="*/ 865928 w 1073420" name="connsiteX73"/>
                <a:gd fmla="*/ 726089 h 1414598" name="connsiteY73"/>
                <a:gd fmla="*/ 717957 w 1073420" name="connsiteX74"/>
                <a:gd fmla="*/ 749704 h 1414598" name="connsiteY74"/>
                <a:gd fmla="*/ 697723 w 1073420" name="connsiteX75"/>
                <a:gd fmla="*/ 717680 h 1414598" name="connsiteY75"/>
                <a:gd fmla="*/ 697723 w 1073420" name="connsiteX76"/>
                <a:gd fmla="*/ 662721 h 1414598" name="connsiteY76"/>
                <a:gd fmla="*/ 805066 w 1073420" name="connsiteX77"/>
                <a:gd fmla="*/ 448520 h 1414598" name="connsiteY77"/>
                <a:gd fmla="*/ 804869 w 1073420" name="connsiteX78"/>
                <a:gd fmla="*/ 394849 h 1414598" name="connsiteY78"/>
                <a:gd fmla="*/ 800396 w 1073420" name="connsiteX79"/>
                <a:gd fmla="*/ 382845 h 1414598" name="connsiteY79"/>
                <a:gd fmla="*/ 784527 w 1073420" name="connsiteX80"/>
                <a:gd fmla="*/ 370321 h 1414598" name="connsiteY80"/>
                <a:gd fmla="*/ 745330 w 1073420" name="connsiteX81"/>
                <a:gd fmla="*/ 329532 h 1414598" name="connsiteY81"/>
                <a:gd fmla="*/ 718387 w 1073420" name="connsiteX82"/>
                <a:gd fmla="*/ 219524 h 1414598" name="connsiteY82"/>
                <a:gd fmla="*/ 678284 w 1073420" name="connsiteX83"/>
                <a:gd fmla="*/ 190098 h 1414598" name="connsiteY83"/>
                <a:gd fmla="*/ 659474 w 1073420" name="connsiteX84"/>
                <a:gd fmla="*/ 199290 h 1414598" name="connsiteY84"/>
                <a:gd fmla="*/ 532542 w 1073420" name="connsiteX85"/>
                <a:gd fmla="*/ 280637 h 1414598" name="connsiteY85"/>
                <a:gd fmla="*/ 514652 w 1073420" name="connsiteX86"/>
                <a:gd fmla="*/ 289582 h 1414598" name="connsiteY86"/>
                <a:gd fmla="*/ 286246 w 1073420" name="connsiteX87"/>
                <a:gd fmla="*/ 341178 h 1414598" name="connsiteY87"/>
                <a:gd fmla="*/ 268355 w 1073420" name="connsiteX88"/>
                <a:gd fmla="*/ 359068 h 1414598" name="connsiteY88"/>
                <a:gd fmla="*/ 778230 w 1073420" name="connsiteX89"/>
                <a:gd fmla="*/ 812929 h 1414598" name="connsiteY89"/>
                <a:gd fmla="*/ 778230 w 1073420" name="connsiteX90"/>
                <a:gd fmla="*/ 932901 h 1414598" name="connsiteY90"/>
                <a:gd fmla="*/ 778463 w 1073420" name="connsiteX91"/>
                <a:gd fmla="*/ 934028 h 1414598" name="connsiteY91"/>
                <a:gd fmla="*/ 726783 w 1073420" name="connsiteX92"/>
                <a:gd fmla="*/ 1021042 h 1414598" name="connsiteY92"/>
                <a:gd fmla="*/ 813796 w 1073420" name="connsiteX93"/>
                <a:gd fmla="*/ 1072722 h 1414598" name="connsiteY93"/>
                <a:gd fmla="*/ 865476 w 1073420" name="connsiteX94"/>
                <a:gd fmla="*/ 985708 h 1414598" name="connsiteY94"/>
                <a:gd fmla="*/ 813796 w 1073420" name="connsiteX95"/>
                <a:gd fmla="*/ 934028 h 1414598" name="connsiteY95"/>
                <a:gd fmla="*/ 814011 w 1073420" name="connsiteX96"/>
                <a:gd fmla="*/ 932901 h 1414598" name="connsiteY96"/>
                <a:gd fmla="*/ 814011 w 1073420" name="connsiteX97"/>
                <a:gd fmla="*/ 827098 h 1414598" name="connsiteY97"/>
                <a:gd fmla="*/ 990141 w 1073420" name="connsiteX98"/>
                <a:gd fmla="*/ 927284 h 1414598" name="connsiteY98"/>
                <a:gd fmla="*/ 1037640 w 1073420" name="connsiteX99"/>
                <a:gd fmla="*/ 1021011 h 1414598" name="connsiteY99"/>
                <a:gd fmla="*/ 1037640 w 1073420" name="connsiteX100"/>
                <a:gd fmla="*/ 1306827 h 1414598" name="connsiteY100"/>
                <a:gd fmla="*/ 35781 w 1073420" name="connsiteX101"/>
                <a:gd fmla="*/ 1306237 h 1414598" name="connsiteY101"/>
                <a:gd fmla="*/ 35781 w 1073420" name="connsiteX102"/>
                <a:gd fmla="*/ 1021387 h 1414598" name="connsiteY102"/>
                <a:gd fmla="*/ 83136 w 1073420" name="connsiteX103"/>
                <a:gd fmla="*/ 927302 h 1414598" name="connsiteY103"/>
                <a:gd fmla="*/ 259410 w 1073420" name="connsiteX104"/>
                <a:gd fmla="*/ 827116 h 1414598" name="connsiteY104"/>
                <a:gd fmla="*/ 259410 w 1073420" name="connsiteX105"/>
                <a:gd fmla="*/ 932025 h 1414598" name="connsiteY105"/>
                <a:gd fmla="*/ 143123 w 1073420" name="connsiteX106"/>
                <a:gd fmla="*/ 1056792 h 1414598" name="connsiteY106"/>
                <a:gd fmla="*/ 143123 w 1073420" name="connsiteX107"/>
                <a:gd fmla="*/ 1190970 h 1414598" name="connsiteY107"/>
                <a:gd fmla="*/ 184628 w 1073420" name="connsiteX108"/>
                <a:gd fmla="*/ 1243120 h 1414598" name="connsiteY108"/>
                <a:gd fmla="*/ 222261 w 1073420" name="connsiteX109"/>
                <a:gd fmla="*/ 1248033 h 1414598" name="connsiteY109"/>
                <a:gd fmla="*/ 227173 w 1073420" name="connsiteX110"/>
                <a:gd fmla="*/ 1210400 h 1414598" name="connsiteY110"/>
                <a:gd fmla="*/ 189541 w 1073420" name="connsiteX111"/>
                <a:gd fmla="*/ 1205488 h 1414598" name="connsiteY111"/>
                <a:gd fmla="*/ 188367 w 1073420" name="connsiteX112"/>
                <a:gd fmla="*/ 1206445 h 1414598" name="connsiteY112"/>
                <a:gd fmla="*/ 178903 w 1073420" name="connsiteX113"/>
                <a:gd fmla="*/ 1190970 h 1414598" name="connsiteY113"/>
                <a:gd fmla="*/ 178903 w 1073420" name="connsiteX114"/>
                <a:gd fmla="*/ 1056792 h 1414598" name="connsiteY114"/>
                <a:gd fmla="*/ 268355 w 1073420" name="connsiteX115"/>
                <a:gd fmla="*/ 967340 h 1414598" name="connsiteY115"/>
                <a:gd fmla="*/ 286246 w 1073420" name="connsiteX116"/>
                <a:gd fmla="*/ 967340 h 1414598" name="connsiteY116"/>
                <a:gd fmla="*/ 375697 w 1073420" name="connsiteX117"/>
                <a:gd fmla="*/ 1056792 h 1414598" name="connsiteY117"/>
                <a:gd fmla="*/ 375697 w 1073420" name="connsiteX118"/>
                <a:gd fmla="*/ 1190970 h 1414598" name="connsiteY118"/>
                <a:gd fmla="*/ 366251 w 1073420" name="connsiteX119"/>
                <a:gd fmla="*/ 1206445 h 1414598" name="connsiteY119"/>
                <a:gd fmla="*/ 328402 w 1073420" name="connsiteX120"/>
                <a:gd fmla="*/ 1209227 h 1414598" name="connsiteY120"/>
                <a:gd fmla="*/ 331184 w 1073420" name="connsiteX121"/>
                <a:gd fmla="*/ 1247075 h 1414598" name="connsiteY121"/>
                <a:gd fmla="*/ 369033 w 1073420" name="connsiteX122"/>
                <a:gd fmla="*/ 1244293 h 1414598" name="connsiteY122"/>
                <a:gd fmla="*/ 369990 w 1073420" name="connsiteX123"/>
                <a:gd fmla="*/ 1243120 h 1414598" name="connsiteY123"/>
                <a:gd fmla="*/ 411478 w 1073420" name="connsiteX124"/>
                <a:gd fmla="*/ 1190970 h 1414598" name="connsiteY124"/>
                <a:gd fmla="*/ 411478 w 1073420" name="connsiteX125"/>
                <a:gd fmla="*/ 1056792 h 1414598" name="connsiteY125"/>
                <a:gd fmla="*/ 295191 w 1073420" name="connsiteX126"/>
                <a:gd fmla="*/ 932007 h 1414598" name="connsiteY126"/>
                <a:gd fmla="*/ 295191 w 1073420" name="connsiteX127"/>
                <a:gd fmla="*/ 812857 h 1414598" name="connsiteY127"/>
                <a:gd fmla="*/ 312509 w 1073420" name="connsiteX128"/>
                <a:gd fmla="*/ 806327 h 1414598" name="connsiteY128"/>
                <a:gd fmla="*/ 536710 w 1073420" name="connsiteX129"/>
                <a:gd fmla="*/ 859998 h 1414598" name="connsiteY129"/>
                <a:gd fmla="*/ 760894 w 1073420" name="connsiteX130"/>
                <a:gd fmla="*/ 806327 h 1414598" name="connsiteY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b="b" l="l" r="r" t="t"/>
              <a:pathLst>
                <a:path h="1414598" w="1073420">
                  <a:moveTo>
                    <a:pt x="1013381" y="900037"/>
                  </a:moveTo>
                  <a:cubicBezTo>
                    <a:pt x="951861" y="851280"/>
                    <a:pt x="882806" y="812879"/>
                    <a:pt x="808930" y="786344"/>
                  </a:cubicBezTo>
                  <a:cubicBezTo>
                    <a:pt x="842430" y="777373"/>
                    <a:pt x="874491" y="763707"/>
                    <a:pt x="904160" y="745750"/>
                  </a:cubicBezTo>
                  <a:cubicBezTo>
                    <a:pt x="912510" y="740467"/>
                    <a:pt x="914995" y="729415"/>
                    <a:pt x="909710" y="721065"/>
                  </a:cubicBezTo>
                  <a:cubicBezTo>
                    <a:pt x="908922" y="719820"/>
                    <a:pt x="907983" y="718677"/>
                    <a:pt x="906915" y="717663"/>
                  </a:cubicBezTo>
                  <a:cubicBezTo>
                    <a:pt x="906361" y="717144"/>
                    <a:pt x="851097" y="663991"/>
                    <a:pt x="846893" y="606045"/>
                  </a:cubicBezTo>
                  <a:cubicBezTo>
                    <a:pt x="848970" y="564208"/>
                    <a:pt x="854960" y="522660"/>
                    <a:pt x="864783" y="481939"/>
                  </a:cubicBezTo>
                  <a:cubicBezTo>
                    <a:pt x="879818" y="415518"/>
                    <a:pt x="889079" y="347921"/>
                    <a:pt x="892460" y="279904"/>
                  </a:cubicBezTo>
                  <a:cubicBezTo>
                    <a:pt x="892460" y="192366"/>
                    <a:pt x="868988" y="143365"/>
                    <a:pt x="811470" y="110804"/>
                  </a:cubicBezTo>
                  <a:cubicBezTo>
                    <a:pt x="786245" y="96492"/>
                    <a:pt x="743344" y="101394"/>
                    <a:pt x="721160" y="105276"/>
                  </a:cubicBezTo>
                  <a:cubicBezTo>
                    <a:pt x="705631" y="84380"/>
                    <a:pt x="664161" y="40102"/>
                    <a:pt x="577035" y="12980"/>
                  </a:cubicBezTo>
                  <a:cubicBezTo>
                    <a:pt x="483211" y="-12800"/>
                    <a:pt x="382964" y="148"/>
                    <a:pt x="298769" y="48921"/>
                  </a:cubicBezTo>
                  <a:cubicBezTo>
                    <a:pt x="221357" y="99014"/>
                    <a:pt x="189781" y="176981"/>
                    <a:pt x="189781" y="318278"/>
                  </a:cubicBezTo>
                  <a:cubicBezTo>
                    <a:pt x="189781" y="387782"/>
                    <a:pt x="193788" y="448717"/>
                    <a:pt x="197331" y="502549"/>
                  </a:cubicBezTo>
                  <a:cubicBezTo>
                    <a:pt x="202420" y="549533"/>
                    <a:pt x="203181" y="596885"/>
                    <a:pt x="199603" y="644008"/>
                  </a:cubicBezTo>
                  <a:cubicBezTo>
                    <a:pt x="193983" y="674921"/>
                    <a:pt x="180524" y="703873"/>
                    <a:pt x="160512" y="728093"/>
                  </a:cubicBezTo>
                  <a:cubicBezTo>
                    <a:pt x="154648" y="736045"/>
                    <a:pt x="156340" y="747244"/>
                    <a:pt x="164292" y="753109"/>
                  </a:cubicBezTo>
                  <a:cubicBezTo>
                    <a:pt x="164951" y="753595"/>
                    <a:pt x="165643" y="754035"/>
                    <a:pt x="166362" y="754427"/>
                  </a:cubicBezTo>
                  <a:cubicBezTo>
                    <a:pt x="195763" y="769700"/>
                    <a:pt x="227005" y="781130"/>
                    <a:pt x="259321" y="788437"/>
                  </a:cubicBezTo>
                  <a:cubicBezTo>
                    <a:pt x="187342" y="814696"/>
                    <a:pt x="120060" y="852371"/>
                    <a:pt x="60058" y="900019"/>
                  </a:cubicBezTo>
                  <a:cubicBezTo>
                    <a:pt x="23635" y="929887"/>
                    <a:pt x="1768" y="973940"/>
                    <a:pt x="0" y="1021011"/>
                  </a:cubicBezTo>
                  <a:lnTo>
                    <a:pt x="0" y="1325755"/>
                  </a:lnTo>
                  <a:lnTo>
                    <a:pt x="7961" y="1331122"/>
                  </a:lnTo>
                  <a:cubicBezTo>
                    <a:pt x="91581" y="1386761"/>
                    <a:pt x="318001" y="1414599"/>
                    <a:pt x="542543" y="1414599"/>
                  </a:cubicBezTo>
                  <a:cubicBezTo>
                    <a:pt x="767961" y="1414599"/>
                    <a:pt x="991590" y="1386547"/>
                    <a:pt x="1066193" y="1330514"/>
                  </a:cubicBezTo>
                  <a:lnTo>
                    <a:pt x="1073421" y="1325147"/>
                  </a:lnTo>
                  <a:lnTo>
                    <a:pt x="1073421" y="1020635"/>
                  </a:lnTo>
                  <a:cubicBezTo>
                    <a:pt x="1071558" y="973704"/>
                    <a:pt x="1049707" y="929812"/>
                    <a:pt x="1013381" y="900037"/>
                  </a:cubicBezTo>
                  <a:close/>
                  <a:moveTo>
                    <a:pt x="796210" y="967340"/>
                  </a:moveTo>
                  <a:cubicBezTo>
                    <a:pt x="815971" y="967340"/>
                    <a:pt x="831990" y="983359"/>
                    <a:pt x="831990" y="1003121"/>
                  </a:cubicBezTo>
                  <a:cubicBezTo>
                    <a:pt x="831990" y="1022883"/>
                    <a:pt x="815971" y="1038902"/>
                    <a:pt x="796210" y="1038902"/>
                  </a:cubicBezTo>
                  <a:cubicBezTo>
                    <a:pt x="776448" y="1038902"/>
                    <a:pt x="760429" y="1022883"/>
                    <a:pt x="760429" y="1003121"/>
                  </a:cubicBezTo>
                  <a:cubicBezTo>
                    <a:pt x="760429" y="983359"/>
                    <a:pt x="776448" y="967340"/>
                    <a:pt x="796210" y="967340"/>
                  </a:cubicBezTo>
                  <a:close/>
                  <a:moveTo>
                    <a:pt x="700013" y="780726"/>
                  </a:moveTo>
                  <a:cubicBezTo>
                    <a:pt x="702089" y="781817"/>
                    <a:pt x="704128" y="782980"/>
                    <a:pt x="706329" y="783893"/>
                  </a:cubicBezTo>
                  <a:lnTo>
                    <a:pt x="718852" y="789027"/>
                  </a:lnTo>
                  <a:cubicBezTo>
                    <a:pt x="661354" y="813653"/>
                    <a:pt x="599242" y="825652"/>
                    <a:pt x="536710" y="824217"/>
                  </a:cubicBezTo>
                  <a:cubicBezTo>
                    <a:pt x="474157" y="825658"/>
                    <a:pt x="412024" y="813646"/>
                    <a:pt x="354515" y="788991"/>
                  </a:cubicBezTo>
                  <a:lnTo>
                    <a:pt x="367038" y="783893"/>
                  </a:lnTo>
                  <a:lnTo>
                    <a:pt x="374910" y="780171"/>
                  </a:lnTo>
                  <a:cubicBezTo>
                    <a:pt x="397545" y="767530"/>
                    <a:pt x="411544" y="743607"/>
                    <a:pt x="411478" y="717680"/>
                  </a:cubicBezTo>
                  <a:lnTo>
                    <a:pt x="411478" y="685621"/>
                  </a:lnTo>
                  <a:cubicBezTo>
                    <a:pt x="489809" y="727245"/>
                    <a:pt x="583699" y="727245"/>
                    <a:pt x="662032" y="685621"/>
                  </a:cubicBezTo>
                  <a:lnTo>
                    <a:pt x="662032" y="717609"/>
                  </a:lnTo>
                  <a:cubicBezTo>
                    <a:pt x="662444" y="743940"/>
                    <a:pt x="676940" y="768031"/>
                    <a:pt x="700013" y="780726"/>
                  </a:cubicBezTo>
                  <a:close/>
                  <a:moveTo>
                    <a:pt x="536710" y="681095"/>
                  </a:moveTo>
                  <a:cubicBezTo>
                    <a:pt x="408320" y="680957"/>
                    <a:pt x="304274" y="576910"/>
                    <a:pt x="304136" y="448520"/>
                  </a:cubicBezTo>
                  <a:lnTo>
                    <a:pt x="304136" y="376315"/>
                  </a:lnTo>
                  <a:cubicBezTo>
                    <a:pt x="381784" y="369872"/>
                    <a:pt x="457975" y="351517"/>
                    <a:pt x="530037" y="321892"/>
                  </a:cubicBezTo>
                  <a:lnTo>
                    <a:pt x="548500" y="312661"/>
                  </a:lnTo>
                  <a:cubicBezTo>
                    <a:pt x="597951" y="291178"/>
                    <a:pt x="643423" y="261505"/>
                    <a:pt x="683000" y="224891"/>
                  </a:cubicBezTo>
                  <a:cubicBezTo>
                    <a:pt x="686059" y="245930"/>
                    <a:pt x="697312" y="316972"/>
                    <a:pt x="714129" y="347064"/>
                  </a:cubicBezTo>
                  <a:cubicBezTo>
                    <a:pt x="726080" y="368880"/>
                    <a:pt x="743535" y="387187"/>
                    <a:pt x="764759" y="400163"/>
                  </a:cubicBezTo>
                  <a:lnTo>
                    <a:pt x="769321" y="403276"/>
                  </a:lnTo>
                  <a:lnTo>
                    <a:pt x="769321" y="448520"/>
                  </a:lnTo>
                  <a:cubicBezTo>
                    <a:pt x="769172" y="576921"/>
                    <a:pt x="665111" y="680966"/>
                    <a:pt x="536710" y="681095"/>
                  </a:cubicBezTo>
                  <a:close/>
                  <a:moveTo>
                    <a:pt x="268355" y="359068"/>
                  </a:moveTo>
                  <a:lnTo>
                    <a:pt x="268355" y="448520"/>
                  </a:lnTo>
                  <a:cubicBezTo>
                    <a:pt x="268432" y="532771"/>
                    <a:pt x="308150" y="612074"/>
                    <a:pt x="375572" y="662596"/>
                  </a:cubicBezTo>
                  <a:lnTo>
                    <a:pt x="375572" y="717680"/>
                  </a:lnTo>
                  <a:cubicBezTo>
                    <a:pt x="375556" y="731721"/>
                    <a:pt x="367278" y="744437"/>
                    <a:pt x="354444" y="750134"/>
                  </a:cubicBezTo>
                  <a:cubicBezTo>
                    <a:pt x="305943" y="772246"/>
                    <a:pt x="234793" y="746341"/>
                    <a:pt x="201642" y="731617"/>
                  </a:cubicBezTo>
                  <a:cubicBezTo>
                    <a:pt x="219060" y="707016"/>
                    <a:pt x="230497" y="678690"/>
                    <a:pt x="235043" y="648892"/>
                  </a:cubicBezTo>
                  <a:cubicBezTo>
                    <a:pt x="239067" y="599366"/>
                    <a:pt x="238396" y="549570"/>
                    <a:pt x="233040" y="500170"/>
                  </a:cubicBezTo>
                  <a:cubicBezTo>
                    <a:pt x="229462" y="446946"/>
                    <a:pt x="225561" y="386638"/>
                    <a:pt x="225561" y="318314"/>
                  </a:cubicBezTo>
                  <a:cubicBezTo>
                    <a:pt x="225561" y="190846"/>
                    <a:pt x="252397" y="121520"/>
                    <a:pt x="317357" y="79514"/>
                  </a:cubicBezTo>
                  <a:cubicBezTo>
                    <a:pt x="392938" y="35912"/>
                    <a:pt x="482808" y="24318"/>
                    <a:pt x="566981" y="47311"/>
                  </a:cubicBezTo>
                  <a:cubicBezTo>
                    <a:pt x="665753" y="78083"/>
                    <a:pt x="696811" y="133078"/>
                    <a:pt x="697044" y="133507"/>
                  </a:cubicBezTo>
                  <a:cubicBezTo>
                    <a:pt x="700808" y="140626"/>
                    <a:pt x="708862" y="144352"/>
                    <a:pt x="716723" y="142613"/>
                  </a:cubicBezTo>
                  <a:cubicBezTo>
                    <a:pt x="739980" y="137389"/>
                    <a:pt x="779196" y="133668"/>
                    <a:pt x="793651" y="141933"/>
                  </a:cubicBezTo>
                  <a:cubicBezTo>
                    <a:pt x="832456" y="163903"/>
                    <a:pt x="856500" y="194638"/>
                    <a:pt x="856500" y="279814"/>
                  </a:cubicBezTo>
                  <a:cubicBezTo>
                    <a:pt x="853067" y="345567"/>
                    <a:pt x="844029" y="410908"/>
                    <a:pt x="829486" y="475123"/>
                  </a:cubicBezTo>
                  <a:cubicBezTo>
                    <a:pt x="818757" y="518879"/>
                    <a:pt x="812588" y="563630"/>
                    <a:pt x="811077" y="608657"/>
                  </a:cubicBezTo>
                  <a:cubicBezTo>
                    <a:pt x="817163" y="652418"/>
                    <a:pt x="836275" y="693335"/>
                    <a:pt x="865928" y="726089"/>
                  </a:cubicBezTo>
                  <a:cubicBezTo>
                    <a:pt x="833225" y="742995"/>
                    <a:pt x="765206" y="771852"/>
                    <a:pt x="717957" y="749704"/>
                  </a:cubicBezTo>
                  <a:cubicBezTo>
                    <a:pt x="705599" y="743829"/>
                    <a:pt x="697723" y="731365"/>
                    <a:pt x="697723" y="717680"/>
                  </a:cubicBezTo>
                  <a:lnTo>
                    <a:pt x="697723" y="662721"/>
                  </a:lnTo>
                  <a:cubicBezTo>
                    <a:pt x="765226" y="612197"/>
                    <a:pt x="804996" y="532836"/>
                    <a:pt x="805066" y="448520"/>
                  </a:cubicBezTo>
                  <a:lnTo>
                    <a:pt x="804869" y="394849"/>
                  </a:lnTo>
                  <a:cubicBezTo>
                    <a:pt x="804930" y="390430"/>
                    <a:pt x="803334" y="386147"/>
                    <a:pt x="800396" y="382845"/>
                  </a:cubicBezTo>
                  <a:cubicBezTo>
                    <a:pt x="795644" y="378030"/>
                    <a:pt x="790313" y="373824"/>
                    <a:pt x="784527" y="370321"/>
                  </a:cubicBezTo>
                  <a:cubicBezTo>
                    <a:pt x="768065" y="360455"/>
                    <a:pt x="754534" y="346373"/>
                    <a:pt x="745330" y="329532"/>
                  </a:cubicBezTo>
                  <a:cubicBezTo>
                    <a:pt x="731601" y="294191"/>
                    <a:pt x="722545" y="257210"/>
                    <a:pt x="718387" y="219524"/>
                  </a:cubicBezTo>
                  <a:cubicBezTo>
                    <a:pt x="715438" y="200324"/>
                    <a:pt x="697484" y="187149"/>
                    <a:pt x="678284" y="190098"/>
                  </a:cubicBezTo>
                  <a:cubicBezTo>
                    <a:pt x="671226" y="191182"/>
                    <a:pt x="664666" y="194388"/>
                    <a:pt x="659474" y="199290"/>
                  </a:cubicBezTo>
                  <a:cubicBezTo>
                    <a:pt x="621772" y="233001"/>
                    <a:pt x="578919" y="260462"/>
                    <a:pt x="532542" y="280637"/>
                  </a:cubicBezTo>
                  <a:lnTo>
                    <a:pt x="514652" y="289582"/>
                  </a:lnTo>
                  <a:cubicBezTo>
                    <a:pt x="442013" y="319672"/>
                    <a:pt x="364764" y="337122"/>
                    <a:pt x="286246" y="341178"/>
                  </a:cubicBezTo>
                  <a:cubicBezTo>
                    <a:pt x="276365" y="341178"/>
                    <a:pt x="268355" y="349188"/>
                    <a:pt x="268355" y="359068"/>
                  </a:cubicBezTo>
                  <a:close/>
                  <a:moveTo>
                    <a:pt x="778230" y="812929"/>
                  </a:moveTo>
                  <a:lnTo>
                    <a:pt x="778230" y="932901"/>
                  </a:lnTo>
                  <a:cubicBezTo>
                    <a:pt x="778230" y="933313"/>
                    <a:pt x="778445" y="933635"/>
                    <a:pt x="778463" y="934028"/>
                  </a:cubicBezTo>
                  <a:cubicBezTo>
                    <a:pt x="740163" y="943786"/>
                    <a:pt x="717025" y="982742"/>
                    <a:pt x="726783" y="1021042"/>
                  </a:cubicBezTo>
                  <a:cubicBezTo>
                    <a:pt x="736540" y="1059340"/>
                    <a:pt x="775496" y="1082479"/>
                    <a:pt x="813796" y="1072722"/>
                  </a:cubicBezTo>
                  <a:cubicBezTo>
                    <a:pt x="852096" y="1062964"/>
                    <a:pt x="875233" y="1024006"/>
                    <a:pt x="865476" y="985708"/>
                  </a:cubicBezTo>
                  <a:cubicBezTo>
                    <a:pt x="859008" y="960320"/>
                    <a:pt x="839184" y="940496"/>
                    <a:pt x="813796" y="934028"/>
                  </a:cubicBezTo>
                  <a:cubicBezTo>
                    <a:pt x="813796" y="933635"/>
                    <a:pt x="814011" y="933295"/>
                    <a:pt x="814011" y="932901"/>
                  </a:cubicBezTo>
                  <a:lnTo>
                    <a:pt x="814011" y="827098"/>
                  </a:lnTo>
                  <a:cubicBezTo>
                    <a:pt x="877543" y="851194"/>
                    <a:pt x="936958" y="884991"/>
                    <a:pt x="990141" y="927284"/>
                  </a:cubicBezTo>
                  <a:cubicBezTo>
                    <a:pt x="1018782" y="950187"/>
                    <a:pt x="1036105" y="984370"/>
                    <a:pt x="1037640" y="1021011"/>
                  </a:cubicBezTo>
                  <a:lnTo>
                    <a:pt x="1037640" y="1306827"/>
                  </a:lnTo>
                  <a:cubicBezTo>
                    <a:pt x="885572" y="1404133"/>
                    <a:pt x="204272" y="1403704"/>
                    <a:pt x="35781" y="1306237"/>
                  </a:cubicBezTo>
                  <a:lnTo>
                    <a:pt x="35781" y="1021387"/>
                  </a:lnTo>
                  <a:cubicBezTo>
                    <a:pt x="37192" y="984646"/>
                    <a:pt x="54467" y="950323"/>
                    <a:pt x="83136" y="927302"/>
                  </a:cubicBezTo>
                  <a:cubicBezTo>
                    <a:pt x="136366" y="885000"/>
                    <a:pt x="195830" y="851203"/>
                    <a:pt x="259410" y="827116"/>
                  </a:cubicBezTo>
                  <a:lnTo>
                    <a:pt x="259410" y="932025"/>
                  </a:lnTo>
                  <a:cubicBezTo>
                    <a:pt x="193940" y="936714"/>
                    <a:pt x="143200" y="991154"/>
                    <a:pt x="143123" y="1056792"/>
                  </a:cubicBezTo>
                  <a:lnTo>
                    <a:pt x="143123" y="1190970"/>
                  </a:lnTo>
                  <a:cubicBezTo>
                    <a:pt x="143180" y="1215878"/>
                    <a:pt x="160367" y="1237474"/>
                    <a:pt x="184628" y="1243120"/>
                  </a:cubicBezTo>
                  <a:cubicBezTo>
                    <a:pt x="193663" y="1254868"/>
                    <a:pt x="210512" y="1257067"/>
                    <a:pt x="222261" y="1248033"/>
                  </a:cubicBezTo>
                  <a:cubicBezTo>
                    <a:pt x="234009" y="1238998"/>
                    <a:pt x="236208" y="1222149"/>
                    <a:pt x="227173" y="1210400"/>
                  </a:cubicBezTo>
                  <a:cubicBezTo>
                    <a:pt x="218139" y="1198653"/>
                    <a:pt x="201290" y="1196453"/>
                    <a:pt x="189541" y="1205488"/>
                  </a:cubicBezTo>
                  <a:cubicBezTo>
                    <a:pt x="189140" y="1205795"/>
                    <a:pt x="188750" y="1206116"/>
                    <a:pt x="188367" y="1206445"/>
                  </a:cubicBezTo>
                  <a:cubicBezTo>
                    <a:pt x="182610" y="1203416"/>
                    <a:pt x="178977" y="1197474"/>
                    <a:pt x="178903" y="1190970"/>
                  </a:cubicBezTo>
                  <a:lnTo>
                    <a:pt x="178903" y="1056792"/>
                  </a:lnTo>
                  <a:cubicBezTo>
                    <a:pt x="178962" y="1007413"/>
                    <a:pt x="218976" y="967399"/>
                    <a:pt x="268355" y="967340"/>
                  </a:cubicBezTo>
                  <a:lnTo>
                    <a:pt x="286246" y="967340"/>
                  </a:lnTo>
                  <a:cubicBezTo>
                    <a:pt x="335625" y="967399"/>
                    <a:pt x="375638" y="1007413"/>
                    <a:pt x="375697" y="1056792"/>
                  </a:cubicBezTo>
                  <a:lnTo>
                    <a:pt x="375697" y="1190970"/>
                  </a:lnTo>
                  <a:cubicBezTo>
                    <a:pt x="375631" y="1197471"/>
                    <a:pt x="372005" y="1203414"/>
                    <a:pt x="366251" y="1206445"/>
                  </a:cubicBezTo>
                  <a:cubicBezTo>
                    <a:pt x="355030" y="1196761"/>
                    <a:pt x="338086" y="1198008"/>
                    <a:pt x="328402" y="1209227"/>
                  </a:cubicBezTo>
                  <a:cubicBezTo>
                    <a:pt x="318718" y="1220447"/>
                    <a:pt x="319965" y="1237393"/>
                    <a:pt x="331184" y="1247075"/>
                  </a:cubicBezTo>
                  <a:cubicBezTo>
                    <a:pt x="342405" y="1256759"/>
                    <a:pt x="359351" y="1255514"/>
                    <a:pt x="369033" y="1244293"/>
                  </a:cubicBezTo>
                  <a:cubicBezTo>
                    <a:pt x="369364" y="1243911"/>
                    <a:pt x="369682" y="1243521"/>
                    <a:pt x="369990" y="1243120"/>
                  </a:cubicBezTo>
                  <a:cubicBezTo>
                    <a:pt x="394244" y="1237466"/>
                    <a:pt x="411422" y="1215873"/>
                    <a:pt x="411478" y="1190970"/>
                  </a:cubicBezTo>
                  <a:lnTo>
                    <a:pt x="411478" y="1056792"/>
                  </a:lnTo>
                  <a:cubicBezTo>
                    <a:pt x="411412" y="991149"/>
                    <a:pt x="360668" y="936696"/>
                    <a:pt x="295191" y="932007"/>
                  </a:cubicBezTo>
                  <a:lnTo>
                    <a:pt x="295191" y="812857"/>
                  </a:lnTo>
                  <a:lnTo>
                    <a:pt x="312509" y="806327"/>
                  </a:lnTo>
                  <a:cubicBezTo>
                    <a:pt x="360956" y="839585"/>
                    <a:pt x="445470" y="859998"/>
                    <a:pt x="536710" y="859998"/>
                  </a:cubicBezTo>
                  <a:cubicBezTo>
                    <a:pt x="627951" y="859998"/>
                    <a:pt x="712447" y="839585"/>
                    <a:pt x="760894" y="806327"/>
                  </a:cubicBezTo>
                  <a:close/>
                </a:path>
              </a:pathLst>
            </a:custGeom>
            <a:solidFill>
              <a:schemeClr val="tx2"/>
            </a:solidFill>
            <a:ln cap="flat" w="17859">
              <a:noFill/>
              <a:prstDash val="solid"/>
              <a:miter/>
            </a:ln>
          </p:spPr>
          <p:txBody>
            <a:bodyPr anchor="ctr" rtlCol="0"/>
            <a:lstStyle/>
            <a:p>
              <a:endParaRPr lang="en-GB"/>
            </a:p>
          </p:txBody>
        </p:sp>
        <p:sp>
          <p:nvSpPr>
            <p:cNvPr descr="Doctor female outline" id="126" name="Graphic 12">
              <a:extLst>
                <a:ext uri="{FF2B5EF4-FFF2-40B4-BE49-F238E27FC236}">
                  <a16:creationId xmlns:a16="http://schemas.microsoft.com/office/drawing/2014/main" id="{AB32F484-5503-486A-902C-8C957F692198}"/>
                </a:ext>
              </a:extLst>
            </p:cNvPr>
            <p:cNvSpPr/>
            <p:nvPr/>
          </p:nvSpPr>
          <p:spPr>
            <a:xfrm>
              <a:off x="5550839" y="307602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grpSp>
        <p:nvGrpSpPr>
          <p:cNvPr descr="Doctor male outline" id="127" name="Graphic 18">
            <a:extLst>
              <a:ext uri="{FF2B5EF4-FFF2-40B4-BE49-F238E27FC236}">
                <a16:creationId xmlns:a16="http://schemas.microsoft.com/office/drawing/2014/main" id="{8EA83C53-B3A4-44CF-9B70-9B8C096F7E10}"/>
              </a:ext>
            </a:extLst>
          </p:cNvPr>
          <p:cNvGrpSpPr/>
          <p:nvPr/>
        </p:nvGrpSpPr>
        <p:grpSpPr>
          <a:xfrm>
            <a:off x="4196487" y="4012336"/>
            <a:ext cx="1109201" cy="1395624"/>
            <a:chOff x="4754629" y="4000461"/>
            <a:chExt cx="1109201" cy="1395624"/>
          </a:xfrm>
          <a:solidFill>
            <a:schemeClr val="tx2"/>
          </a:solidFill>
        </p:grpSpPr>
        <p:sp>
          <p:nvSpPr>
            <p:cNvPr descr="Doctor male outline" id="128" name="Graphic 18">
              <a:extLst>
                <a:ext uri="{FF2B5EF4-FFF2-40B4-BE49-F238E27FC236}">
                  <a16:creationId xmlns:a16="http://schemas.microsoft.com/office/drawing/2014/main" id="{4B27BF66-6D57-4F68-B0B4-42C8A646130E}"/>
                </a:ext>
              </a:extLst>
            </p:cNvPr>
            <p:cNvSpPr/>
            <p:nvPr/>
          </p:nvSpPr>
          <p:spPr>
            <a:xfrm>
              <a:off x="4754629" y="4000461"/>
              <a:ext cx="1109201" cy="1395624"/>
            </a:xfrm>
            <a:custGeom>
              <a:avLst/>
              <a:gdLst>
                <a:gd fmla="*/ 1048875 w 1109201" name="connsiteX0"/>
                <a:gd fmla="*/ 880705 h 1395624" name="connsiteY0"/>
                <a:gd fmla="*/ 825944 w 1109201" name="connsiteX1"/>
                <a:gd fmla="*/ 765598 h 1395624" name="connsiteY1"/>
                <a:gd fmla="*/ 737816 w 1109201" name="connsiteX2"/>
                <a:gd fmla="*/ 729442 h 1395624" name="connsiteY2"/>
                <a:gd fmla="*/ 715614 w 1109201" name="connsiteX3"/>
                <a:gd fmla="*/ 696327 h 1395624" name="connsiteY3"/>
                <a:gd fmla="*/ 715614 w 1109201" name="connsiteX4"/>
                <a:gd fmla="*/ 643604 h 1395624" name="connsiteY4"/>
                <a:gd fmla="*/ 822956 w 1109201" name="connsiteX5"/>
                <a:gd fmla="*/ 429403 h 1395624" name="connsiteY5"/>
                <a:gd fmla="*/ 822956 w 1109201" name="connsiteX6"/>
                <a:gd fmla="*/ 417613 h 1395624" name="connsiteY6"/>
                <a:gd fmla="*/ 862315 w 1109201" name="connsiteX7"/>
                <a:gd fmla="*/ 367234 h 1395624" name="connsiteY7"/>
                <a:gd fmla="*/ 882173 w 1109201" name="connsiteX8"/>
                <a:gd fmla="*/ 296478 h 1395624" name="connsiteY8"/>
                <a:gd fmla="*/ 700443 w 1109201" name="connsiteX9"/>
                <a:gd fmla="*/ 32756 h 1395624" name="connsiteY9"/>
                <a:gd fmla="*/ 658347 w 1109201" name="connsiteX10"/>
                <a:gd fmla="*/ 36334 h 1395624" name="connsiteY10"/>
                <a:gd fmla="*/ 656128 w 1109201" name="connsiteX11"/>
                <a:gd fmla="*/ 37891 h 1395624" name="connsiteY11"/>
                <a:gd fmla="*/ 648114 w 1109201" name="connsiteX12"/>
                <a:gd fmla="*/ 26942 h 1395624" name="connsiteY12"/>
                <a:gd fmla="*/ 613066 w 1109201" name="connsiteX13"/>
                <a:gd fmla="*/ 4811 h 1395624" name="connsiteY13"/>
                <a:gd fmla="*/ 238836 w 1109201" name="connsiteX14"/>
                <a:gd fmla="*/ 264812 h 1395624" name="connsiteY14"/>
                <a:gd fmla="*/ 238138 w 1109201" name="connsiteX15"/>
                <a:gd fmla="*/ 268390 h 1395624" name="connsiteY15"/>
                <a:gd fmla="*/ 192375 w 1109201" name="connsiteX16"/>
                <a:gd fmla="*/ 380920 h 1395624" name="connsiteY16"/>
                <a:gd fmla="*/ 197329 w 1109201" name="connsiteX17"/>
                <a:gd fmla="*/ 405732 h 1395624" name="connsiteY17"/>
                <a:gd fmla="*/ 207260 w 1109201" name="connsiteX18"/>
                <a:gd fmla="*/ 408740 h 1395624" name="connsiteY18"/>
                <a:gd fmla="*/ 286246 w 1109201" name="connsiteX19"/>
                <a:gd fmla="*/ 408740 h 1395624" name="connsiteY19"/>
                <a:gd fmla="*/ 286246 w 1109201" name="connsiteX20"/>
                <a:gd fmla="*/ 429403 h 1395624" name="connsiteY20"/>
                <a:gd fmla="*/ 393462 w 1109201" name="connsiteX21"/>
                <a:gd fmla="*/ 643479 h 1395624" name="connsiteY21"/>
                <a:gd fmla="*/ 393462 w 1109201" name="connsiteX22"/>
                <a:gd fmla="*/ 696327 h 1395624" name="connsiteY22"/>
                <a:gd fmla="*/ 371260 w 1109201" name="connsiteX23"/>
                <a:gd fmla="*/ 729442 h 1395624" name="connsiteY23"/>
                <a:gd fmla="*/ 282506 w 1109201" name="connsiteX24"/>
                <a:gd fmla="*/ 765849 h 1395624" name="connsiteY24"/>
                <a:gd fmla="*/ 60559 w 1109201" name="connsiteX25"/>
                <a:gd fmla="*/ 880472 h 1395624" name="connsiteY25"/>
                <a:gd fmla="*/ 0 w 1109201" name="connsiteX26"/>
                <a:gd fmla="*/ 1001894 h 1395624" name="connsiteY26"/>
                <a:gd fmla="*/ 0 w 1109201" name="connsiteX27"/>
                <a:gd fmla="*/ 1306638 h 1395624" name="connsiteY27"/>
                <a:gd fmla="*/ 7961 w 1109201" name="connsiteX28"/>
                <a:gd fmla="*/ 1312005 h 1395624" name="connsiteY28"/>
                <a:gd fmla="*/ 560290 w 1109201" name="connsiteX29"/>
                <a:gd fmla="*/ 1395625 h 1395624" name="connsiteY29"/>
                <a:gd fmla="*/ 1101884 w 1109201" name="connsiteX30"/>
                <a:gd fmla="*/ 1311433 h 1395624" name="connsiteY30"/>
                <a:gd fmla="*/ 1109201 w 1109201" name="connsiteX31"/>
                <a:gd fmla="*/ 1306030 h 1395624" name="connsiteY31"/>
                <a:gd fmla="*/ 1109201 w 1109201" name="connsiteX32"/>
                <a:gd fmla="*/ 1001518 h 1395624" name="connsiteY32"/>
                <a:gd fmla="*/ 1048875 w 1109201" name="connsiteX33"/>
                <a:gd fmla="*/ 880705 h 1395624" name="connsiteY33"/>
                <a:gd fmla="*/ 814100 w 1109201" name="connsiteX34"/>
                <a:gd fmla="*/ 948223 h 1395624" name="connsiteY34"/>
                <a:gd fmla="*/ 849881 w 1109201" name="connsiteX35"/>
                <a:gd fmla="*/ 984004 h 1395624" name="connsiteY35"/>
                <a:gd fmla="*/ 814100 w 1109201" name="connsiteX36"/>
                <a:gd fmla="*/ 1019784 h 1395624" name="connsiteY36"/>
                <a:gd fmla="*/ 778319 w 1109201" name="connsiteX37"/>
                <a:gd fmla="*/ 984004 h 1395624" name="connsiteY37"/>
                <a:gd fmla="*/ 814100 w 1109201" name="connsiteX38"/>
                <a:gd fmla="*/ 948223 h 1395624" name="connsiteY38"/>
                <a:gd fmla="*/ 273311 w 1109201" name="connsiteX39"/>
                <a:gd fmla="*/ 275027 h 1395624" name="connsiteY39"/>
                <a:gd fmla="*/ 273991 w 1109201" name="connsiteX40"/>
                <a:gd fmla="*/ 271449 h 1395624" name="connsiteY40"/>
                <a:gd fmla="*/ 606966 w 1109201" name="connsiteX41"/>
                <a:gd fmla="*/ 40020 h 1395624" name="connsiteY41"/>
                <a:gd fmla="*/ 619238 w 1109201" name="connsiteX42"/>
                <a:gd fmla="*/ 48017 h 1395624" name="connsiteY42"/>
                <a:gd fmla="*/ 637558 w 1109201" name="connsiteX43"/>
                <a:gd fmla="*/ 73063 h 1395624" name="connsiteY43"/>
                <a:gd fmla="*/ 662211 w 1109201" name="connsiteX44"/>
                <a:gd fmla="*/ 77196 h 1395624" name="connsiteY44"/>
                <a:gd fmla="*/ 678778 w 1109201" name="connsiteX45"/>
                <a:gd fmla="*/ 65657 h 1395624" name="connsiteY45"/>
                <a:gd fmla="*/ 678778 w 1109201" name="connsiteX46"/>
                <a:gd fmla="*/ 65657 h 1395624" name="connsiteY46"/>
                <a:gd fmla="*/ 684753 w 1109201" name="connsiteX47"/>
                <a:gd fmla="*/ 64923 h 1395624" name="connsiteY47"/>
                <a:gd fmla="*/ 846482 w 1109201" name="connsiteX48"/>
                <a:gd fmla="*/ 299609 h 1395624" name="connsiteY48"/>
                <a:gd fmla="*/ 833958 w 1109201" name="connsiteX49"/>
                <a:gd fmla="*/ 345408 h 1395624" name="connsiteY49"/>
                <a:gd fmla="*/ 821185 w 1109201" name="connsiteX50"/>
                <a:gd fmla="*/ 361777 h 1395624" name="connsiteY50"/>
                <a:gd fmla="*/ 789823 w 1109201" name="connsiteX51"/>
                <a:gd fmla="*/ 295225 h 1395624" name="connsiteY51"/>
                <a:gd fmla="*/ 728996 w 1109201" name="connsiteX52"/>
                <a:gd fmla="*/ 225453 h 1395624" name="connsiteY52"/>
                <a:gd fmla="*/ 710998 w 1109201" name="connsiteX53"/>
                <a:gd fmla="*/ 219907 h 1395624" name="connsiteY53"/>
                <a:gd fmla="*/ 635054 w 1109201" name="connsiteX54"/>
                <a:gd fmla="*/ 282148 h 1395624" name="connsiteY54"/>
                <a:gd fmla="*/ 465095 w 1109201" name="connsiteX55"/>
                <a:gd fmla="*/ 372923 h 1395624" name="connsiteY55"/>
                <a:gd fmla="*/ 238854 w 1109201" name="connsiteX56"/>
                <a:gd fmla="*/ 372923 h 1395624" name="connsiteY56"/>
                <a:gd fmla="*/ 273311 w 1109201" name="connsiteX57"/>
                <a:gd fmla="*/ 275027 h 1395624" name="connsiteY57"/>
                <a:gd fmla="*/ 322026 w 1109201" name="connsiteX58"/>
                <a:gd fmla="*/ 429403 h 1395624" name="connsiteY58"/>
                <a:gd fmla="*/ 322026 w 1109201" name="connsiteX59"/>
                <a:gd fmla="*/ 408775 h 1395624" name="connsiteY59"/>
                <a:gd fmla="*/ 465149 w 1109201" name="connsiteX60"/>
                <a:gd fmla="*/ 408775 h 1395624" name="connsiteY60"/>
                <a:gd fmla="*/ 663106 w 1109201" name="connsiteX61"/>
                <a:gd fmla="*/ 304546 h 1395624" name="connsiteY61"/>
                <a:gd fmla="*/ 710247 w 1109201" name="connsiteX62"/>
                <a:gd fmla="*/ 258318 h 1395624" name="connsiteY62"/>
                <a:gd fmla="*/ 762916 w 1109201" name="connsiteX63"/>
                <a:gd fmla="*/ 318733 h 1395624" name="connsiteY63"/>
                <a:gd fmla="*/ 787175 w 1109201" name="connsiteX64"/>
                <a:gd fmla="*/ 383586 h 1395624" name="connsiteY64"/>
                <a:gd fmla="*/ 787175 w 1109201" name="connsiteX65"/>
                <a:gd fmla="*/ 429403 h 1395624" name="connsiteY65"/>
                <a:gd fmla="*/ 554601 w 1109201" name="connsiteX66"/>
                <a:gd fmla="*/ 661977 h 1395624" name="connsiteY66"/>
                <a:gd fmla="*/ 322026 w 1109201" name="connsiteX67"/>
                <a:gd fmla="*/ 429403 h 1395624" name="connsiteY67"/>
                <a:gd fmla="*/ 384857 w 1109201" name="connsiteX68"/>
                <a:gd fmla="*/ 762539 h 1395624" name="connsiteY68"/>
                <a:gd fmla="*/ 429368 w 1109201" name="connsiteX69"/>
                <a:gd fmla="*/ 696327 h 1395624" name="connsiteY69"/>
                <a:gd fmla="*/ 429368 w 1109201" name="connsiteX70"/>
                <a:gd fmla="*/ 666504 h 1395624" name="connsiteY70"/>
                <a:gd fmla="*/ 679923 w 1109201" name="connsiteX71"/>
                <a:gd fmla="*/ 666504 h 1395624" name="connsiteY71"/>
                <a:gd fmla="*/ 679923 w 1109201" name="connsiteX72"/>
                <a:gd fmla="*/ 696327 h 1395624" name="connsiteY72"/>
                <a:gd fmla="*/ 724308 w 1109201" name="connsiteX73"/>
                <a:gd fmla="*/ 762521 h 1395624" name="connsiteY73"/>
                <a:gd fmla="*/ 739265 w 1109201" name="connsiteX74"/>
                <a:gd fmla="*/ 768658 h 1395624" name="connsiteY74"/>
                <a:gd fmla="*/ 554601 w 1109201" name="connsiteX75"/>
                <a:gd fmla="*/ 805100 h 1395624" name="connsiteY75"/>
                <a:gd fmla="*/ 369937 w 1109201" name="connsiteX76"/>
                <a:gd fmla="*/ 768658 h 1395624" name="connsiteY76"/>
                <a:gd fmla="*/ 1073421 w 1109201" name="connsiteX77"/>
                <a:gd fmla="*/ 1287692 h 1395624" name="connsiteY77"/>
                <a:gd fmla="*/ 35781 w 1109201" name="connsiteX78"/>
                <a:gd fmla="*/ 1287102 h 1395624" name="connsiteY78"/>
                <a:gd fmla="*/ 35781 w 1109201" name="connsiteX79"/>
                <a:gd fmla="*/ 1002270 h 1395624" name="connsiteY79"/>
                <a:gd fmla="*/ 82886 w 1109201" name="connsiteX80"/>
                <a:gd fmla="*/ 908399 h 1395624" name="connsiteY80"/>
                <a:gd fmla="*/ 277300 w 1109201" name="connsiteX81"/>
                <a:gd fmla="*/ 805834 h 1395624" name="connsiteY81"/>
                <a:gd fmla="*/ 277300 w 1109201" name="connsiteX82"/>
                <a:gd fmla="*/ 912836 h 1395624" name="connsiteY82"/>
                <a:gd fmla="*/ 161013 w 1109201" name="connsiteX83"/>
                <a:gd fmla="*/ 1037675 h 1395624" name="connsiteY83"/>
                <a:gd fmla="*/ 161013 w 1109201" name="connsiteX84"/>
                <a:gd fmla="*/ 1171852 h 1395624" name="connsiteY84"/>
                <a:gd fmla="*/ 202519 w 1109201" name="connsiteX85"/>
                <a:gd fmla="*/ 1224003 h 1395624" name="connsiteY85"/>
                <a:gd fmla="*/ 240151 w 1109201" name="connsiteX86"/>
                <a:gd fmla="*/ 1228915 h 1395624" name="connsiteY86"/>
                <a:gd fmla="*/ 245064 w 1109201" name="connsiteX87"/>
                <a:gd fmla="*/ 1191283 h 1395624" name="connsiteY87"/>
                <a:gd fmla="*/ 207431 w 1109201" name="connsiteX88"/>
                <a:gd fmla="*/ 1186370 h 1395624" name="connsiteY88"/>
                <a:gd fmla="*/ 206258 w 1109201" name="connsiteX89"/>
                <a:gd fmla="*/ 1187327 h 1395624" name="connsiteY89"/>
                <a:gd fmla="*/ 196794 w 1109201" name="connsiteX90"/>
                <a:gd fmla="*/ 1171852 h 1395624" name="connsiteY90"/>
                <a:gd fmla="*/ 196794 w 1109201" name="connsiteX91"/>
                <a:gd fmla="*/ 1037675 h 1395624" name="connsiteY91"/>
                <a:gd fmla="*/ 286246 w 1109201" name="connsiteX92"/>
                <a:gd fmla="*/ 948223 h 1395624" name="connsiteY92"/>
                <a:gd fmla="*/ 304136 w 1109201" name="connsiteX93"/>
                <a:gd fmla="*/ 948223 h 1395624" name="connsiteY93"/>
                <a:gd fmla="*/ 393588 w 1109201" name="connsiteX94"/>
                <a:gd fmla="*/ 1037675 h 1395624" name="connsiteY94"/>
                <a:gd fmla="*/ 393588 w 1109201" name="connsiteX95"/>
                <a:gd fmla="*/ 1171852 h 1395624" name="connsiteY95"/>
                <a:gd fmla="*/ 384141 w 1109201" name="connsiteX96"/>
                <a:gd fmla="*/ 1187327 h 1395624" name="connsiteY96"/>
                <a:gd fmla="*/ 346293 w 1109201" name="connsiteX97"/>
                <a:gd fmla="*/ 1190109 h 1395624" name="connsiteY97"/>
                <a:gd fmla="*/ 349075 w 1109201" name="connsiteX98"/>
                <a:gd fmla="*/ 1227958 h 1395624" name="connsiteY98"/>
                <a:gd fmla="*/ 386923 w 1109201" name="connsiteX99"/>
                <a:gd fmla="*/ 1225176 h 1395624" name="connsiteY99"/>
                <a:gd fmla="*/ 387881 w 1109201" name="connsiteX100"/>
                <a:gd fmla="*/ 1224003 h 1395624" name="connsiteY100"/>
                <a:gd fmla="*/ 429368 w 1109201" name="connsiteX101"/>
                <a:gd fmla="*/ 1171852 h 1395624" name="connsiteY101"/>
                <a:gd fmla="*/ 429368 w 1109201" name="connsiteX102"/>
                <a:gd fmla="*/ 1037675 h 1395624" name="connsiteY102"/>
                <a:gd fmla="*/ 313081 w 1109201" name="connsiteX103"/>
                <a:gd fmla="*/ 912890 h 1395624" name="connsiteY103"/>
                <a:gd fmla="*/ 313081 w 1109201" name="connsiteX104"/>
                <a:gd fmla="*/ 793024 h 1395624" name="connsiteY104"/>
                <a:gd fmla="*/ 330131 w 1109201" name="connsiteX105"/>
                <a:gd fmla="*/ 787067 h 1395624" name="connsiteY105"/>
                <a:gd fmla="*/ 554601 w 1109201" name="connsiteX106"/>
                <a:gd fmla="*/ 840881 h 1395624" name="connsiteY106"/>
                <a:gd fmla="*/ 778946 w 1109201" name="connsiteX107"/>
                <a:gd fmla="*/ 787031 h 1395624" name="connsiteY107"/>
                <a:gd fmla="*/ 796174 w 1109201" name="connsiteX108"/>
                <a:gd fmla="*/ 793042 h 1395624" name="connsiteY108"/>
                <a:gd fmla="*/ 796174 w 1109201" name="connsiteX109"/>
                <a:gd fmla="*/ 913784 h 1395624" name="connsiteY109"/>
                <a:gd fmla="*/ 796407 w 1109201" name="connsiteX110"/>
                <a:gd fmla="*/ 914911 h 1395624" name="connsiteY110"/>
                <a:gd fmla="*/ 744727 w 1109201" name="connsiteX111"/>
                <a:gd fmla="*/ 1001924 h 1395624" name="connsiteY111"/>
                <a:gd fmla="*/ 831740 w 1109201" name="connsiteX112"/>
                <a:gd fmla="*/ 1053604 h 1395624" name="connsiteY112"/>
                <a:gd fmla="*/ 883420 w 1109201" name="connsiteX113"/>
                <a:gd fmla="*/ 966591 h 1395624" name="connsiteY113"/>
                <a:gd fmla="*/ 831740 w 1109201" name="connsiteX114"/>
                <a:gd fmla="*/ 914911 h 1395624" name="connsiteY114"/>
                <a:gd fmla="*/ 831955 w 1109201" name="connsiteX115"/>
                <a:gd fmla="*/ 913784 h 1395624" name="connsiteY115"/>
                <a:gd fmla="*/ 831955 w 1109201" name="connsiteX116"/>
                <a:gd fmla="*/ 805905 h 1395624" name="connsiteY116"/>
                <a:gd fmla="*/ 1026494 w 1109201" name="connsiteX117"/>
                <a:gd fmla="*/ 908632 h 1395624" name="connsiteY117"/>
                <a:gd fmla="*/ 1073421 w 1109201" name="connsiteX118"/>
                <a:gd fmla="*/ 1001894 h 1395624" name="connsiteY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b="b" l="l" r="r" t="t"/>
              <a:pathLst>
                <a:path h="1395624" w="1109201">
                  <a:moveTo>
                    <a:pt x="1048875" y="880705"/>
                  </a:moveTo>
                  <a:cubicBezTo>
                    <a:pt x="983969" y="827642"/>
                    <a:pt x="907040" y="794563"/>
                    <a:pt x="825944" y="765598"/>
                  </a:cubicBezTo>
                  <a:lnTo>
                    <a:pt x="737816" y="729442"/>
                  </a:lnTo>
                  <a:cubicBezTo>
                    <a:pt x="724362" y="723955"/>
                    <a:pt x="715580" y="710857"/>
                    <a:pt x="715614" y="696327"/>
                  </a:cubicBezTo>
                  <a:lnTo>
                    <a:pt x="715614" y="643604"/>
                  </a:lnTo>
                  <a:cubicBezTo>
                    <a:pt x="783116" y="593080"/>
                    <a:pt x="822886" y="513718"/>
                    <a:pt x="822956" y="429403"/>
                  </a:cubicBezTo>
                  <a:lnTo>
                    <a:pt x="822956" y="417613"/>
                  </a:lnTo>
                  <a:lnTo>
                    <a:pt x="862315" y="367234"/>
                  </a:lnTo>
                  <a:cubicBezTo>
                    <a:pt x="877890" y="347132"/>
                    <a:pt x="885014" y="321750"/>
                    <a:pt x="882173" y="296478"/>
                  </a:cubicBezTo>
                  <a:cubicBezTo>
                    <a:pt x="871827" y="182860"/>
                    <a:pt x="802931" y="82880"/>
                    <a:pt x="700443" y="32756"/>
                  </a:cubicBezTo>
                  <a:cubicBezTo>
                    <a:pt x="686796" y="26255"/>
                    <a:pt x="670702" y="27622"/>
                    <a:pt x="658347" y="36334"/>
                  </a:cubicBezTo>
                  <a:lnTo>
                    <a:pt x="656128" y="37891"/>
                  </a:lnTo>
                  <a:lnTo>
                    <a:pt x="648114" y="26942"/>
                  </a:lnTo>
                  <a:cubicBezTo>
                    <a:pt x="639755" y="15286"/>
                    <a:pt x="627184" y="7348"/>
                    <a:pt x="613066" y="4811"/>
                  </a:cubicBezTo>
                  <a:cubicBezTo>
                    <a:pt x="438203" y="-25480"/>
                    <a:pt x="271457" y="90368"/>
                    <a:pt x="238836" y="264812"/>
                  </a:cubicBezTo>
                  <a:lnTo>
                    <a:pt x="238138" y="268390"/>
                  </a:lnTo>
                  <a:cubicBezTo>
                    <a:pt x="230669" y="308615"/>
                    <a:pt x="215099" y="346900"/>
                    <a:pt x="192375" y="380920"/>
                  </a:cubicBezTo>
                  <a:cubicBezTo>
                    <a:pt x="186891" y="389139"/>
                    <a:pt x="189108" y="400247"/>
                    <a:pt x="197329" y="405732"/>
                  </a:cubicBezTo>
                  <a:cubicBezTo>
                    <a:pt x="200268" y="407693"/>
                    <a:pt x="203725" y="408740"/>
                    <a:pt x="207260" y="408740"/>
                  </a:cubicBezTo>
                  <a:lnTo>
                    <a:pt x="286246" y="408740"/>
                  </a:lnTo>
                  <a:lnTo>
                    <a:pt x="286246" y="429403"/>
                  </a:lnTo>
                  <a:cubicBezTo>
                    <a:pt x="286322" y="513654"/>
                    <a:pt x="326041" y="592957"/>
                    <a:pt x="393462" y="643479"/>
                  </a:cubicBezTo>
                  <a:lnTo>
                    <a:pt x="393462" y="696327"/>
                  </a:lnTo>
                  <a:cubicBezTo>
                    <a:pt x="393496" y="710857"/>
                    <a:pt x="384714" y="723955"/>
                    <a:pt x="371260" y="729442"/>
                  </a:cubicBezTo>
                  <a:lnTo>
                    <a:pt x="282506" y="765849"/>
                  </a:lnTo>
                  <a:cubicBezTo>
                    <a:pt x="201732" y="794760"/>
                    <a:pt x="125071" y="827767"/>
                    <a:pt x="60559" y="880472"/>
                  </a:cubicBezTo>
                  <a:cubicBezTo>
                    <a:pt x="23084" y="909734"/>
                    <a:pt x="830" y="954356"/>
                    <a:pt x="0" y="1001894"/>
                  </a:cubicBezTo>
                  <a:lnTo>
                    <a:pt x="0" y="1306638"/>
                  </a:lnTo>
                  <a:lnTo>
                    <a:pt x="7961" y="1312005"/>
                  </a:lnTo>
                  <a:cubicBezTo>
                    <a:pt x="91616" y="1367787"/>
                    <a:pt x="326910" y="1395625"/>
                    <a:pt x="560290" y="1395625"/>
                  </a:cubicBezTo>
                  <a:cubicBezTo>
                    <a:pt x="794653" y="1395625"/>
                    <a:pt x="1027103" y="1367537"/>
                    <a:pt x="1101884" y="1311433"/>
                  </a:cubicBezTo>
                  <a:lnTo>
                    <a:pt x="1109201" y="1306030"/>
                  </a:lnTo>
                  <a:lnTo>
                    <a:pt x="1109201" y="1001518"/>
                  </a:lnTo>
                  <a:cubicBezTo>
                    <a:pt x="1108293" y="954222"/>
                    <a:pt x="1086135" y="909850"/>
                    <a:pt x="1048875" y="880705"/>
                  </a:cubicBezTo>
                  <a:close/>
                  <a:moveTo>
                    <a:pt x="814100" y="948223"/>
                  </a:moveTo>
                  <a:cubicBezTo>
                    <a:pt x="833862" y="948223"/>
                    <a:pt x="849881" y="964242"/>
                    <a:pt x="849881" y="984004"/>
                  </a:cubicBezTo>
                  <a:cubicBezTo>
                    <a:pt x="849881" y="1003765"/>
                    <a:pt x="833862" y="1019784"/>
                    <a:pt x="814100" y="1019784"/>
                  </a:cubicBezTo>
                  <a:cubicBezTo>
                    <a:pt x="794338" y="1019784"/>
                    <a:pt x="778319" y="1003765"/>
                    <a:pt x="778319" y="984004"/>
                  </a:cubicBezTo>
                  <a:cubicBezTo>
                    <a:pt x="778319" y="964242"/>
                    <a:pt x="794338" y="948223"/>
                    <a:pt x="814100" y="948223"/>
                  </a:cubicBezTo>
                  <a:close/>
                  <a:moveTo>
                    <a:pt x="273311" y="275027"/>
                  </a:moveTo>
                  <a:lnTo>
                    <a:pt x="273991" y="271449"/>
                  </a:lnTo>
                  <a:cubicBezTo>
                    <a:pt x="302944" y="116181"/>
                    <a:pt x="451343" y="13039"/>
                    <a:pt x="606966" y="40020"/>
                  </a:cubicBezTo>
                  <a:cubicBezTo>
                    <a:pt x="611930" y="41016"/>
                    <a:pt x="616322" y="43879"/>
                    <a:pt x="619238" y="48017"/>
                  </a:cubicBezTo>
                  <a:lnTo>
                    <a:pt x="637558" y="73063"/>
                  </a:lnTo>
                  <a:cubicBezTo>
                    <a:pt x="643290" y="80904"/>
                    <a:pt x="654234" y="82740"/>
                    <a:pt x="662211" y="77196"/>
                  </a:cubicBezTo>
                  <a:lnTo>
                    <a:pt x="678778" y="65657"/>
                  </a:lnTo>
                  <a:lnTo>
                    <a:pt x="678778" y="65657"/>
                  </a:lnTo>
                  <a:cubicBezTo>
                    <a:pt x="680508" y="64395"/>
                    <a:pt x="682769" y="64118"/>
                    <a:pt x="684753" y="64923"/>
                  </a:cubicBezTo>
                  <a:cubicBezTo>
                    <a:pt x="775944" y="109543"/>
                    <a:pt x="837250" y="198507"/>
                    <a:pt x="846482" y="299609"/>
                  </a:cubicBezTo>
                  <a:cubicBezTo>
                    <a:pt x="848543" y="315932"/>
                    <a:pt x="844038" y="332405"/>
                    <a:pt x="833958" y="345408"/>
                  </a:cubicBezTo>
                  <a:lnTo>
                    <a:pt x="821185" y="361777"/>
                  </a:lnTo>
                  <a:cubicBezTo>
                    <a:pt x="817115" y="337110"/>
                    <a:pt x="806255" y="314066"/>
                    <a:pt x="789823" y="295225"/>
                  </a:cubicBezTo>
                  <a:lnTo>
                    <a:pt x="728996" y="225453"/>
                  </a:lnTo>
                  <a:cubicBezTo>
                    <a:pt x="724514" y="220370"/>
                    <a:pt x="717562" y="218227"/>
                    <a:pt x="710998" y="219907"/>
                  </a:cubicBezTo>
                  <a:cubicBezTo>
                    <a:pt x="677901" y="228512"/>
                    <a:pt x="657094" y="254561"/>
                    <a:pt x="635054" y="282148"/>
                  </a:cubicBezTo>
                  <a:cubicBezTo>
                    <a:pt x="601062" y="324691"/>
                    <a:pt x="562544" y="372923"/>
                    <a:pt x="465095" y="372923"/>
                  </a:cubicBezTo>
                  <a:lnTo>
                    <a:pt x="238854" y="372923"/>
                  </a:lnTo>
                  <a:cubicBezTo>
                    <a:pt x="255315" y="342263"/>
                    <a:pt x="266938" y="309241"/>
                    <a:pt x="273311" y="275027"/>
                  </a:cubicBezTo>
                  <a:close/>
                  <a:moveTo>
                    <a:pt x="322026" y="429403"/>
                  </a:moveTo>
                  <a:lnTo>
                    <a:pt x="322026" y="408775"/>
                  </a:lnTo>
                  <a:lnTo>
                    <a:pt x="465149" y="408775"/>
                  </a:lnTo>
                  <a:cubicBezTo>
                    <a:pt x="579862" y="408775"/>
                    <a:pt x="627951" y="348539"/>
                    <a:pt x="663106" y="304546"/>
                  </a:cubicBezTo>
                  <a:cubicBezTo>
                    <a:pt x="675452" y="286042"/>
                    <a:pt x="691505" y="270301"/>
                    <a:pt x="710247" y="258318"/>
                  </a:cubicBezTo>
                  <a:lnTo>
                    <a:pt x="762916" y="318733"/>
                  </a:lnTo>
                  <a:cubicBezTo>
                    <a:pt x="778552" y="336722"/>
                    <a:pt x="787168" y="359751"/>
                    <a:pt x="787175" y="383586"/>
                  </a:cubicBezTo>
                  <a:lnTo>
                    <a:pt x="787175" y="429403"/>
                  </a:lnTo>
                  <a:cubicBezTo>
                    <a:pt x="787175" y="557850"/>
                    <a:pt x="683048" y="661977"/>
                    <a:pt x="554601" y="661977"/>
                  </a:cubicBezTo>
                  <a:cubicBezTo>
                    <a:pt x="426153" y="661977"/>
                    <a:pt x="322026" y="557850"/>
                    <a:pt x="322026" y="429403"/>
                  </a:cubicBezTo>
                  <a:close/>
                  <a:moveTo>
                    <a:pt x="384857" y="762539"/>
                  </a:moveTo>
                  <a:cubicBezTo>
                    <a:pt x="411802" y="751601"/>
                    <a:pt x="429411" y="725406"/>
                    <a:pt x="429368" y="696327"/>
                  </a:cubicBezTo>
                  <a:lnTo>
                    <a:pt x="429368" y="666504"/>
                  </a:lnTo>
                  <a:cubicBezTo>
                    <a:pt x="507699" y="708127"/>
                    <a:pt x="601590" y="708127"/>
                    <a:pt x="679923" y="666504"/>
                  </a:cubicBezTo>
                  <a:lnTo>
                    <a:pt x="679923" y="696327"/>
                  </a:lnTo>
                  <a:cubicBezTo>
                    <a:pt x="679871" y="725368"/>
                    <a:pt x="697423" y="751542"/>
                    <a:pt x="724308" y="762521"/>
                  </a:cubicBezTo>
                  <a:lnTo>
                    <a:pt x="739265" y="768658"/>
                  </a:lnTo>
                  <a:cubicBezTo>
                    <a:pt x="681136" y="794225"/>
                    <a:pt x="618085" y="806667"/>
                    <a:pt x="554601" y="805100"/>
                  </a:cubicBezTo>
                  <a:cubicBezTo>
                    <a:pt x="491117" y="806664"/>
                    <a:pt x="428068" y="794221"/>
                    <a:pt x="369937" y="768658"/>
                  </a:cubicBezTo>
                  <a:close/>
                  <a:moveTo>
                    <a:pt x="1073421" y="1287692"/>
                  </a:moveTo>
                  <a:cubicBezTo>
                    <a:pt x="920083" y="1385195"/>
                    <a:pt x="205506" y="1384747"/>
                    <a:pt x="35781" y="1287102"/>
                  </a:cubicBezTo>
                  <a:lnTo>
                    <a:pt x="35781" y="1002270"/>
                  </a:lnTo>
                  <a:cubicBezTo>
                    <a:pt x="36500" y="965471"/>
                    <a:pt x="53812" y="930970"/>
                    <a:pt x="82886" y="908399"/>
                  </a:cubicBezTo>
                  <a:cubicBezTo>
                    <a:pt x="141554" y="863664"/>
                    <a:pt x="207256" y="829004"/>
                    <a:pt x="277300" y="805834"/>
                  </a:cubicBezTo>
                  <a:lnTo>
                    <a:pt x="277300" y="912836"/>
                  </a:lnTo>
                  <a:cubicBezTo>
                    <a:pt x="211804" y="917527"/>
                    <a:pt x="161052" y="972010"/>
                    <a:pt x="161013" y="1037675"/>
                  </a:cubicBezTo>
                  <a:lnTo>
                    <a:pt x="161013" y="1171852"/>
                  </a:lnTo>
                  <a:cubicBezTo>
                    <a:pt x="161070" y="1196761"/>
                    <a:pt x="178258" y="1218357"/>
                    <a:pt x="202519" y="1224003"/>
                  </a:cubicBezTo>
                  <a:cubicBezTo>
                    <a:pt x="211553" y="1235751"/>
                    <a:pt x="228402" y="1237950"/>
                    <a:pt x="240151" y="1228915"/>
                  </a:cubicBezTo>
                  <a:cubicBezTo>
                    <a:pt x="251900" y="1219881"/>
                    <a:pt x="254098" y="1203032"/>
                    <a:pt x="245064" y="1191283"/>
                  </a:cubicBezTo>
                  <a:cubicBezTo>
                    <a:pt x="236029" y="1179536"/>
                    <a:pt x="219180" y="1177336"/>
                    <a:pt x="207431" y="1186370"/>
                  </a:cubicBezTo>
                  <a:cubicBezTo>
                    <a:pt x="207031" y="1186678"/>
                    <a:pt x="206641" y="1186998"/>
                    <a:pt x="206258" y="1187327"/>
                  </a:cubicBezTo>
                  <a:cubicBezTo>
                    <a:pt x="200501" y="1184299"/>
                    <a:pt x="196867" y="1178357"/>
                    <a:pt x="196794" y="1171852"/>
                  </a:cubicBezTo>
                  <a:lnTo>
                    <a:pt x="196794" y="1037675"/>
                  </a:lnTo>
                  <a:cubicBezTo>
                    <a:pt x="196853" y="988296"/>
                    <a:pt x="236866" y="948282"/>
                    <a:pt x="286246" y="948223"/>
                  </a:cubicBezTo>
                  <a:lnTo>
                    <a:pt x="304136" y="948223"/>
                  </a:lnTo>
                  <a:cubicBezTo>
                    <a:pt x="353515" y="948282"/>
                    <a:pt x="393529" y="988296"/>
                    <a:pt x="393588" y="1037675"/>
                  </a:cubicBezTo>
                  <a:lnTo>
                    <a:pt x="393588" y="1171852"/>
                  </a:lnTo>
                  <a:cubicBezTo>
                    <a:pt x="393521" y="1178354"/>
                    <a:pt x="389895" y="1184297"/>
                    <a:pt x="384141" y="1187327"/>
                  </a:cubicBezTo>
                  <a:cubicBezTo>
                    <a:pt x="372921" y="1177643"/>
                    <a:pt x="355977" y="1178890"/>
                    <a:pt x="346293" y="1190109"/>
                  </a:cubicBezTo>
                  <a:cubicBezTo>
                    <a:pt x="336609" y="1201330"/>
                    <a:pt x="337856" y="1218276"/>
                    <a:pt x="349075" y="1227958"/>
                  </a:cubicBezTo>
                  <a:cubicBezTo>
                    <a:pt x="360295" y="1237642"/>
                    <a:pt x="377241" y="1236397"/>
                    <a:pt x="386923" y="1225176"/>
                  </a:cubicBezTo>
                  <a:cubicBezTo>
                    <a:pt x="387254" y="1224793"/>
                    <a:pt x="387573" y="1224403"/>
                    <a:pt x="387881" y="1224003"/>
                  </a:cubicBezTo>
                  <a:cubicBezTo>
                    <a:pt x="412135" y="1218349"/>
                    <a:pt x="429313" y="1196756"/>
                    <a:pt x="429368" y="1171852"/>
                  </a:cubicBezTo>
                  <a:lnTo>
                    <a:pt x="429368" y="1037675"/>
                  </a:lnTo>
                  <a:cubicBezTo>
                    <a:pt x="429302" y="972031"/>
                    <a:pt x="378558" y="917579"/>
                    <a:pt x="313081" y="912890"/>
                  </a:cubicBezTo>
                  <a:lnTo>
                    <a:pt x="313081" y="793024"/>
                  </a:lnTo>
                  <a:cubicBezTo>
                    <a:pt x="318770" y="791038"/>
                    <a:pt x="324423" y="789035"/>
                    <a:pt x="330131" y="787067"/>
                  </a:cubicBezTo>
                  <a:cubicBezTo>
                    <a:pt x="378613" y="820414"/>
                    <a:pt x="463199" y="840881"/>
                    <a:pt x="554601" y="840881"/>
                  </a:cubicBezTo>
                  <a:cubicBezTo>
                    <a:pt x="646002" y="840881"/>
                    <a:pt x="730552" y="820414"/>
                    <a:pt x="778946" y="787031"/>
                  </a:cubicBezTo>
                  <a:cubicBezTo>
                    <a:pt x="784724" y="789017"/>
                    <a:pt x="790431" y="791038"/>
                    <a:pt x="796174" y="793042"/>
                  </a:cubicBezTo>
                  <a:lnTo>
                    <a:pt x="796174" y="913784"/>
                  </a:lnTo>
                  <a:cubicBezTo>
                    <a:pt x="796174" y="914196"/>
                    <a:pt x="796389" y="914518"/>
                    <a:pt x="796407" y="914911"/>
                  </a:cubicBezTo>
                  <a:cubicBezTo>
                    <a:pt x="758107" y="924669"/>
                    <a:pt x="734969" y="963625"/>
                    <a:pt x="744727" y="1001924"/>
                  </a:cubicBezTo>
                  <a:cubicBezTo>
                    <a:pt x="754484" y="1040222"/>
                    <a:pt x="793440" y="1063362"/>
                    <a:pt x="831740" y="1053604"/>
                  </a:cubicBezTo>
                  <a:cubicBezTo>
                    <a:pt x="870040" y="1043847"/>
                    <a:pt x="893177" y="1004889"/>
                    <a:pt x="883420" y="966591"/>
                  </a:cubicBezTo>
                  <a:cubicBezTo>
                    <a:pt x="876953" y="941203"/>
                    <a:pt x="857128" y="921379"/>
                    <a:pt x="831740" y="914911"/>
                  </a:cubicBezTo>
                  <a:cubicBezTo>
                    <a:pt x="831740" y="914518"/>
                    <a:pt x="831955" y="914178"/>
                    <a:pt x="831955" y="913784"/>
                  </a:cubicBezTo>
                  <a:lnTo>
                    <a:pt x="831955" y="805905"/>
                  </a:lnTo>
                  <a:cubicBezTo>
                    <a:pt x="902049" y="829122"/>
                    <a:pt x="967793" y="863838"/>
                    <a:pt x="1026494" y="908632"/>
                  </a:cubicBezTo>
                  <a:cubicBezTo>
                    <a:pt x="1055373" y="931073"/>
                    <a:pt x="1072608" y="965330"/>
                    <a:pt x="1073421" y="1001894"/>
                  </a:cubicBezTo>
                  <a:close/>
                </a:path>
              </a:pathLst>
            </a:custGeom>
            <a:solidFill>
              <a:schemeClr val="tx2"/>
            </a:solidFill>
            <a:ln cap="flat" w="17859">
              <a:noFill/>
              <a:prstDash val="solid"/>
              <a:miter/>
            </a:ln>
          </p:spPr>
          <p:txBody>
            <a:bodyPr anchor="ctr" rtlCol="0"/>
            <a:lstStyle/>
            <a:p>
              <a:endParaRPr lang="en-GB"/>
            </a:p>
          </p:txBody>
        </p:sp>
        <p:sp>
          <p:nvSpPr>
            <p:cNvPr descr="Doctor male outline" id="129" name="Graphic 18">
              <a:extLst>
                <a:ext uri="{FF2B5EF4-FFF2-40B4-BE49-F238E27FC236}">
                  <a16:creationId xmlns:a16="http://schemas.microsoft.com/office/drawing/2014/main" id="{BAFF1A27-FB5B-43F2-82E4-0D67703079C8}"/>
                </a:ext>
              </a:extLst>
            </p:cNvPr>
            <p:cNvSpPr/>
            <p:nvPr/>
          </p:nvSpPr>
          <p:spPr>
            <a:xfrm>
              <a:off x="5550839" y="496657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cxnSp>
        <p:nvCxnSpPr>
          <p:cNvPr id="131" name="Connector: Elbow 130">
            <a:extLst>
              <a:ext uri="{FF2B5EF4-FFF2-40B4-BE49-F238E27FC236}">
                <a16:creationId xmlns:a16="http://schemas.microsoft.com/office/drawing/2014/main" id="{884F19A0-723A-4CF9-82C5-C6EF212F89E3}"/>
              </a:ext>
            </a:extLst>
          </p:cNvPr>
          <p:cNvCxnSpPr>
            <a:stCxn id="16" idx="3"/>
          </p:cNvCxnSpPr>
          <p:nvPr/>
        </p:nvCxnSpPr>
        <p:spPr>
          <a:xfrm flipV="1">
            <a:off x="3495865" y="3141801"/>
            <a:ext cx="700622" cy="477364"/>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10C8F7EC-093B-4767-ADFF-65BC10FF2215}"/>
              </a:ext>
            </a:extLst>
          </p:cNvPr>
          <p:cNvCxnSpPr>
            <a:cxnSpLocks/>
            <a:stCxn id="16" idx="3"/>
          </p:cNvCxnSpPr>
          <p:nvPr/>
        </p:nvCxnSpPr>
        <p:spPr>
          <a:xfrm>
            <a:off x="3495865" y="3619165"/>
            <a:ext cx="700622" cy="681641"/>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40766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357" p14:dur="758" spd="slow">
        <p159:morph option="byObject"/>
      </p:transition>
    </mc:Choice>
    <mc:Fallback>
      <p:transition advTm="53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5"/>
                                        </p:tgtEl>
                                        <p:attrNameLst>
                                          <p:attrName>style.visibility</p:attrName>
                                        </p:attrNameLst>
                                      </p:cBhvr>
                                      <p:to>
                                        <p:strVal val="visible"/>
                                      </p:to>
                                    </p:set>
                                    <p:anim calcmode="lin" valueType="num">
                                      <p:cBhvr additive="base">
                                        <p:cTn dur="500" fill="hold" id="7"/>
                                        <p:tgtEl>
                                          <p:spTgt spid="15"/>
                                        </p:tgtEl>
                                        <p:attrNameLst>
                                          <p:attrName>ppt_x</p:attrName>
                                        </p:attrNameLst>
                                      </p:cBhvr>
                                      <p:tavLst>
                                        <p:tav tm="0">
                                          <p:val>
                                            <p:strVal val="1+#ppt_w/2"/>
                                          </p:val>
                                        </p:tav>
                                        <p:tav tm="100000">
                                          <p:val>
                                            <p:strVal val="#ppt_x"/>
                                          </p:val>
                                        </p:tav>
                                      </p:tavLst>
                                    </p:anim>
                                    <p:anim calcmode="lin" valueType="num">
                                      <p:cBhvr additive="base">
                                        <p:cTn dur="500" fill="hold" id="8"/>
                                        <p:tgtEl>
                                          <p:spTgt spid="15"/>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grpId="0" id="10" nodeType="afterEffect" presetClass="entr" presetID="10"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childTnLst>
                                </p:cTn>
                              </p:par>
                            </p:childTnLst>
                          </p:cTn>
                        </p:par>
                        <p:par>
                          <p:cTn fill="hold" id="13">
                            <p:stCondLst>
                              <p:cond delay="1000"/>
                            </p:stCondLst>
                            <p:childTnLst>
                              <p:par>
                                <p:cTn fill="hold" id="14" nodeType="afterEffect" presetClass="entr" presetID="10" presetSubtype="0">
                                  <p:stCondLst>
                                    <p:cond delay="0"/>
                                  </p:stCondLst>
                                  <p:childTnLst>
                                    <p:set>
                                      <p:cBhvr>
                                        <p:cTn dur="1" fill="hold" id="15">
                                          <p:stCondLst>
                                            <p:cond delay="0"/>
                                          </p:stCondLst>
                                        </p:cTn>
                                        <p:tgtEl>
                                          <p:spTgt spid="127"/>
                                        </p:tgtEl>
                                        <p:attrNameLst>
                                          <p:attrName>style.visibility</p:attrName>
                                        </p:attrNameLst>
                                      </p:cBhvr>
                                      <p:to>
                                        <p:strVal val="visible"/>
                                      </p:to>
                                    </p:set>
                                    <p:animEffect filter="fade" transition="in">
                                      <p:cBhvr>
                                        <p:cTn dur="500" id="16"/>
                                        <p:tgtEl>
                                          <p:spTgt spid="127"/>
                                        </p:tgtEl>
                                      </p:cBhvr>
                                    </p:animEffect>
                                  </p:childTnLst>
                                </p:cTn>
                              </p:par>
                              <p:par>
                                <p:cTn fill="hold" id="17" nodeType="withEffect" presetClass="entr" presetID="10" presetSubtype="0">
                                  <p:stCondLst>
                                    <p:cond delay="0"/>
                                  </p:stCondLst>
                                  <p:childTnLst>
                                    <p:set>
                                      <p:cBhvr>
                                        <p:cTn dur="1" fill="hold" id="18">
                                          <p:stCondLst>
                                            <p:cond delay="0"/>
                                          </p:stCondLst>
                                        </p:cTn>
                                        <p:tgtEl>
                                          <p:spTgt spid="124"/>
                                        </p:tgtEl>
                                        <p:attrNameLst>
                                          <p:attrName>style.visibility</p:attrName>
                                        </p:attrNameLst>
                                      </p:cBhvr>
                                      <p:to>
                                        <p:strVal val="visible"/>
                                      </p:to>
                                    </p:set>
                                    <p:animEffect filter="fade" transition="in">
                                      <p:cBhvr>
                                        <p:cTn dur="500" id="19"/>
                                        <p:tgtEl>
                                          <p:spTgt spid="124"/>
                                        </p:tgtEl>
                                      </p:cBhvr>
                                    </p:animEffect>
                                  </p:childTnLst>
                                </p:cTn>
                              </p:par>
                              <p:par>
                                <p:cTn fill="hold" id="20" nodeType="withEffect" presetClass="entr" presetID="10" presetSubtype="0">
                                  <p:stCondLst>
                                    <p:cond delay="0"/>
                                  </p:stCondLst>
                                  <p:childTnLst>
                                    <p:set>
                                      <p:cBhvr>
                                        <p:cTn dur="1" fill="hold" id="21">
                                          <p:stCondLst>
                                            <p:cond delay="0"/>
                                          </p:stCondLst>
                                        </p:cTn>
                                        <p:tgtEl>
                                          <p:spTgt spid="21"/>
                                        </p:tgtEl>
                                        <p:attrNameLst>
                                          <p:attrName>style.visibility</p:attrName>
                                        </p:attrNameLst>
                                      </p:cBhvr>
                                      <p:to>
                                        <p:strVal val="visible"/>
                                      </p:to>
                                    </p:set>
                                    <p:animEffect filter="fade" transition="in">
                                      <p:cBhvr>
                                        <p:cTn dur="500" id="22"/>
                                        <p:tgtEl>
                                          <p:spTgt spid="21"/>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123"/>
                                        </p:tgtEl>
                                        <p:attrNameLst>
                                          <p:attrName>style.visibility</p:attrName>
                                        </p:attrNameLst>
                                      </p:cBhvr>
                                      <p:to>
                                        <p:strVal val="visible"/>
                                      </p:to>
                                    </p:set>
                                    <p:animEffect filter="fade" transition="in">
                                      <p:cBhvr>
                                        <p:cTn dur="500" id="25"/>
                                        <p:tgtEl>
                                          <p:spTgt spid="123"/>
                                        </p:tgtEl>
                                      </p:cBhvr>
                                    </p:animEffect>
                                  </p:childTnLst>
                                </p:cTn>
                              </p:par>
                            </p:childTnLst>
                          </p:cTn>
                        </p:par>
                        <p:par>
                          <p:cTn fill="hold" id="26">
                            <p:stCondLst>
                              <p:cond delay="1500"/>
                            </p:stCondLst>
                            <p:childTnLst>
                              <p:par>
                                <p:cTn fill="hold" id="27" nodeType="afterEffect" presetClass="entr" presetID="22" presetSubtype="8">
                                  <p:stCondLst>
                                    <p:cond delay="0"/>
                                  </p:stCondLst>
                                  <p:childTnLst>
                                    <p:set>
                                      <p:cBhvr>
                                        <p:cTn dur="1" fill="hold" id="28">
                                          <p:stCondLst>
                                            <p:cond delay="0"/>
                                          </p:stCondLst>
                                        </p:cTn>
                                        <p:tgtEl>
                                          <p:spTgt spid="132"/>
                                        </p:tgtEl>
                                        <p:attrNameLst>
                                          <p:attrName>style.visibility</p:attrName>
                                        </p:attrNameLst>
                                      </p:cBhvr>
                                      <p:to>
                                        <p:strVal val="visible"/>
                                      </p:to>
                                    </p:set>
                                    <p:animEffect filter="wipe(left)" transition="in">
                                      <p:cBhvr>
                                        <p:cTn dur="500" id="29"/>
                                        <p:tgtEl>
                                          <p:spTgt spid="132"/>
                                        </p:tgtEl>
                                      </p:cBhvr>
                                    </p:animEffect>
                                  </p:childTnLst>
                                </p:cTn>
                              </p:par>
                              <p:par>
                                <p:cTn fill="hold" id="30" nodeType="withEffect" presetClass="entr" presetID="22" presetSubtype="8">
                                  <p:stCondLst>
                                    <p:cond delay="0"/>
                                  </p:stCondLst>
                                  <p:childTnLst>
                                    <p:set>
                                      <p:cBhvr>
                                        <p:cTn dur="1" fill="hold" id="31">
                                          <p:stCondLst>
                                            <p:cond delay="0"/>
                                          </p:stCondLst>
                                        </p:cTn>
                                        <p:tgtEl>
                                          <p:spTgt spid="131"/>
                                        </p:tgtEl>
                                        <p:attrNameLst>
                                          <p:attrName>style.visibility</p:attrName>
                                        </p:attrNameLst>
                                      </p:cBhvr>
                                      <p:to>
                                        <p:strVal val="visible"/>
                                      </p:to>
                                    </p:set>
                                    <p:animEffect filter="wipe(left)" transition="in">
                                      <p:cBhvr>
                                        <p:cTn dur="500" id="32"/>
                                        <p:tgtEl>
                                          <p:spTgt spid="131"/>
                                        </p:tgtEl>
                                      </p:cBhvr>
                                    </p:animEffect>
                                  </p:childTnLst>
                                </p:cTn>
                              </p:par>
                            </p:childTnLst>
                          </p:cTn>
                        </p:par>
                        <p:par>
                          <p:cTn fill="hold" id="33">
                            <p:stCondLst>
                              <p:cond delay="2000"/>
                            </p:stCondLst>
                            <p:childTnLst>
                              <p:par>
                                <p:cTn fill="hold" id="34" nodeType="afterEffect" presetClass="exit" presetID="22" presetSubtype="8">
                                  <p:stCondLst>
                                    <p:cond delay="0"/>
                                  </p:stCondLst>
                                  <p:childTnLst>
                                    <p:animEffect filter="wipe(left)" transition="out">
                                      <p:cBhvr>
                                        <p:cTn dur="500" id="35"/>
                                        <p:tgtEl>
                                          <p:spTgt spid="132"/>
                                        </p:tgtEl>
                                      </p:cBhvr>
                                    </p:animEffect>
                                    <p:set>
                                      <p:cBhvr>
                                        <p:cTn dur="1" fill="hold" id="36">
                                          <p:stCondLst>
                                            <p:cond delay="499"/>
                                          </p:stCondLst>
                                        </p:cTn>
                                        <p:tgtEl>
                                          <p:spTgt spid="132"/>
                                        </p:tgtEl>
                                        <p:attrNameLst>
                                          <p:attrName>style.visibility</p:attrName>
                                        </p:attrNameLst>
                                      </p:cBhvr>
                                      <p:to>
                                        <p:strVal val="hidden"/>
                                      </p:to>
                                    </p:set>
                                  </p:childTnLst>
                                </p:cTn>
                              </p:par>
                              <p:par>
                                <p:cTn fill="hold" id="37" nodeType="withEffect" presetClass="exit" presetID="22" presetSubtype="8">
                                  <p:stCondLst>
                                    <p:cond delay="0"/>
                                  </p:stCondLst>
                                  <p:childTnLst>
                                    <p:animEffect filter="wipe(left)" transition="out">
                                      <p:cBhvr>
                                        <p:cTn dur="500" id="38"/>
                                        <p:tgtEl>
                                          <p:spTgt spid="131"/>
                                        </p:tgtEl>
                                      </p:cBhvr>
                                    </p:animEffect>
                                    <p:set>
                                      <p:cBhvr>
                                        <p:cTn dur="1" fill="hold" id="39">
                                          <p:stCondLst>
                                            <p:cond delay="499"/>
                                          </p:stCondLst>
                                        </p:cTn>
                                        <p:tgtEl>
                                          <p:spTgt spid="13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animBg="1" grpId="0" spid="16"/>
      <p:bldP animBg="1" grpId="0" spid="123"/>
    </p:bld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44293825d246df1aa4225ce799d2c69e">
            <a:r>
              <a:rPr lang="en-GB"/>
              <a:t>Réponse à l'épidémie d'Ebola</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6279167-3937-4703-94EF-8EB41E2FF752}"/>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f47e8ad1db7920ba951356cdf0e3d5c">
            <a:pPr algn="ctr"/>
            <a:r>
              <a:rPr dirty="0" lang="en-GB" sz="2400">
                <a:latin typeface="+mj-lt"/>
              </a:rPr>
              <a:t>2014</a:t>
            </a:r>
          </a:p>
        </p:txBody>
      </p:sp>
      <p:sp>
        <p:nvSpPr>
          <p:cNvPr id="16" name="Rectangle: Rounded Corners 15">
            <a:extLst>
              <a:ext uri="{FF2B5EF4-FFF2-40B4-BE49-F238E27FC236}">
                <a16:creationId xmlns:a16="http://schemas.microsoft.com/office/drawing/2014/main" id="{33998C1B-842C-45AF-AF51-4BC16D6AB78C}"/>
              </a:ext>
            </a:extLst>
          </p:cNvPr>
          <p:cNvSpPr/>
          <p:nvPr/>
        </p:nvSpPr>
        <p:spPr>
          <a:xfrm>
            <a:off x="788064" y="3299125"/>
            <a:ext cx="2707807"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grpSp>
        <p:nvGrpSpPr>
          <p:cNvPr id="21" name="Graphic 6">
            <a:extLst>
              <a:ext uri="{FF2B5EF4-FFF2-40B4-BE49-F238E27FC236}">
                <a16:creationId xmlns:a16="http://schemas.microsoft.com/office/drawing/2014/main" id="{0A393E7B-85B8-4A13-B4F6-4111903FFF55}"/>
              </a:ext>
            </a:extLst>
          </p:cNvPr>
          <p:cNvGrpSpPr/>
          <p:nvPr/>
        </p:nvGrpSpPr>
        <p:grpSpPr>
          <a:xfrm>
            <a:off x="15926699" y="1449723"/>
            <a:ext cx="4605255" cy="4071236"/>
            <a:chOff x="6281254" y="1634492"/>
            <a:chExt cx="4605255" cy="4071236"/>
          </a:xfrm>
          <a:solidFill>
            <a:srgbClr val="A0ADBA"/>
          </a:solidFill>
        </p:grpSpPr>
        <p:sp>
          <p:nvSpPr>
            <p:cNvPr id="23" name="Graphic 6">
              <a:extLst>
                <a:ext uri="{FF2B5EF4-FFF2-40B4-BE49-F238E27FC236}">
                  <a16:creationId xmlns:a16="http://schemas.microsoft.com/office/drawing/2014/main" id="{554DBC58-B30B-433E-A5D6-DB89D64D68E8}"/>
                </a:ext>
              </a:extLst>
            </p:cNvPr>
            <p:cNvSpPr/>
            <p:nvPr/>
          </p:nvSpPr>
          <p:spPr>
            <a:xfrm>
              <a:off x="9976915" y="4447027"/>
              <a:ext cx="432621" cy="762667"/>
            </a:xfrm>
            <a:custGeom>
              <a:avLst/>
              <a:gdLst>
                <a:gd fmla="*/ 356185 w 432621" name="connsiteX0"/>
                <a:gd fmla="*/ 13023 h 762667" name="connsiteY0"/>
                <a:gd fmla="*/ 377606 w 432621" name="connsiteX1"/>
                <a:gd fmla="*/ 0 h 762667" name="connsiteY1"/>
                <a:gd fmla="*/ 415871 w 432621" name="connsiteX2"/>
                <a:gd fmla="*/ 41002 h 762667" name="connsiteY2"/>
                <a:gd fmla="*/ 432622 w 432621" name="connsiteX3"/>
                <a:gd fmla="*/ 190195 h 762667" name="connsiteY3"/>
                <a:gd fmla="*/ 423326 w 432621" name="connsiteX4"/>
                <a:gd fmla="*/ 212560 h 762667" name="connsiteY4"/>
                <a:gd fmla="*/ 413984 w 432621" name="connsiteX5"/>
                <a:gd fmla="*/ 211663 h 762667" name="connsiteY5"/>
                <a:gd fmla="*/ 403745 w 432621" name="connsiteX6"/>
                <a:gd fmla="*/ 182740 h 762667" name="connsiteY6"/>
                <a:gd fmla="*/ 394403 w 432621" name="connsiteX7"/>
                <a:gd fmla="*/ 182740 h 762667" name="connsiteY7"/>
                <a:gd fmla="*/ 386948 w 432621" name="connsiteX8"/>
                <a:gd fmla="*/ 227470 h 762667" name="connsiteY8"/>
                <a:gd fmla="*/ 392563 w 432621" name="connsiteX9"/>
                <a:gd fmla="*/ 234924 h 762667" name="connsiteY9"/>
                <a:gd fmla="*/ 390676 w 432621" name="connsiteX10"/>
                <a:gd fmla="*/ 263848 h 762667" name="connsiteY10"/>
                <a:gd fmla="*/ 370151 w 432621" name="connsiteX11"/>
                <a:gd fmla="*/ 288100 h 762667" name="connsiteY11"/>
                <a:gd fmla="*/ 358025 w 432621" name="connsiteX12"/>
                <a:gd fmla="*/ 344012 h 762667" name="connsiteY12"/>
                <a:gd fmla="*/ 317966 w 432621" name="connsiteX13"/>
                <a:gd fmla="*/ 437293 h 762667" name="connsiteY13"/>
                <a:gd fmla="*/ 238699 w 432621" name="connsiteX14"/>
                <a:gd fmla="*/ 613474 h 762667" name="connsiteY14"/>
                <a:gd fmla="*/ 209776 w 432621" name="connsiteX15"/>
                <a:gd fmla="*/ 685287 h 762667" name="connsiteY15"/>
                <a:gd fmla="*/ 179013 w 432621" name="connsiteX16"/>
                <a:gd fmla="*/ 728176 h 762667" name="connsiteY16"/>
                <a:gd fmla="*/ 167830 w 432621" name="connsiteX17"/>
                <a:gd fmla="*/ 733791 h 762667" name="connsiteY17"/>
                <a:gd fmla="*/ 128668 w 432621" name="connsiteX18"/>
                <a:gd fmla="*/ 742190 h 762667" name="connsiteY18"/>
                <a:gd fmla="*/ 86722 w 432621" name="connsiteX19"/>
                <a:gd fmla="*/ 759883 h 762667" name="connsiteY19"/>
                <a:gd fmla="*/ 69925 w 432621" name="connsiteX20"/>
                <a:gd fmla="*/ 762667 h 762667" name="connsiteY20"/>
                <a:gd fmla="*/ 40106 w 432621" name="connsiteX21"/>
                <a:gd fmla="*/ 732847 h 762667" name="connsiteY21"/>
                <a:gd fmla="*/ 15853 w 432621" name="connsiteX22"/>
                <a:gd fmla="*/ 713266 h 762667" name="connsiteY22"/>
                <a:gd fmla="*/ 3727 w 432621" name="connsiteX23"/>
                <a:gd fmla="*/ 668490 h 762667" name="connsiteY23"/>
                <a:gd fmla="*/ 13070 w 432621" name="connsiteX24"/>
                <a:gd fmla="*/ 640557 h 762667" name="connsiteY24"/>
                <a:gd fmla="*/ 9342 w 432621" name="connsiteX25"/>
                <a:gd fmla="*/ 616305 h 762667" name="connsiteY25"/>
                <a:gd fmla="*/ 0 w 432621" name="connsiteX26"/>
                <a:gd fmla="*/ 604179 h 762667" name="connsiteY26"/>
                <a:gd fmla="*/ 0 w 432621" name="connsiteX27"/>
                <a:gd fmla="*/ 554779 h 762667" name="connsiteY27"/>
                <a:gd fmla="*/ 22365 w 432621" name="connsiteX28"/>
                <a:gd fmla="*/ 512785 h 762667" name="connsiteY28"/>
                <a:gd fmla="*/ 36378 w 432621" name="connsiteX29"/>
                <a:gd fmla="*/ 511889 h 762667" name="connsiteY29"/>
                <a:gd fmla="*/ 41946 w 432621" name="connsiteX30"/>
                <a:gd fmla="*/ 486693 h 762667" name="connsiteY30"/>
                <a:gd fmla="*/ 74596 w 432621" name="connsiteX31"/>
                <a:gd fmla="*/ 438189 h 762667" name="connsiteY31"/>
                <a:gd fmla="*/ 83939 w 432621" name="connsiteX32"/>
                <a:gd fmla="*/ 413040 h 762667" name="connsiteY32"/>
                <a:gd fmla="*/ 72709 w 432621" name="connsiteX33"/>
                <a:gd fmla="*/ 391572 h 762667" name="connsiteY33"/>
                <a:gd fmla="*/ 68085 w 432621" name="connsiteX34"/>
                <a:gd fmla="*/ 345899 h 762667" name="connsiteY34"/>
                <a:gd fmla="*/ 70869 w 432621" name="connsiteX35"/>
                <a:gd fmla="*/ 310464 h 762667" name="connsiteY35"/>
                <a:gd fmla="*/ 61527 w 432621" name="connsiteX36"/>
                <a:gd fmla="*/ 301170 h 762667" name="connsiteY36"/>
                <a:gd fmla="*/ 92290 w 432621" name="connsiteX37"/>
                <a:gd fmla="*/ 247994 h 762667" name="connsiteY37"/>
                <a:gd fmla="*/ 98848 w 432621" name="connsiteX38"/>
                <a:gd fmla="*/ 224686 h 762667" name="connsiteY38"/>
                <a:gd fmla="*/ 127724 w 432621" name="connsiteX39"/>
                <a:gd fmla="*/ 225629 h 762667" name="connsiteY39"/>
                <a:gd fmla="*/ 137067 w 432621" name="connsiteX40"/>
                <a:gd fmla="*/ 215344 h 762667" name="connsiteY40"/>
                <a:gd fmla="*/ 146409 w 432621" name="connsiteX41"/>
                <a:gd fmla="*/ 218174 h 762667" name="connsiteY41"/>
                <a:gd fmla="*/ 156648 w 432621" name="connsiteX42"/>
                <a:gd fmla="*/ 218174 h 762667" name="connsiteY42"/>
                <a:gd fmla="*/ 170614 w 432621" name="connsiteX43"/>
                <a:gd fmla="*/ 204161 h 762667" name="connsiteY43"/>
                <a:gd fmla="*/ 195810 w 432621" name="connsiteX44"/>
                <a:gd fmla="*/ 204161 h 762667" name="connsiteY44"/>
                <a:gd fmla="*/ 203264 w 432621" name="connsiteX45"/>
                <a:gd fmla="*/ 218174 h 762667" name="connsiteY45"/>
                <a:gd fmla="*/ 219118 w 432621" name="connsiteX46"/>
                <a:gd fmla="*/ 218174 h 762667" name="connsiteY46"/>
                <a:gd fmla="*/ 206992 w 432621" name="connsiteX47"/>
                <a:gd fmla="*/ 199537 h 762667" name="connsiteY47"/>
                <a:gd fmla="*/ 206992 w 432621" name="connsiteX48"/>
                <a:gd fmla="*/ 189251 h 762667" name="connsiteY48"/>
                <a:gd fmla="*/ 234028 w 432621" name="connsiteX49"/>
                <a:gd fmla="*/ 173398 h 762667" name="connsiteY49"/>
                <a:gd fmla="*/ 240586 w 432621" name="connsiteX50"/>
                <a:gd fmla="*/ 175285 h 762667" name="connsiteY50"/>
                <a:gd fmla="*/ 244314 w 432621" name="connsiteX51"/>
                <a:gd fmla="*/ 188308 h 762667" name="connsiteY51"/>
                <a:gd fmla="*/ 258280 w 432621" name="connsiteX52"/>
                <a:gd fmla="*/ 189251 h 762667" name="connsiteY52"/>
                <a:gd fmla="*/ 251769 w 432621" name="connsiteX53"/>
                <a:gd fmla="*/ 167830 h 762667" name="connsiteY53"/>
                <a:gd fmla="*/ 264791 w 432621" name="connsiteX54"/>
                <a:gd fmla="*/ 151033 h 762667" name="connsiteY54"/>
                <a:gd fmla="*/ 270406 w 432621" name="connsiteX55"/>
                <a:gd fmla="*/ 142634 h 762667" name="connsiteY55"/>
                <a:gd fmla="*/ 276021 w 432621" name="connsiteX56"/>
                <a:gd fmla="*/ 158488 h 762667" name="connsiteY56"/>
                <a:gd fmla="*/ 288100 w 432621" name="connsiteX57"/>
                <a:gd fmla="*/ 138907 h 762667" name="connsiteY57"/>
                <a:gd fmla="*/ 300226 w 432621" name="connsiteX58"/>
                <a:gd fmla="*/ 135180 h 762667" name="connsiteY58"/>
                <a:gd fmla="*/ 285316 w 432621" name="connsiteX59"/>
                <a:gd fmla="*/ 122110 h 762667" name="connsiteY59"/>
                <a:gd fmla="*/ 294658 w 432621" name="connsiteX60"/>
                <a:gd fmla="*/ 110927 h 762667" name="connsiteY60"/>
                <a:gd fmla="*/ 306784 w 432621" name="connsiteX61"/>
                <a:gd fmla="*/ 109984 h 762667" name="connsiteY61"/>
                <a:gd fmla="*/ 303057 w 432621" name="connsiteX62"/>
                <a:gd fmla="*/ 76437 h 762667" name="connsiteY62"/>
                <a:gd fmla="*/ 311408 w 432621" name="connsiteX63"/>
                <a:gd fmla="*/ 76437 h 762667" name="connsiteY63"/>
                <a:gd fmla="*/ 317966 w 432621" name="connsiteX64"/>
                <a:gd fmla="*/ 88563 h 762667" name="connsiteY64"/>
                <a:gd fmla="*/ 336604 w 432621" name="connsiteX65"/>
                <a:gd fmla="*/ 61527 h 762667" name="connsiteY65"/>
                <a:gd fmla="*/ 355241 w 432621" name="connsiteX66"/>
                <a:gd fmla="*/ 63367 h 762667" name="connsiteY66"/>
                <a:gd fmla="*/ 361752 w 432621" name="connsiteX67"/>
                <a:gd fmla="*/ 30763 h 762667" name="connsiteY67"/>
                <a:gd fmla="*/ 356185 w 432621" name="connsiteX68"/>
                <a:gd fmla="*/ 13023 h 762667"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762667" w="432621">
                  <a:moveTo>
                    <a:pt x="356185" y="13023"/>
                  </a:moveTo>
                  <a:lnTo>
                    <a:pt x="377606" y="0"/>
                  </a:lnTo>
                  <a:lnTo>
                    <a:pt x="415871" y="41002"/>
                  </a:lnTo>
                  <a:lnTo>
                    <a:pt x="432622" y="190195"/>
                  </a:lnTo>
                  <a:lnTo>
                    <a:pt x="423326" y="212560"/>
                  </a:lnTo>
                  <a:lnTo>
                    <a:pt x="413984" y="211663"/>
                  </a:lnTo>
                  <a:lnTo>
                    <a:pt x="403745" y="182740"/>
                  </a:lnTo>
                  <a:lnTo>
                    <a:pt x="394403" y="182740"/>
                  </a:lnTo>
                  <a:lnTo>
                    <a:pt x="386948" y="227470"/>
                  </a:lnTo>
                  <a:lnTo>
                    <a:pt x="392563" y="234924"/>
                  </a:lnTo>
                  <a:lnTo>
                    <a:pt x="390676" y="263848"/>
                  </a:lnTo>
                  <a:lnTo>
                    <a:pt x="370151" y="288100"/>
                  </a:lnTo>
                  <a:lnTo>
                    <a:pt x="358025" y="344012"/>
                  </a:lnTo>
                  <a:lnTo>
                    <a:pt x="317966" y="437293"/>
                  </a:lnTo>
                  <a:lnTo>
                    <a:pt x="238699" y="613474"/>
                  </a:lnTo>
                  <a:lnTo>
                    <a:pt x="209776" y="685287"/>
                  </a:lnTo>
                  <a:lnTo>
                    <a:pt x="179013" y="728176"/>
                  </a:lnTo>
                  <a:lnTo>
                    <a:pt x="167830" y="733791"/>
                  </a:lnTo>
                  <a:lnTo>
                    <a:pt x="128668" y="742190"/>
                  </a:lnTo>
                  <a:lnTo>
                    <a:pt x="86722" y="759883"/>
                  </a:lnTo>
                  <a:lnTo>
                    <a:pt x="69925" y="762667"/>
                  </a:lnTo>
                  <a:lnTo>
                    <a:pt x="40106" y="732847"/>
                  </a:lnTo>
                  <a:lnTo>
                    <a:pt x="15853" y="713266"/>
                  </a:lnTo>
                  <a:lnTo>
                    <a:pt x="3727" y="668490"/>
                  </a:lnTo>
                  <a:lnTo>
                    <a:pt x="13070" y="640557"/>
                  </a:lnTo>
                  <a:lnTo>
                    <a:pt x="9342" y="616305"/>
                  </a:lnTo>
                  <a:lnTo>
                    <a:pt x="0" y="604179"/>
                  </a:lnTo>
                  <a:lnTo>
                    <a:pt x="0" y="554779"/>
                  </a:lnTo>
                  <a:lnTo>
                    <a:pt x="22365" y="512785"/>
                  </a:lnTo>
                  <a:lnTo>
                    <a:pt x="36378" y="511889"/>
                  </a:lnTo>
                  <a:lnTo>
                    <a:pt x="41946" y="486693"/>
                  </a:lnTo>
                  <a:lnTo>
                    <a:pt x="74596" y="438189"/>
                  </a:lnTo>
                  <a:lnTo>
                    <a:pt x="83939" y="413040"/>
                  </a:lnTo>
                  <a:lnTo>
                    <a:pt x="72709" y="391572"/>
                  </a:lnTo>
                  <a:lnTo>
                    <a:pt x="68085" y="345899"/>
                  </a:lnTo>
                  <a:lnTo>
                    <a:pt x="70869" y="310464"/>
                  </a:lnTo>
                  <a:lnTo>
                    <a:pt x="61527" y="301170"/>
                  </a:lnTo>
                  <a:lnTo>
                    <a:pt x="92290" y="247994"/>
                  </a:lnTo>
                  <a:lnTo>
                    <a:pt x="98848" y="224686"/>
                  </a:lnTo>
                  <a:lnTo>
                    <a:pt x="127724" y="225629"/>
                  </a:lnTo>
                  <a:lnTo>
                    <a:pt x="137067" y="215344"/>
                  </a:lnTo>
                  <a:lnTo>
                    <a:pt x="146409" y="218174"/>
                  </a:lnTo>
                  <a:lnTo>
                    <a:pt x="156648" y="218174"/>
                  </a:lnTo>
                  <a:lnTo>
                    <a:pt x="170614" y="204161"/>
                  </a:lnTo>
                  <a:lnTo>
                    <a:pt x="195810" y="204161"/>
                  </a:lnTo>
                  <a:lnTo>
                    <a:pt x="203264" y="218174"/>
                  </a:lnTo>
                  <a:lnTo>
                    <a:pt x="219118" y="218174"/>
                  </a:lnTo>
                  <a:lnTo>
                    <a:pt x="206992" y="199537"/>
                  </a:lnTo>
                  <a:lnTo>
                    <a:pt x="206992" y="189251"/>
                  </a:lnTo>
                  <a:lnTo>
                    <a:pt x="234028" y="173398"/>
                  </a:lnTo>
                  <a:lnTo>
                    <a:pt x="240586" y="175285"/>
                  </a:lnTo>
                  <a:lnTo>
                    <a:pt x="244314" y="188308"/>
                  </a:lnTo>
                  <a:lnTo>
                    <a:pt x="258280" y="189251"/>
                  </a:lnTo>
                  <a:lnTo>
                    <a:pt x="251769" y="167830"/>
                  </a:lnTo>
                  <a:lnTo>
                    <a:pt x="264791" y="151033"/>
                  </a:lnTo>
                  <a:lnTo>
                    <a:pt x="270406" y="142634"/>
                  </a:lnTo>
                  <a:lnTo>
                    <a:pt x="276021" y="158488"/>
                  </a:lnTo>
                  <a:lnTo>
                    <a:pt x="288100" y="138907"/>
                  </a:lnTo>
                  <a:lnTo>
                    <a:pt x="300226" y="135180"/>
                  </a:lnTo>
                  <a:lnTo>
                    <a:pt x="285316" y="122110"/>
                  </a:lnTo>
                  <a:lnTo>
                    <a:pt x="294658" y="110927"/>
                  </a:lnTo>
                  <a:lnTo>
                    <a:pt x="306784" y="109984"/>
                  </a:lnTo>
                  <a:lnTo>
                    <a:pt x="303057" y="76437"/>
                  </a:lnTo>
                  <a:lnTo>
                    <a:pt x="311408" y="76437"/>
                  </a:lnTo>
                  <a:lnTo>
                    <a:pt x="317966" y="88563"/>
                  </a:lnTo>
                  <a:lnTo>
                    <a:pt x="336604" y="61527"/>
                  </a:lnTo>
                  <a:lnTo>
                    <a:pt x="355241" y="63367"/>
                  </a:lnTo>
                  <a:lnTo>
                    <a:pt x="361752" y="30763"/>
                  </a:lnTo>
                  <a:lnTo>
                    <a:pt x="356185" y="1302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5" name="Graphic 6">
              <a:extLst>
                <a:ext uri="{FF2B5EF4-FFF2-40B4-BE49-F238E27FC236}">
                  <a16:creationId xmlns:a16="http://schemas.microsoft.com/office/drawing/2014/main" id="{342A0CDB-1A6D-496D-B690-00A522237FB4}"/>
                </a:ext>
              </a:extLst>
            </p:cNvPr>
            <p:cNvSpPr/>
            <p:nvPr/>
          </p:nvSpPr>
          <p:spPr>
            <a:xfrm>
              <a:off x="9852918" y="4025163"/>
              <a:ext cx="8068" cy="26941"/>
            </a:xfrm>
            <a:custGeom>
              <a:avLst/>
              <a:gdLst>
                <a:gd fmla="*/ 0 w 8068" name="connsiteX0"/>
                <a:gd fmla="*/ 24582 h 26941" name="connsiteY0"/>
                <a:gd fmla="*/ 1368 w 8068" name="connsiteX1"/>
                <a:gd fmla="*/ 0 h 26941" name="connsiteY1"/>
                <a:gd fmla="*/ 8068 w 8068" name="connsiteX2"/>
                <a:gd fmla="*/ 378 h 26941" name="connsiteY2"/>
                <a:gd fmla="*/ 7738 w 8068" name="connsiteX3"/>
                <a:gd fmla="*/ 24252 h 26941" name="connsiteY3"/>
                <a:gd fmla="*/ 4388 w 8068" name="connsiteX4"/>
                <a:gd fmla="*/ 26941 h 26941" name="connsiteY4"/>
                <a:gd fmla="*/ 0 w 8068" name="connsiteX5"/>
                <a:gd fmla="*/ 24582 h 2694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941" w="8068">
                  <a:moveTo>
                    <a:pt x="0" y="24582"/>
                  </a:moveTo>
                  <a:lnTo>
                    <a:pt x="1368" y="0"/>
                  </a:lnTo>
                  <a:lnTo>
                    <a:pt x="8068" y="378"/>
                  </a:lnTo>
                  <a:lnTo>
                    <a:pt x="7738" y="24252"/>
                  </a:lnTo>
                  <a:lnTo>
                    <a:pt x="4388" y="26941"/>
                  </a:lnTo>
                  <a:lnTo>
                    <a:pt x="0" y="2458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6" name="Graphic 6">
              <a:extLst>
                <a:ext uri="{FF2B5EF4-FFF2-40B4-BE49-F238E27FC236}">
                  <a16:creationId xmlns:a16="http://schemas.microsoft.com/office/drawing/2014/main" id="{F57CBE19-6249-444B-8878-E9D1FEC152D4}"/>
                </a:ext>
              </a:extLst>
            </p:cNvPr>
            <p:cNvSpPr/>
            <p:nvPr/>
          </p:nvSpPr>
          <p:spPr>
            <a:xfrm>
              <a:off x="9829704" y="4077347"/>
              <a:ext cx="12126" cy="33311"/>
            </a:xfrm>
            <a:custGeom>
              <a:avLst/>
              <a:gdLst>
                <a:gd fmla="*/ 0 w 12126" name="connsiteX0"/>
                <a:gd fmla="*/ 0 h 33311" name="connsiteY0"/>
                <a:gd fmla="*/ 661 w 12126" name="connsiteX1"/>
                <a:gd fmla="*/ 24252 h 33311" name="connsiteY1"/>
                <a:gd fmla="*/ 10097 w 12126" name="connsiteX2"/>
                <a:gd fmla="*/ 33311 h 33311" name="connsiteY2"/>
                <a:gd fmla="*/ 12126 w 12126" name="connsiteX3"/>
                <a:gd fmla="*/ 24913 h 33311" name="connsiteY3"/>
                <a:gd fmla="*/ 5049 w 12126" name="connsiteX4"/>
                <a:gd fmla="*/ 18165 h 33311" name="connsiteY4"/>
                <a:gd fmla="*/ 3350 w 12126" name="connsiteX5"/>
                <a:gd fmla="*/ 660 h 33311" name="connsiteY5"/>
                <a:gd fmla="*/ 0 w 12126" name="connsiteX6"/>
                <a:gd fmla="*/ 0 h 333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3311" w="12126">
                  <a:moveTo>
                    <a:pt x="0" y="0"/>
                  </a:moveTo>
                  <a:lnTo>
                    <a:pt x="661" y="24252"/>
                  </a:lnTo>
                  <a:lnTo>
                    <a:pt x="10097" y="33311"/>
                  </a:lnTo>
                  <a:lnTo>
                    <a:pt x="12126" y="24913"/>
                  </a:lnTo>
                  <a:lnTo>
                    <a:pt x="5049" y="18165"/>
                  </a:lnTo>
                  <a:lnTo>
                    <a:pt x="3350" y="6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7" name="Graphic 6">
              <a:extLst>
                <a:ext uri="{FF2B5EF4-FFF2-40B4-BE49-F238E27FC236}">
                  <a16:creationId xmlns:a16="http://schemas.microsoft.com/office/drawing/2014/main" id="{94C3470B-F6CD-405D-B63A-A93802D62CE1}"/>
                </a:ext>
              </a:extLst>
            </p:cNvPr>
            <p:cNvSpPr/>
            <p:nvPr/>
          </p:nvSpPr>
          <p:spPr>
            <a:xfrm>
              <a:off x="10213396" y="4281980"/>
              <a:ext cx="20571" cy="9106"/>
            </a:xfrm>
            <a:custGeom>
              <a:avLst/>
              <a:gdLst>
                <a:gd fmla="*/ 3397 w 20571" name="connsiteX0"/>
                <a:gd fmla="*/ 0 h 9106" name="connsiteY0"/>
                <a:gd fmla="*/ 0 w 20571" name="connsiteX1"/>
                <a:gd fmla="*/ 8446 h 9106" name="connsiteY1"/>
                <a:gd fmla="*/ 13164 w 20571" name="connsiteX2"/>
                <a:gd fmla="*/ 9106 h 9106" name="connsiteY2"/>
                <a:gd fmla="*/ 20572 w 20571" name="connsiteX3"/>
                <a:gd fmla="*/ 1699 h 9106" name="connsiteY3"/>
                <a:gd fmla="*/ 3397 w 20571" name="connsiteX4"/>
                <a:gd fmla="*/ 0 h 910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106" w="20571">
                  <a:moveTo>
                    <a:pt x="3397" y="0"/>
                  </a:moveTo>
                  <a:lnTo>
                    <a:pt x="0" y="8446"/>
                  </a:lnTo>
                  <a:lnTo>
                    <a:pt x="13164" y="9106"/>
                  </a:lnTo>
                  <a:lnTo>
                    <a:pt x="20572" y="1699"/>
                  </a:lnTo>
                  <a:lnTo>
                    <a:pt x="3397"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8" name="Graphic 6">
              <a:extLst>
                <a:ext uri="{FF2B5EF4-FFF2-40B4-BE49-F238E27FC236}">
                  <a16:creationId xmlns:a16="http://schemas.microsoft.com/office/drawing/2014/main" id="{21694856-3735-453C-8344-0F099085235F}"/>
                </a:ext>
              </a:extLst>
            </p:cNvPr>
            <p:cNvSpPr/>
            <p:nvPr/>
          </p:nvSpPr>
          <p:spPr>
            <a:xfrm>
              <a:off x="10196599" y="4280659"/>
              <a:ext cx="11087" cy="8729"/>
            </a:xfrm>
            <a:custGeom>
              <a:avLst/>
              <a:gdLst>
                <a:gd fmla="*/ 3019 w 11087" name="connsiteX0"/>
                <a:gd fmla="*/ 0 h 8729" name="connsiteY0"/>
                <a:gd fmla="*/ 0 w 11087" name="connsiteX1"/>
                <a:gd fmla="*/ 8729 h 8729" name="connsiteY1"/>
                <a:gd fmla="*/ 9059 w 11087" name="connsiteX2"/>
                <a:gd fmla="*/ 8399 h 8729" name="connsiteY2"/>
                <a:gd fmla="*/ 11088 w 11087" name="connsiteX3"/>
                <a:gd fmla="*/ 991 h 8729" name="connsiteY3"/>
                <a:gd fmla="*/ 3019 w 11087" name="connsiteX4"/>
                <a:gd fmla="*/ 0 h 87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29" w="11087">
                  <a:moveTo>
                    <a:pt x="3019" y="0"/>
                  </a:moveTo>
                  <a:lnTo>
                    <a:pt x="0" y="8729"/>
                  </a:lnTo>
                  <a:lnTo>
                    <a:pt x="9059" y="8399"/>
                  </a:lnTo>
                  <a:lnTo>
                    <a:pt x="11088" y="991"/>
                  </a:lnTo>
                  <a:lnTo>
                    <a:pt x="30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9" name="Graphic 6">
              <a:extLst>
                <a:ext uri="{FF2B5EF4-FFF2-40B4-BE49-F238E27FC236}">
                  <a16:creationId xmlns:a16="http://schemas.microsoft.com/office/drawing/2014/main" id="{0A712769-62CC-46E5-AF16-6751435BA893}"/>
                </a:ext>
              </a:extLst>
            </p:cNvPr>
            <p:cNvSpPr/>
            <p:nvPr/>
          </p:nvSpPr>
          <p:spPr>
            <a:xfrm>
              <a:off x="10035375" y="4398475"/>
              <a:ext cx="13117" cy="29583"/>
            </a:xfrm>
            <a:custGeom>
              <a:avLst/>
              <a:gdLst>
                <a:gd fmla="*/ 7408 w 13117" name="connsiteX0"/>
                <a:gd fmla="*/ 29584 h 29583" name="connsiteY0"/>
                <a:gd fmla="*/ 0 w 13117" name="connsiteX1"/>
                <a:gd fmla="*/ 16137 h 29583" name="connsiteY1"/>
                <a:gd fmla="*/ 6370 w 13117" name="connsiteX2"/>
                <a:gd fmla="*/ 0 h 29583" name="connsiteY2"/>
                <a:gd fmla="*/ 11419 w 13117" name="connsiteX3"/>
                <a:gd fmla="*/ 1982 h 29583" name="connsiteY3"/>
                <a:gd fmla="*/ 9059 w 13117" name="connsiteX4"/>
                <a:gd fmla="*/ 14438 h 29583" name="connsiteY4"/>
                <a:gd fmla="*/ 13117 w 13117" name="connsiteX5"/>
                <a:gd fmla="*/ 24205 h 29583" name="connsiteY5"/>
                <a:gd fmla="*/ 13117 w 13117" name="connsiteX6"/>
                <a:gd fmla="*/ 29584 h 29583" name="connsiteY6"/>
                <a:gd fmla="*/ 7408 w 13117" name="connsiteX7"/>
                <a:gd fmla="*/ 29584 h 295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583" w="13117">
                  <a:moveTo>
                    <a:pt x="7408" y="29584"/>
                  </a:moveTo>
                  <a:lnTo>
                    <a:pt x="0" y="16137"/>
                  </a:lnTo>
                  <a:lnTo>
                    <a:pt x="6370" y="0"/>
                  </a:lnTo>
                  <a:lnTo>
                    <a:pt x="11419" y="1982"/>
                  </a:lnTo>
                  <a:lnTo>
                    <a:pt x="9059" y="14438"/>
                  </a:lnTo>
                  <a:lnTo>
                    <a:pt x="13117" y="24205"/>
                  </a:lnTo>
                  <a:lnTo>
                    <a:pt x="13117" y="29584"/>
                  </a:lnTo>
                  <a:lnTo>
                    <a:pt x="7408" y="2958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0" name="Graphic 6">
              <a:extLst>
                <a:ext uri="{FF2B5EF4-FFF2-40B4-BE49-F238E27FC236}">
                  <a16:creationId xmlns:a16="http://schemas.microsoft.com/office/drawing/2014/main" id="{AEBAD888-D1E9-422B-A4AC-ECD6C16836FB}"/>
                </a:ext>
              </a:extLst>
            </p:cNvPr>
            <p:cNvSpPr/>
            <p:nvPr/>
          </p:nvSpPr>
          <p:spPr>
            <a:xfrm>
              <a:off x="10053540" y="4444903"/>
              <a:ext cx="15145" cy="12456"/>
            </a:xfrm>
            <a:custGeom>
              <a:avLst/>
              <a:gdLst>
                <a:gd fmla="*/ 0 w 15145" name="connsiteX0"/>
                <a:gd fmla="*/ 0 h 12456" name="connsiteY0"/>
                <a:gd fmla="*/ 3019 w 15145" name="connsiteX1"/>
                <a:gd fmla="*/ 9106 h 12456" name="connsiteY1"/>
                <a:gd fmla="*/ 15146 w 15145" name="connsiteX2"/>
                <a:gd fmla="*/ 12456 h 12456" name="connsiteY2"/>
                <a:gd fmla="*/ 10097 w 15145" name="connsiteX3"/>
                <a:gd fmla="*/ 2689 h 12456" name="connsiteY3"/>
                <a:gd fmla="*/ 0 w 15145" name="connsiteX4"/>
                <a:gd fmla="*/ 0 h 124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56" w="15145">
                  <a:moveTo>
                    <a:pt x="0" y="0"/>
                  </a:moveTo>
                  <a:lnTo>
                    <a:pt x="3019" y="9106"/>
                  </a:lnTo>
                  <a:lnTo>
                    <a:pt x="15146" y="12456"/>
                  </a:lnTo>
                  <a:lnTo>
                    <a:pt x="10097" y="2689"/>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1" name="Graphic 6">
              <a:extLst>
                <a:ext uri="{FF2B5EF4-FFF2-40B4-BE49-F238E27FC236}">
                  <a16:creationId xmlns:a16="http://schemas.microsoft.com/office/drawing/2014/main" id="{569E2061-E56A-42C8-846F-42D1DD0F7BFF}"/>
                </a:ext>
              </a:extLst>
            </p:cNvPr>
            <p:cNvSpPr/>
            <p:nvPr/>
          </p:nvSpPr>
          <p:spPr>
            <a:xfrm>
              <a:off x="10093268" y="4438534"/>
              <a:ext cx="11748" cy="15475"/>
            </a:xfrm>
            <a:custGeom>
              <a:avLst/>
              <a:gdLst>
                <a:gd fmla="*/ 11749 w 11748" name="connsiteX0"/>
                <a:gd fmla="*/ 15476 h 15475" name="connsiteY0"/>
                <a:gd fmla="*/ 0 w 11748" name="connsiteX1"/>
                <a:gd fmla="*/ 8068 h 15475" name="connsiteY1"/>
                <a:gd fmla="*/ 11088 w 11748" name="connsiteX2"/>
                <a:gd fmla="*/ 0 h 15475" name="connsiteY2"/>
                <a:gd fmla="*/ 11749 w 11748" name="connsiteX3"/>
                <a:gd fmla="*/ 15476 h 15475" name="connsiteY3"/>
              </a:gdLst>
              <a:ahLst/>
              <a:cxnLst>
                <a:cxn ang="0">
                  <a:pos x="connsiteX0" y="connsiteY0"/>
                </a:cxn>
                <a:cxn ang="0">
                  <a:pos x="connsiteX1" y="connsiteY1"/>
                </a:cxn>
                <a:cxn ang="0">
                  <a:pos x="connsiteX2" y="connsiteY2"/>
                </a:cxn>
                <a:cxn ang="0">
                  <a:pos x="connsiteX3" y="connsiteY3"/>
                </a:cxn>
              </a:cxnLst>
              <a:rect b="b" l="l" r="r" t="t"/>
              <a:pathLst>
                <a:path h="15475" w="11748">
                  <a:moveTo>
                    <a:pt x="11749" y="15476"/>
                  </a:moveTo>
                  <a:lnTo>
                    <a:pt x="0" y="8068"/>
                  </a:lnTo>
                  <a:lnTo>
                    <a:pt x="11088" y="0"/>
                  </a:lnTo>
                  <a:lnTo>
                    <a:pt x="11749" y="154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2" name="Graphic 6">
              <a:extLst>
                <a:ext uri="{FF2B5EF4-FFF2-40B4-BE49-F238E27FC236}">
                  <a16:creationId xmlns:a16="http://schemas.microsoft.com/office/drawing/2014/main" id="{14466B45-BB4A-49EB-BBB0-1F352E63E874}"/>
                </a:ext>
              </a:extLst>
            </p:cNvPr>
            <p:cNvSpPr/>
            <p:nvPr/>
          </p:nvSpPr>
          <p:spPr>
            <a:xfrm>
              <a:off x="10135308" y="4476186"/>
              <a:ext cx="9106" cy="16183"/>
            </a:xfrm>
            <a:custGeom>
              <a:avLst/>
              <a:gdLst>
                <a:gd fmla="*/ 0 w 9106" name="connsiteX0"/>
                <a:gd fmla="*/ 15146 h 16183" name="connsiteY0"/>
                <a:gd fmla="*/ 708 w 9106" name="connsiteX1"/>
                <a:gd fmla="*/ 0 h 16183" name="connsiteY1"/>
                <a:gd fmla="*/ 9107 w 9106" name="connsiteX2"/>
                <a:gd fmla="*/ 5426 h 16183" name="connsiteY2"/>
                <a:gd fmla="*/ 6087 w 9106" name="connsiteX3"/>
                <a:gd fmla="*/ 16184 h 16183" name="connsiteY3"/>
                <a:gd fmla="*/ 0 w 9106" name="connsiteX4"/>
                <a:gd fmla="*/ 15146 h 161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83" w="9106">
                  <a:moveTo>
                    <a:pt x="0" y="15146"/>
                  </a:moveTo>
                  <a:lnTo>
                    <a:pt x="708" y="0"/>
                  </a:lnTo>
                  <a:lnTo>
                    <a:pt x="9107" y="5426"/>
                  </a:lnTo>
                  <a:lnTo>
                    <a:pt x="6087" y="16184"/>
                  </a:lnTo>
                  <a:lnTo>
                    <a:pt x="0" y="1514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3" name="Graphic 6">
              <a:extLst>
                <a:ext uri="{FF2B5EF4-FFF2-40B4-BE49-F238E27FC236}">
                  <a16:creationId xmlns:a16="http://schemas.microsoft.com/office/drawing/2014/main" id="{F19807BE-F27D-4C29-9D7C-149F07A43D88}"/>
                </a:ext>
              </a:extLst>
            </p:cNvPr>
            <p:cNvSpPr/>
            <p:nvPr/>
          </p:nvSpPr>
          <p:spPr>
            <a:xfrm>
              <a:off x="10481019" y="4227814"/>
              <a:ext cx="5709" cy="10427"/>
            </a:xfrm>
            <a:custGeom>
              <a:avLst/>
              <a:gdLst>
                <a:gd fmla="*/ 330 w 5709" name="connsiteX0"/>
                <a:gd fmla="*/ 8068 h 10427" name="connsiteY0"/>
                <a:gd fmla="*/ 0 w 5709" name="connsiteX1"/>
                <a:gd fmla="*/ 0 h 10427" name="connsiteY1"/>
                <a:gd fmla="*/ 5379 w 5709" name="connsiteX2"/>
                <a:gd fmla="*/ 0 h 10427" name="connsiteY2"/>
                <a:gd fmla="*/ 5709 w 5709" name="connsiteX3"/>
                <a:gd fmla="*/ 10428 h 10427" name="connsiteY3"/>
                <a:gd fmla="*/ 330 w 5709" name="connsiteX4"/>
                <a:gd fmla="*/ 806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5709">
                  <a:moveTo>
                    <a:pt x="330" y="8068"/>
                  </a:moveTo>
                  <a:lnTo>
                    <a:pt x="0" y="0"/>
                  </a:lnTo>
                  <a:lnTo>
                    <a:pt x="5379" y="0"/>
                  </a:lnTo>
                  <a:lnTo>
                    <a:pt x="5709" y="10428"/>
                  </a:lnTo>
                  <a:lnTo>
                    <a:pt x="330" y="80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4" name="Graphic 6">
              <a:extLst>
                <a:ext uri="{FF2B5EF4-FFF2-40B4-BE49-F238E27FC236}">
                  <a16:creationId xmlns:a16="http://schemas.microsoft.com/office/drawing/2014/main" id="{C1D52CC7-9F10-4A10-9FC5-69A30C0C1ADB}"/>
                </a:ext>
              </a:extLst>
            </p:cNvPr>
            <p:cNvSpPr/>
            <p:nvPr/>
          </p:nvSpPr>
          <p:spPr>
            <a:xfrm>
              <a:off x="10484699" y="4267165"/>
              <a:ext cx="12786" cy="9766"/>
            </a:xfrm>
            <a:custGeom>
              <a:avLst/>
              <a:gdLst>
                <a:gd fmla="*/ 0 w 12786" name="connsiteX0"/>
                <a:gd fmla="*/ 7738 h 9766" name="connsiteY0"/>
                <a:gd fmla="*/ 991 w 12786" name="connsiteX1"/>
                <a:gd fmla="*/ 0 h 9766" name="connsiteY1"/>
                <a:gd fmla="*/ 12786 w 12786" name="connsiteX2"/>
                <a:gd fmla="*/ 3727 h 9766" name="connsiteY2"/>
                <a:gd fmla="*/ 8068 w 12786" name="connsiteX3"/>
                <a:gd fmla="*/ 9767 h 9766" name="connsiteY3"/>
                <a:gd fmla="*/ 0 w 12786" name="connsiteX4"/>
                <a:gd fmla="*/ 7738 h 97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766" w="12786">
                  <a:moveTo>
                    <a:pt x="0" y="7738"/>
                  </a:moveTo>
                  <a:lnTo>
                    <a:pt x="991" y="0"/>
                  </a:lnTo>
                  <a:lnTo>
                    <a:pt x="12786" y="3727"/>
                  </a:lnTo>
                  <a:lnTo>
                    <a:pt x="8068" y="9767"/>
                  </a:lnTo>
                  <a:lnTo>
                    <a:pt x="0"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5" name="Graphic 6">
              <a:extLst>
                <a:ext uri="{FF2B5EF4-FFF2-40B4-BE49-F238E27FC236}">
                  <a16:creationId xmlns:a16="http://schemas.microsoft.com/office/drawing/2014/main" id="{9FF78471-BBE1-4236-B0A3-6D5B5F1E4D66}"/>
                </a:ext>
              </a:extLst>
            </p:cNvPr>
            <p:cNvSpPr/>
            <p:nvPr/>
          </p:nvSpPr>
          <p:spPr>
            <a:xfrm>
              <a:off x="10449029" y="4264806"/>
              <a:ext cx="8728" cy="13494"/>
            </a:xfrm>
            <a:custGeom>
              <a:avLst/>
              <a:gdLst>
                <a:gd fmla="*/ 4388 w 8728" name="connsiteX0"/>
                <a:gd fmla="*/ 13494 h 13494" name="connsiteY0"/>
                <a:gd fmla="*/ 0 w 8728" name="connsiteX1"/>
                <a:gd fmla="*/ 10475 h 13494" name="connsiteY1"/>
                <a:gd fmla="*/ 1321 w 8728" name="connsiteX2"/>
                <a:gd fmla="*/ 0 h 13494" name="connsiteY2"/>
                <a:gd fmla="*/ 8398 w 8728" name="connsiteX3"/>
                <a:gd fmla="*/ 0 h 13494" name="connsiteY3"/>
                <a:gd fmla="*/ 8729 w 8728" name="connsiteX4"/>
                <a:gd fmla="*/ 10097 h 13494" name="connsiteY4"/>
                <a:gd fmla="*/ 4388 w 8728" name="connsiteX5"/>
                <a:gd fmla="*/ 13494 h 1349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494" w="8728">
                  <a:moveTo>
                    <a:pt x="4388" y="13494"/>
                  </a:moveTo>
                  <a:lnTo>
                    <a:pt x="0" y="10475"/>
                  </a:lnTo>
                  <a:lnTo>
                    <a:pt x="1321" y="0"/>
                  </a:lnTo>
                  <a:lnTo>
                    <a:pt x="8398" y="0"/>
                  </a:lnTo>
                  <a:lnTo>
                    <a:pt x="8729" y="10097"/>
                  </a:lnTo>
                  <a:lnTo>
                    <a:pt x="4388" y="1349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6" name="Graphic 6">
              <a:extLst>
                <a:ext uri="{FF2B5EF4-FFF2-40B4-BE49-F238E27FC236}">
                  <a16:creationId xmlns:a16="http://schemas.microsoft.com/office/drawing/2014/main" id="{67D822D4-B198-4ECF-9AAA-BE9E637DF5B6}"/>
                </a:ext>
              </a:extLst>
            </p:cNvPr>
            <p:cNvSpPr/>
            <p:nvPr/>
          </p:nvSpPr>
          <p:spPr>
            <a:xfrm>
              <a:off x="10453747" y="4312602"/>
              <a:ext cx="9059" cy="12126"/>
            </a:xfrm>
            <a:custGeom>
              <a:avLst/>
              <a:gdLst>
                <a:gd fmla="*/ 0 w 9059" name="connsiteX0"/>
                <a:gd fmla="*/ 10097 h 12126" name="connsiteY0"/>
                <a:gd fmla="*/ 2029 w 9059" name="connsiteX1"/>
                <a:gd fmla="*/ 0 h 12126" name="connsiteY1"/>
                <a:gd fmla="*/ 7407 w 9059" name="connsiteX2"/>
                <a:gd fmla="*/ 1368 h 12126" name="connsiteY2"/>
                <a:gd fmla="*/ 9059 w 9059" name="connsiteX3"/>
                <a:gd fmla="*/ 8446 h 12126" name="connsiteY3"/>
                <a:gd fmla="*/ 5048 w 9059" name="connsiteX4"/>
                <a:gd fmla="*/ 12126 h 12126" name="connsiteY4"/>
                <a:gd fmla="*/ 0 w 9059" name="connsiteX5"/>
                <a:gd fmla="*/ 10097 h 121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2126" w="9059">
                  <a:moveTo>
                    <a:pt x="0" y="10097"/>
                  </a:moveTo>
                  <a:lnTo>
                    <a:pt x="2029" y="0"/>
                  </a:lnTo>
                  <a:lnTo>
                    <a:pt x="7407" y="1368"/>
                  </a:lnTo>
                  <a:lnTo>
                    <a:pt x="9059" y="8446"/>
                  </a:lnTo>
                  <a:lnTo>
                    <a:pt x="5048" y="12126"/>
                  </a:lnTo>
                  <a:lnTo>
                    <a:pt x="0" y="1009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7" name="Graphic 6">
              <a:extLst>
                <a:ext uri="{FF2B5EF4-FFF2-40B4-BE49-F238E27FC236}">
                  <a16:creationId xmlns:a16="http://schemas.microsoft.com/office/drawing/2014/main" id="{51D96633-3A99-4DE4-B151-CBA8A1FC2C49}"/>
                </a:ext>
              </a:extLst>
            </p:cNvPr>
            <p:cNvSpPr/>
            <p:nvPr/>
          </p:nvSpPr>
          <p:spPr>
            <a:xfrm>
              <a:off x="10472573" y="4341903"/>
              <a:ext cx="8115" cy="11465"/>
            </a:xfrm>
            <a:custGeom>
              <a:avLst/>
              <a:gdLst>
                <a:gd fmla="*/ 3020 w 8115" name="connsiteX0"/>
                <a:gd fmla="*/ 11465 h 11465" name="connsiteY0"/>
                <a:gd fmla="*/ 0 w 8115" name="connsiteX1"/>
                <a:gd fmla="*/ 6417 h 11465" name="connsiteY1"/>
                <a:gd fmla="*/ 0 w 8115" name="connsiteX2"/>
                <a:gd fmla="*/ 0 h 11465" name="connsiteY2"/>
                <a:gd fmla="*/ 5049 w 8115" name="connsiteX3"/>
                <a:gd fmla="*/ 0 h 11465" name="connsiteY3"/>
                <a:gd fmla="*/ 8115 w 8115" name="connsiteX4"/>
                <a:gd fmla="*/ 4388 h 11465" name="connsiteY4"/>
                <a:gd fmla="*/ 8115 w 8115" name="connsiteX5"/>
                <a:gd fmla="*/ 10427 h 11465" name="connsiteY5"/>
                <a:gd fmla="*/ 3020 w 8115" name="connsiteX6"/>
                <a:gd fmla="*/ 11465 h 1146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465" w="8115">
                  <a:moveTo>
                    <a:pt x="3020" y="11465"/>
                  </a:moveTo>
                  <a:lnTo>
                    <a:pt x="0" y="6417"/>
                  </a:lnTo>
                  <a:lnTo>
                    <a:pt x="0" y="0"/>
                  </a:lnTo>
                  <a:lnTo>
                    <a:pt x="5049" y="0"/>
                  </a:lnTo>
                  <a:lnTo>
                    <a:pt x="8115" y="4388"/>
                  </a:lnTo>
                  <a:lnTo>
                    <a:pt x="8115" y="10427"/>
                  </a:lnTo>
                  <a:lnTo>
                    <a:pt x="3020" y="1146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8" name="Graphic 6">
              <a:extLst>
                <a:ext uri="{FF2B5EF4-FFF2-40B4-BE49-F238E27FC236}">
                  <a16:creationId xmlns:a16="http://schemas.microsoft.com/office/drawing/2014/main" id="{0A44B21B-B569-4000-A63E-2583765476AB}"/>
                </a:ext>
              </a:extLst>
            </p:cNvPr>
            <p:cNvSpPr/>
            <p:nvPr/>
          </p:nvSpPr>
          <p:spPr>
            <a:xfrm>
              <a:off x="10500836" y="4309582"/>
              <a:ext cx="8115" cy="13117"/>
            </a:xfrm>
            <a:custGeom>
              <a:avLst/>
              <a:gdLst>
                <a:gd fmla="*/ 2029 w 8115" name="connsiteX0"/>
                <a:gd fmla="*/ 11796 h 13117" name="connsiteY0"/>
                <a:gd fmla="*/ 0 w 8115" name="connsiteX1"/>
                <a:gd fmla="*/ 1038 h 13117" name="connsiteY1"/>
                <a:gd fmla="*/ 4058 w 8115" name="connsiteX2"/>
                <a:gd fmla="*/ 0 h 13117" name="connsiteY2"/>
                <a:gd fmla="*/ 8115 w 8115" name="connsiteX3"/>
                <a:gd fmla="*/ 7077 h 13117" name="connsiteY3"/>
                <a:gd fmla="*/ 7077 w 8115" name="connsiteX4"/>
                <a:gd fmla="*/ 13117 h 13117" name="connsiteY4"/>
                <a:gd fmla="*/ 2029 w 8115" name="connsiteX5"/>
                <a:gd fmla="*/ 11796 h 131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117" w="8115">
                  <a:moveTo>
                    <a:pt x="2029" y="11796"/>
                  </a:moveTo>
                  <a:lnTo>
                    <a:pt x="0" y="1038"/>
                  </a:lnTo>
                  <a:lnTo>
                    <a:pt x="4058" y="0"/>
                  </a:lnTo>
                  <a:lnTo>
                    <a:pt x="8115" y="7077"/>
                  </a:lnTo>
                  <a:lnTo>
                    <a:pt x="7077" y="13117"/>
                  </a:lnTo>
                  <a:lnTo>
                    <a:pt x="2029" y="1179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9" name="Graphic 6">
              <a:extLst>
                <a:ext uri="{FF2B5EF4-FFF2-40B4-BE49-F238E27FC236}">
                  <a16:creationId xmlns:a16="http://schemas.microsoft.com/office/drawing/2014/main" id="{A4B65636-2F36-4B3A-BEAB-D0E9E9A66113}"/>
                </a:ext>
              </a:extLst>
            </p:cNvPr>
            <p:cNvSpPr/>
            <p:nvPr/>
          </p:nvSpPr>
          <p:spPr>
            <a:xfrm>
              <a:off x="10771147" y="4349971"/>
              <a:ext cx="9389" cy="12126"/>
            </a:xfrm>
            <a:custGeom>
              <a:avLst/>
              <a:gdLst>
                <a:gd fmla="*/ 2689 w 9389" name="connsiteX0"/>
                <a:gd fmla="*/ 11135 h 12126" name="connsiteY0"/>
                <a:gd fmla="*/ 0 w 9389" name="connsiteX1"/>
                <a:gd fmla="*/ 708 h 12126" name="connsiteY1"/>
                <a:gd fmla="*/ 7738 w 9389" name="connsiteX2"/>
                <a:gd fmla="*/ 0 h 12126" name="connsiteY2"/>
                <a:gd fmla="*/ 9389 w 9389" name="connsiteX3"/>
                <a:gd fmla="*/ 12126 h 12126" name="connsiteY3"/>
                <a:gd fmla="*/ 2689 w 9389" name="connsiteX4"/>
                <a:gd fmla="*/ 11135 h 12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26" w="9389">
                  <a:moveTo>
                    <a:pt x="2689" y="11135"/>
                  </a:moveTo>
                  <a:lnTo>
                    <a:pt x="0" y="708"/>
                  </a:lnTo>
                  <a:lnTo>
                    <a:pt x="7738" y="0"/>
                  </a:lnTo>
                  <a:lnTo>
                    <a:pt x="9389" y="12126"/>
                  </a:lnTo>
                  <a:lnTo>
                    <a:pt x="2689" y="1113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0" name="Graphic 6">
              <a:extLst>
                <a:ext uri="{FF2B5EF4-FFF2-40B4-BE49-F238E27FC236}">
                  <a16:creationId xmlns:a16="http://schemas.microsoft.com/office/drawing/2014/main" id="{8F50145C-C18F-439C-AC12-31A334388036}"/>
                </a:ext>
              </a:extLst>
            </p:cNvPr>
            <p:cNvSpPr/>
            <p:nvPr/>
          </p:nvSpPr>
          <p:spPr>
            <a:xfrm>
              <a:off x="10788983" y="4367146"/>
              <a:ext cx="8068" cy="10427"/>
            </a:xfrm>
            <a:custGeom>
              <a:avLst/>
              <a:gdLst>
                <a:gd fmla="*/ 1651 w 8068" name="connsiteX0"/>
                <a:gd fmla="*/ 10428 h 10427" name="connsiteY0"/>
                <a:gd fmla="*/ 0 w 8068" name="connsiteX1"/>
                <a:gd fmla="*/ 991 h 10427" name="connsiteY1"/>
                <a:gd fmla="*/ 7738 w 8068" name="connsiteX2"/>
                <a:gd fmla="*/ 0 h 10427" name="connsiteY2"/>
                <a:gd fmla="*/ 8068 w 8068" name="connsiteX3"/>
                <a:gd fmla="*/ 8068 h 10427" name="connsiteY3"/>
                <a:gd fmla="*/ 1651 w 8068" name="connsiteX4"/>
                <a:gd fmla="*/ 1042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8068">
                  <a:moveTo>
                    <a:pt x="1651" y="10428"/>
                  </a:moveTo>
                  <a:lnTo>
                    <a:pt x="0" y="991"/>
                  </a:lnTo>
                  <a:lnTo>
                    <a:pt x="7738" y="0"/>
                  </a:lnTo>
                  <a:lnTo>
                    <a:pt x="8068" y="8068"/>
                  </a:lnTo>
                  <a:lnTo>
                    <a:pt x="1651" y="1042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1" name="Graphic 6">
              <a:extLst>
                <a:ext uri="{FF2B5EF4-FFF2-40B4-BE49-F238E27FC236}">
                  <a16:creationId xmlns:a16="http://schemas.microsoft.com/office/drawing/2014/main" id="{301DCAFD-C4B9-4848-A17F-7DDE9630BA79}"/>
                </a:ext>
              </a:extLst>
            </p:cNvPr>
            <p:cNvSpPr/>
            <p:nvPr/>
          </p:nvSpPr>
          <p:spPr>
            <a:xfrm>
              <a:off x="10583406" y="3996759"/>
              <a:ext cx="9294" cy="15004"/>
            </a:xfrm>
            <a:custGeom>
              <a:avLst/>
              <a:gdLst>
                <a:gd fmla="*/ 5756 w 9294" name="connsiteX0"/>
                <a:gd fmla="*/ 15004 h 15004" name="connsiteY0"/>
                <a:gd fmla="*/ 0 w 9294" name="connsiteX1"/>
                <a:gd fmla="*/ 9625 h 15004" name="connsiteY1"/>
                <a:gd fmla="*/ 378 w 9294" name="connsiteX2"/>
                <a:gd fmla="*/ 0 h 15004" name="connsiteY2"/>
                <a:gd fmla="*/ 9295 w 9294" name="connsiteX3"/>
                <a:gd fmla="*/ 4294 h 15004" name="connsiteY3"/>
                <a:gd fmla="*/ 5756 w 9294"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9294">
                  <a:moveTo>
                    <a:pt x="5756" y="15004"/>
                  </a:moveTo>
                  <a:lnTo>
                    <a:pt x="0" y="9625"/>
                  </a:lnTo>
                  <a:lnTo>
                    <a:pt x="378" y="0"/>
                  </a:lnTo>
                  <a:lnTo>
                    <a:pt x="9295" y="4294"/>
                  </a:lnTo>
                  <a:lnTo>
                    <a:pt x="5756"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2" name="Graphic 6">
              <a:extLst>
                <a:ext uri="{FF2B5EF4-FFF2-40B4-BE49-F238E27FC236}">
                  <a16:creationId xmlns:a16="http://schemas.microsoft.com/office/drawing/2014/main" id="{F1DDCC07-71A1-4E98-828B-967DC4AE29AB}"/>
                </a:ext>
              </a:extLst>
            </p:cNvPr>
            <p:cNvSpPr/>
            <p:nvPr/>
          </p:nvSpPr>
          <p:spPr>
            <a:xfrm>
              <a:off x="10598457" y="4051066"/>
              <a:ext cx="13211" cy="11087"/>
            </a:xfrm>
            <a:custGeom>
              <a:avLst/>
              <a:gdLst>
                <a:gd fmla="*/ 2123 w 13211" name="connsiteX0"/>
                <a:gd fmla="*/ 11088 h 11087" name="connsiteY0"/>
                <a:gd fmla="*/ 0 w 13211" name="connsiteX1"/>
                <a:gd fmla="*/ 7502 h 11087" name="connsiteY1"/>
                <a:gd fmla="*/ 1038 w 13211" name="connsiteX2"/>
                <a:gd fmla="*/ 0 h 11087" name="connsiteY2"/>
                <a:gd fmla="*/ 13211 w 13211" name="connsiteX3"/>
                <a:gd fmla="*/ 708 h 11087" name="connsiteY3"/>
                <a:gd fmla="*/ 11418 w 13211" name="connsiteX4"/>
                <a:gd fmla="*/ 6794 h 11087" name="connsiteY4"/>
                <a:gd fmla="*/ 5001 w 13211" name="connsiteX5"/>
                <a:gd fmla="*/ 10003 h 11087" name="connsiteY5"/>
                <a:gd fmla="*/ 2123 w 13211" name="connsiteX6"/>
                <a:gd fmla="*/ 11088 h 11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087" w="13211">
                  <a:moveTo>
                    <a:pt x="2123" y="11088"/>
                  </a:moveTo>
                  <a:lnTo>
                    <a:pt x="0" y="7502"/>
                  </a:lnTo>
                  <a:lnTo>
                    <a:pt x="1038" y="0"/>
                  </a:lnTo>
                  <a:lnTo>
                    <a:pt x="13211" y="708"/>
                  </a:lnTo>
                  <a:lnTo>
                    <a:pt x="11418" y="6794"/>
                  </a:lnTo>
                  <a:lnTo>
                    <a:pt x="5001" y="10003"/>
                  </a:lnTo>
                  <a:lnTo>
                    <a:pt x="2123" y="1108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3" name="Graphic 6">
              <a:extLst>
                <a:ext uri="{FF2B5EF4-FFF2-40B4-BE49-F238E27FC236}">
                  <a16:creationId xmlns:a16="http://schemas.microsoft.com/office/drawing/2014/main" id="{DA887421-0E8C-4132-BD2C-C9EE2859A3CF}"/>
                </a:ext>
              </a:extLst>
            </p:cNvPr>
            <p:cNvSpPr/>
            <p:nvPr/>
          </p:nvSpPr>
          <p:spPr>
            <a:xfrm>
              <a:off x="10627381" y="4064655"/>
              <a:ext cx="16419" cy="10002"/>
            </a:xfrm>
            <a:custGeom>
              <a:avLst/>
              <a:gdLst>
                <a:gd fmla="*/ 6794 w 16419" name="connsiteX0"/>
                <a:gd fmla="*/ 10003 h 10002" name="connsiteY0"/>
                <a:gd fmla="*/ 0 w 16419" name="connsiteX1"/>
                <a:gd fmla="*/ 5332 h 10002" name="connsiteY1"/>
                <a:gd fmla="*/ 6417 w 16419" name="connsiteX2"/>
                <a:gd fmla="*/ 0 h 10002" name="connsiteY2"/>
                <a:gd fmla="*/ 16420 w 16419" name="connsiteX3"/>
                <a:gd fmla="*/ 1038 h 10002" name="connsiteY3"/>
                <a:gd fmla="*/ 13919 w 16419" name="connsiteX4"/>
                <a:gd fmla="*/ 10003 h 10002" name="connsiteY4"/>
                <a:gd fmla="*/ 6794 w 16419" name="connsiteX5"/>
                <a:gd fmla="*/ 10003 h 1000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0002" w="16419">
                  <a:moveTo>
                    <a:pt x="6794" y="10003"/>
                  </a:moveTo>
                  <a:lnTo>
                    <a:pt x="0" y="5332"/>
                  </a:lnTo>
                  <a:lnTo>
                    <a:pt x="6417" y="0"/>
                  </a:lnTo>
                  <a:lnTo>
                    <a:pt x="16420" y="1038"/>
                  </a:lnTo>
                  <a:lnTo>
                    <a:pt x="13919" y="10003"/>
                  </a:lnTo>
                  <a:lnTo>
                    <a:pt x="6794"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4" name="Graphic 6">
              <a:extLst>
                <a:ext uri="{FF2B5EF4-FFF2-40B4-BE49-F238E27FC236}">
                  <a16:creationId xmlns:a16="http://schemas.microsoft.com/office/drawing/2014/main" id="{22196070-2C85-44E5-BB05-AD2ADAF88870}"/>
                </a:ext>
              </a:extLst>
            </p:cNvPr>
            <p:cNvSpPr/>
            <p:nvPr/>
          </p:nvSpPr>
          <p:spPr>
            <a:xfrm>
              <a:off x="10591285" y="4106083"/>
              <a:ext cx="18465" cy="12171"/>
            </a:xfrm>
            <a:custGeom>
              <a:avLst/>
              <a:gdLst>
                <a:gd fmla="*/ -6707 w 18465" name="connsiteX0"/>
                <a:gd fmla="*/ 3993 h 12171" name="connsiteY0"/>
                <a:gd fmla="*/ -5997 w 18465" name="connsiteX1"/>
                <a:gd fmla="*/ -1762 h 12171" name="connsiteY1"/>
                <a:gd fmla="*/ 3439 w 18465" name="connsiteX2"/>
                <a:gd fmla="*/ -6764 h 12171" name="connsiteY2"/>
                <a:gd fmla="*/ 11648 w 18465" name="connsiteX3"/>
                <a:gd fmla="*/ 408 h 12171" name="connsiteY3"/>
                <a:gd fmla="*/ 3769 w 18465" name="connsiteX4"/>
                <a:gd fmla="*/ 5408 h 121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71" w="18465">
                  <a:moveTo>
                    <a:pt x="-6707" y="3993"/>
                  </a:moveTo>
                  <a:lnTo>
                    <a:pt x="-5997" y="-1762"/>
                  </a:lnTo>
                  <a:lnTo>
                    <a:pt x="3439" y="-6764"/>
                  </a:lnTo>
                  <a:cubicBezTo>
                    <a:pt x="3439" y="-6764"/>
                    <a:pt x="12876" y="408"/>
                    <a:pt x="11648" y="408"/>
                  </a:cubicBezTo>
                  <a:cubicBezTo>
                    <a:pt x="8865" y="1823"/>
                    <a:pt x="6223" y="3521"/>
                    <a:pt x="3769" y="5408"/>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45" name="Graphic 6">
              <a:extLst>
                <a:ext uri="{FF2B5EF4-FFF2-40B4-BE49-F238E27FC236}">
                  <a16:creationId xmlns:a16="http://schemas.microsoft.com/office/drawing/2014/main" id="{0C93E186-505A-4B44-95DE-0BB77764C20A}"/>
                </a:ext>
              </a:extLst>
            </p:cNvPr>
            <p:cNvSpPr/>
            <p:nvPr/>
          </p:nvSpPr>
          <p:spPr>
            <a:xfrm>
              <a:off x="10570950" y="4157889"/>
              <a:ext cx="11748" cy="15004"/>
            </a:xfrm>
            <a:custGeom>
              <a:avLst/>
              <a:gdLst>
                <a:gd fmla="*/ 3539 w 11748" name="connsiteX0"/>
                <a:gd fmla="*/ 15004 h 15004" name="connsiteY0"/>
                <a:gd fmla="*/ 0 w 11748" name="connsiteX1"/>
                <a:gd fmla="*/ 3208 h 15004" name="connsiteY1"/>
                <a:gd fmla="*/ 5332 w 11748" name="connsiteX2"/>
                <a:gd fmla="*/ 0 h 15004" name="connsiteY2"/>
                <a:gd fmla="*/ 11749 w 11748" name="connsiteX3"/>
                <a:gd fmla="*/ 13966 h 15004" name="connsiteY3"/>
                <a:gd fmla="*/ 3539 w 11748"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11748">
                  <a:moveTo>
                    <a:pt x="3539" y="15004"/>
                  </a:moveTo>
                  <a:lnTo>
                    <a:pt x="0" y="3208"/>
                  </a:lnTo>
                  <a:lnTo>
                    <a:pt x="5332" y="0"/>
                  </a:lnTo>
                  <a:lnTo>
                    <a:pt x="11749" y="13966"/>
                  </a:lnTo>
                  <a:lnTo>
                    <a:pt x="3539"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6" name="Graphic 6">
              <a:extLst>
                <a:ext uri="{FF2B5EF4-FFF2-40B4-BE49-F238E27FC236}">
                  <a16:creationId xmlns:a16="http://schemas.microsoft.com/office/drawing/2014/main" id="{F9CE4CCC-3070-47B9-A295-B0204890C86D}"/>
                </a:ext>
              </a:extLst>
            </p:cNvPr>
            <p:cNvSpPr/>
            <p:nvPr/>
          </p:nvSpPr>
          <p:spPr>
            <a:xfrm>
              <a:off x="10716698" y="3992795"/>
              <a:ext cx="18259" cy="17882"/>
            </a:xfrm>
            <a:custGeom>
              <a:avLst/>
              <a:gdLst>
                <a:gd fmla="*/ 9672 w 18259" name="connsiteX0"/>
                <a:gd fmla="*/ 17505 h 17882" name="connsiteY0"/>
                <a:gd fmla="*/ 0 w 18259" name="connsiteX1"/>
                <a:gd fmla="*/ 2170 h 17882" name="connsiteY1"/>
                <a:gd fmla="*/ 4294 w 18259" name="connsiteX2"/>
                <a:gd fmla="*/ 0 h 17882" name="connsiteY2"/>
                <a:gd fmla="*/ 18260 w 18259" name="connsiteX3"/>
                <a:gd fmla="*/ 9295 h 17882" name="connsiteY3"/>
                <a:gd fmla="*/ 17505 w 18259" name="connsiteX4"/>
                <a:gd fmla="*/ 17882 h 17882" name="connsiteY4"/>
                <a:gd fmla="*/ 9672 w 18259" name="connsiteX5"/>
                <a:gd fmla="*/ 17505 h 1788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882" w="18259">
                  <a:moveTo>
                    <a:pt x="9672" y="17505"/>
                  </a:moveTo>
                  <a:lnTo>
                    <a:pt x="0" y="2170"/>
                  </a:lnTo>
                  <a:lnTo>
                    <a:pt x="4294" y="0"/>
                  </a:lnTo>
                  <a:lnTo>
                    <a:pt x="18260" y="9295"/>
                  </a:lnTo>
                  <a:lnTo>
                    <a:pt x="17505" y="17882"/>
                  </a:lnTo>
                  <a:lnTo>
                    <a:pt x="9672" y="175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7" name="Graphic 6">
              <a:extLst>
                <a:ext uri="{FF2B5EF4-FFF2-40B4-BE49-F238E27FC236}">
                  <a16:creationId xmlns:a16="http://schemas.microsoft.com/office/drawing/2014/main" id="{8DF1F10D-A227-46F2-9369-42B8A116D9BE}"/>
                </a:ext>
              </a:extLst>
            </p:cNvPr>
            <p:cNvSpPr/>
            <p:nvPr/>
          </p:nvSpPr>
          <p:spPr>
            <a:xfrm>
              <a:off x="10740290" y="3975668"/>
              <a:ext cx="7501" cy="9625"/>
            </a:xfrm>
            <a:custGeom>
              <a:avLst/>
              <a:gdLst>
                <a:gd fmla="*/ 378 w 7501" name="connsiteX0"/>
                <a:gd fmla="*/ 9625 h 9625" name="connsiteY0"/>
                <a:gd fmla="*/ 0 w 7501" name="connsiteX1"/>
                <a:gd fmla="*/ 4294 h 9625" name="connsiteY1"/>
                <a:gd fmla="*/ 5709 w 7501" name="connsiteX2"/>
                <a:gd fmla="*/ 0 h 9625" name="connsiteY2"/>
                <a:gd fmla="*/ 7502 w 7501" name="connsiteX3"/>
                <a:gd fmla="*/ 7125 h 9625" name="connsiteY3"/>
                <a:gd fmla="*/ 378 w 7501" name="connsiteX4"/>
                <a:gd fmla="*/ 9625 h 9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625" w="7501">
                  <a:moveTo>
                    <a:pt x="378" y="9625"/>
                  </a:moveTo>
                  <a:lnTo>
                    <a:pt x="0" y="4294"/>
                  </a:lnTo>
                  <a:lnTo>
                    <a:pt x="5709" y="0"/>
                  </a:lnTo>
                  <a:lnTo>
                    <a:pt x="7502" y="7125"/>
                  </a:lnTo>
                  <a:lnTo>
                    <a:pt x="378" y="96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8" name="Graphic 6">
              <a:extLst>
                <a:ext uri="{FF2B5EF4-FFF2-40B4-BE49-F238E27FC236}">
                  <a16:creationId xmlns:a16="http://schemas.microsoft.com/office/drawing/2014/main" id="{F889DB99-0F84-4C4C-A376-40A65D8C7030}"/>
                </a:ext>
              </a:extLst>
            </p:cNvPr>
            <p:cNvSpPr/>
            <p:nvPr/>
          </p:nvSpPr>
          <p:spPr>
            <a:xfrm>
              <a:off x="10690983" y="3956700"/>
              <a:ext cx="12126" cy="13966"/>
            </a:xfrm>
            <a:custGeom>
              <a:avLst/>
              <a:gdLst>
                <a:gd fmla="*/ 6087 w 12126" name="connsiteX0"/>
                <a:gd fmla="*/ 13966 h 13966" name="connsiteY0"/>
                <a:gd fmla="*/ 0 w 12126" name="connsiteX1"/>
                <a:gd fmla="*/ 7879 h 13966" name="connsiteY1"/>
                <a:gd fmla="*/ 378 w 12126" name="connsiteX2"/>
                <a:gd fmla="*/ 0 h 13966" name="connsiteY2"/>
                <a:gd fmla="*/ 8587 w 12126" name="connsiteX3"/>
                <a:gd fmla="*/ 377 h 13966" name="connsiteY3"/>
                <a:gd fmla="*/ 10003 w 12126" name="connsiteX4"/>
                <a:gd fmla="*/ 6464 h 13966" name="connsiteY4"/>
                <a:gd fmla="*/ 12126 w 12126" name="connsiteX5"/>
                <a:gd fmla="*/ 12173 h 13966" name="connsiteY5"/>
                <a:gd fmla="*/ 6087 w 12126" name="connsiteX6"/>
                <a:gd fmla="*/ 13966 h 139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966" w="12126">
                  <a:moveTo>
                    <a:pt x="6087" y="13966"/>
                  </a:moveTo>
                  <a:lnTo>
                    <a:pt x="0" y="7879"/>
                  </a:lnTo>
                  <a:lnTo>
                    <a:pt x="378" y="0"/>
                  </a:lnTo>
                  <a:lnTo>
                    <a:pt x="8587" y="377"/>
                  </a:lnTo>
                  <a:lnTo>
                    <a:pt x="10003" y="6464"/>
                  </a:lnTo>
                  <a:lnTo>
                    <a:pt x="12126" y="12173"/>
                  </a:lnTo>
                  <a:lnTo>
                    <a:pt x="6087" y="139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9" name="Graphic 6">
              <a:extLst>
                <a:ext uri="{FF2B5EF4-FFF2-40B4-BE49-F238E27FC236}">
                  <a16:creationId xmlns:a16="http://schemas.microsoft.com/office/drawing/2014/main" id="{AA229DEF-E4AC-472F-A71F-007BEEAFE36A}"/>
                </a:ext>
              </a:extLst>
            </p:cNvPr>
            <p:cNvSpPr/>
            <p:nvPr/>
          </p:nvSpPr>
          <p:spPr>
            <a:xfrm>
              <a:off x="10628749" y="4949102"/>
              <a:ext cx="30433" cy="29489"/>
            </a:xfrm>
            <a:custGeom>
              <a:avLst/>
              <a:gdLst>
                <a:gd fmla="*/ 0 w 30433" name="connsiteX0"/>
                <a:gd fmla="*/ 4105 h 29489" name="connsiteY0"/>
                <a:gd fmla="*/ 21563 w 30433" name="connsiteX1"/>
                <a:gd fmla="*/ 0 h 29489" name="connsiteY1"/>
                <a:gd fmla="*/ 30433 w 30433" name="connsiteX2"/>
                <a:gd fmla="*/ 12079 h 29489" name="connsiteY2"/>
                <a:gd fmla="*/ 27791 w 30433" name="connsiteX3"/>
                <a:gd fmla="*/ 29489 h 29489" name="connsiteY3"/>
                <a:gd fmla="*/ 9484 w 30433" name="connsiteX4"/>
                <a:gd fmla="*/ 26847 h 29489" name="connsiteY4"/>
                <a:gd fmla="*/ 0 w 30433" name="connsiteX5"/>
                <a:gd fmla="*/ 4105 h 2948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9489" w="30433">
                  <a:moveTo>
                    <a:pt x="0" y="4105"/>
                  </a:moveTo>
                  <a:lnTo>
                    <a:pt x="21563" y="0"/>
                  </a:lnTo>
                  <a:lnTo>
                    <a:pt x="30433" y="12079"/>
                  </a:lnTo>
                  <a:lnTo>
                    <a:pt x="27791" y="29489"/>
                  </a:lnTo>
                  <a:lnTo>
                    <a:pt x="9484" y="26847"/>
                  </a:lnTo>
                  <a:lnTo>
                    <a:pt x="0" y="41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0" name="Graphic 6">
              <a:extLst>
                <a:ext uri="{FF2B5EF4-FFF2-40B4-BE49-F238E27FC236}">
                  <a16:creationId xmlns:a16="http://schemas.microsoft.com/office/drawing/2014/main" id="{C5BFB2FA-8E90-4DF4-90A1-7F24812346A1}"/>
                </a:ext>
              </a:extLst>
            </p:cNvPr>
            <p:cNvSpPr/>
            <p:nvPr/>
          </p:nvSpPr>
          <p:spPr>
            <a:xfrm>
              <a:off x="10751283" y="4900692"/>
              <a:ext cx="21515" cy="28309"/>
            </a:xfrm>
            <a:custGeom>
              <a:avLst/>
              <a:gdLst>
                <a:gd fmla="*/ 1180 w 21515" name="connsiteX0"/>
                <a:gd fmla="*/ 28310 h 28309" name="connsiteY0"/>
                <a:gd fmla="*/ 0 w 21515" name="connsiteX1"/>
                <a:gd fmla="*/ 17080 h 28309" name="connsiteY1"/>
                <a:gd fmla="*/ 15334 w 21515" name="connsiteX2"/>
                <a:gd fmla="*/ 0 h 28309" name="connsiteY2"/>
                <a:gd fmla="*/ 21515 w 21515" name="connsiteX3"/>
                <a:gd fmla="*/ 10899 h 28309" name="connsiteY3"/>
                <a:gd fmla="*/ 18590 w 21515" name="connsiteX4"/>
                <a:gd fmla="*/ 23025 h 28309" name="connsiteY4"/>
                <a:gd fmla="*/ 1180 w 21515" name="connsiteX5"/>
                <a:gd fmla="*/ 28310 h 283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309" w="21515">
                  <a:moveTo>
                    <a:pt x="1180" y="28310"/>
                  </a:moveTo>
                  <a:lnTo>
                    <a:pt x="0" y="17080"/>
                  </a:lnTo>
                  <a:lnTo>
                    <a:pt x="15334" y="0"/>
                  </a:lnTo>
                  <a:lnTo>
                    <a:pt x="21515" y="10899"/>
                  </a:lnTo>
                  <a:lnTo>
                    <a:pt x="18590" y="23025"/>
                  </a:lnTo>
                  <a:lnTo>
                    <a:pt x="1180" y="283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1" name="Graphic 6">
              <a:extLst>
                <a:ext uri="{FF2B5EF4-FFF2-40B4-BE49-F238E27FC236}">
                  <a16:creationId xmlns:a16="http://schemas.microsoft.com/office/drawing/2014/main" id="{0DEB0B3F-92CA-4CD6-90D9-32AE9E067819}"/>
                </a:ext>
              </a:extLst>
            </p:cNvPr>
            <p:cNvSpPr/>
            <p:nvPr/>
          </p:nvSpPr>
          <p:spPr>
            <a:xfrm>
              <a:off x="10604827" y="4642883"/>
              <a:ext cx="15334" cy="9955"/>
            </a:xfrm>
            <a:custGeom>
              <a:avLst/>
              <a:gdLst>
                <a:gd fmla="*/ 0 w 15334" name="connsiteX0"/>
                <a:gd fmla="*/ 4954 h 9955" name="connsiteY0"/>
                <a:gd fmla="*/ 1652 w 15334" name="connsiteX1"/>
                <a:gd fmla="*/ 0 h 9955" name="connsiteY1"/>
                <a:gd fmla="*/ 12456 w 15334" name="connsiteX2"/>
                <a:gd fmla="*/ 0 h 9955" name="connsiteY2"/>
                <a:gd fmla="*/ 15334 w 15334" name="connsiteX3"/>
                <a:gd fmla="*/ 9956 h 9955" name="connsiteY3"/>
                <a:gd fmla="*/ 7030 w 15334" name="connsiteX4"/>
                <a:gd fmla="*/ 9956 h 9955" name="connsiteY4"/>
                <a:gd fmla="*/ 0 w 15334" name="connsiteX5"/>
                <a:gd fmla="*/ 4954 h 995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955" w="15334">
                  <a:moveTo>
                    <a:pt x="0" y="4954"/>
                  </a:moveTo>
                  <a:lnTo>
                    <a:pt x="1652" y="0"/>
                  </a:lnTo>
                  <a:lnTo>
                    <a:pt x="12456" y="0"/>
                  </a:lnTo>
                  <a:lnTo>
                    <a:pt x="15334" y="9956"/>
                  </a:lnTo>
                  <a:lnTo>
                    <a:pt x="7030" y="9956"/>
                  </a:lnTo>
                  <a:lnTo>
                    <a:pt x="0" y="49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2" name="Graphic 6">
              <a:extLst>
                <a:ext uri="{FF2B5EF4-FFF2-40B4-BE49-F238E27FC236}">
                  <a16:creationId xmlns:a16="http://schemas.microsoft.com/office/drawing/2014/main" id="{286E27FA-C7A2-4EC5-8721-AFC2439715FA}"/>
                </a:ext>
              </a:extLst>
            </p:cNvPr>
            <p:cNvSpPr/>
            <p:nvPr/>
          </p:nvSpPr>
          <p:spPr>
            <a:xfrm>
              <a:off x="10859946" y="4663172"/>
              <a:ext cx="11182" cy="14107"/>
            </a:xfrm>
            <a:custGeom>
              <a:avLst/>
              <a:gdLst>
                <a:gd fmla="*/ 4954 w 11182" name="connsiteX0"/>
                <a:gd fmla="*/ 12032 h 14107" name="connsiteY0"/>
                <a:gd fmla="*/ 0 w 11182" name="connsiteX1"/>
                <a:gd fmla="*/ 5001 h 14107" name="connsiteY1"/>
                <a:gd fmla="*/ 4152 w 11182" name="connsiteX2"/>
                <a:gd fmla="*/ 0 h 14107" name="connsiteY2"/>
                <a:gd fmla="*/ 11182 w 11182" name="connsiteX3"/>
                <a:gd fmla="*/ 4152 h 14107" name="connsiteY3"/>
                <a:gd fmla="*/ 8304 w 11182" name="connsiteX4"/>
                <a:gd fmla="*/ 14108 h 14107" name="connsiteY4"/>
                <a:gd fmla="*/ 4954 w 11182" name="connsiteX5"/>
                <a:gd fmla="*/ 12032 h 141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107" w="11182">
                  <a:moveTo>
                    <a:pt x="4954" y="12032"/>
                  </a:moveTo>
                  <a:lnTo>
                    <a:pt x="0" y="5001"/>
                  </a:lnTo>
                  <a:lnTo>
                    <a:pt x="4152" y="0"/>
                  </a:lnTo>
                  <a:lnTo>
                    <a:pt x="11182" y="4152"/>
                  </a:lnTo>
                  <a:lnTo>
                    <a:pt x="8304" y="14108"/>
                  </a:lnTo>
                  <a:lnTo>
                    <a:pt x="4954" y="1203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3" name="Graphic 6">
              <a:extLst>
                <a:ext uri="{FF2B5EF4-FFF2-40B4-BE49-F238E27FC236}">
                  <a16:creationId xmlns:a16="http://schemas.microsoft.com/office/drawing/2014/main" id="{2389EAEB-E586-450C-8350-5FAD915C36F0}"/>
                </a:ext>
              </a:extLst>
            </p:cNvPr>
            <p:cNvSpPr/>
            <p:nvPr/>
          </p:nvSpPr>
          <p:spPr>
            <a:xfrm>
              <a:off x="10844187" y="4732909"/>
              <a:ext cx="7454" cy="11182"/>
            </a:xfrm>
            <a:custGeom>
              <a:avLst/>
              <a:gdLst>
                <a:gd fmla="*/ 0 w 7454" name="connsiteX0"/>
                <a:gd fmla="*/ 10758 h 11182" name="connsiteY0"/>
                <a:gd fmla="*/ 1651 w 7454" name="connsiteX1"/>
                <a:gd fmla="*/ 377 h 11182" name="connsiteY1"/>
                <a:gd fmla="*/ 6653 w 7454" name="connsiteX2"/>
                <a:gd fmla="*/ 0 h 11182" name="connsiteY2"/>
                <a:gd fmla="*/ 7455 w 7454" name="connsiteX3"/>
                <a:gd fmla="*/ 11182 h 11182" name="connsiteY3"/>
                <a:gd fmla="*/ 0 w 7454" name="connsiteX4"/>
                <a:gd fmla="*/ 10758 h 111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2" w="7454">
                  <a:moveTo>
                    <a:pt x="0" y="10758"/>
                  </a:moveTo>
                  <a:lnTo>
                    <a:pt x="1651" y="377"/>
                  </a:lnTo>
                  <a:lnTo>
                    <a:pt x="6653" y="0"/>
                  </a:lnTo>
                  <a:lnTo>
                    <a:pt x="7455" y="11182"/>
                  </a:lnTo>
                  <a:lnTo>
                    <a:pt x="0" y="1075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4" name="Graphic 6">
              <a:extLst>
                <a:ext uri="{FF2B5EF4-FFF2-40B4-BE49-F238E27FC236}">
                  <a16:creationId xmlns:a16="http://schemas.microsoft.com/office/drawing/2014/main" id="{BA17D97F-9FBB-4849-A8AE-49FD072C7969}"/>
                </a:ext>
              </a:extLst>
            </p:cNvPr>
            <p:cNvSpPr/>
            <p:nvPr/>
          </p:nvSpPr>
          <p:spPr>
            <a:xfrm>
              <a:off x="10873629" y="4702617"/>
              <a:ext cx="12880" cy="10380"/>
            </a:xfrm>
            <a:custGeom>
              <a:avLst/>
              <a:gdLst>
                <a:gd fmla="*/ 6653 w 12880" name="connsiteX0"/>
                <a:gd fmla="*/ 10380 h 10380" name="connsiteY0"/>
                <a:gd fmla="*/ 0 w 12880" name="connsiteX1"/>
                <a:gd fmla="*/ 4954 h 10380" name="connsiteY1"/>
                <a:gd fmla="*/ 6653 w 12880" name="connsiteX2"/>
                <a:gd fmla="*/ 0 h 10380" name="connsiteY2"/>
                <a:gd fmla="*/ 12881 w 12880" name="connsiteX3"/>
                <a:gd fmla="*/ 7455 h 10380" name="connsiteY3"/>
                <a:gd fmla="*/ 6653 w 12880" name="connsiteX4"/>
                <a:gd fmla="*/ 10380 h 103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80" w="12880">
                  <a:moveTo>
                    <a:pt x="6653" y="10380"/>
                  </a:moveTo>
                  <a:lnTo>
                    <a:pt x="0" y="4954"/>
                  </a:lnTo>
                  <a:lnTo>
                    <a:pt x="6653" y="0"/>
                  </a:lnTo>
                  <a:lnTo>
                    <a:pt x="12881" y="7455"/>
                  </a:lnTo>
                  <a:lnTo>
                    <a:pt x="6653" y="1038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5" name="Graphic 6">
              <a:extLst>
                <a:ext uri="{FF2B5EF4-FFF2-40B4-BE49-F238E27FC236}">
                  <a16:creationId xmlns:a16="http://schemas.microsoft.com/office/drawing/2014/main" id="{2B16C930-A766-4524-977B-743D5CE6E3DF}"/>
                </a:ext>
              </a:extLst>
            </p:cNvPr>
            <p:cNvSpPr/>
            <p:nvPr/>
          </p:nvSpPr>
          <p:spPr>
            <a:xfrm>
              <a:off x="6281254" y="2725647"/>
              <a:ext cx="22647" cy="25054"/>
            </a:xfrm>
            <a:custGeom>
              <a:avLst/>
              <a:gdLst>
                <a:gd fmla="*/ 802 w 22647" name="connsiteX0"/>
                <a:gd fmla="*/ 15334 h 25054" name="connsiteY0"/>
                <a:gd fmla="*/ 0 w 22647" name="connsiteX1"/>
                <a:gd fmla="*/ 802 h 25054" name="connsiteY1"/>
                <a:gd fmla="*/ 12126 w 22647" name="connsiteX2"/>
                <a:gd fmla="*/ 0 h 25054" name="connsiteY2"/>
                <a:gd fmla="*/ 22648 w 22647" name="connsiteX3"/>
                <a:gd fmla="*/ 24252 h 25054" name="connsiteY3"/>
                <a:gd fmla="*/ 16184 w 22647" name="connsiteX4"/>
                <a:gd fmla="*/ 25054 h 25054" name="connsiteY4"/>
                <a:gd fmla="*/ 802 w 22647" name="connsiteX5"/>
                <a:gd fmla="*/ 15334 h 2505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054" w="22647">
                  <a:moveTo>
                    <a:pt x="802" y="15334"/>
                  </a:moveTo>
                  <a:lnTo>
                    <a:pt x="0" y="802"/>
                  </a:lnTo>
                  <a:lnTo>
                    <a:pt x="12126" y="0"/>
                  </a:lnTo>
                  <a:lnTo>
                    <a:pt x="22648" y="24252"/>
                  </a:lnTo>
                  <a:lnTo>
                    <a:pt x="16184" y="25054"/>
                  </a:lnTo>
                  <a:lnTo>
                    <a:pt x="802" y="1533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6" name="Graphic 6">
              <a:extLst>
                <a:ext uri="{FF2B5EF4-FFF2-40B4-BE49-F238E27FC236}">
                  <a16:creationId xmlns:a16="http://schemas.microsoft.com/office/drawing/2014/main" id="{E76B79E4-1A08-4066-9916-3E06217D4ECB}"/>
                </a:ext>
              </a:extLst>
            </p:cNvPr>
            <p:cNvSpPr/>
            <p:nvPr/>
          </p:nvSpPr>
          <p:spPr>
            <a:xfrm>
              <a:off x="6300694" y="2868045"/>
              <a:ext cx="15334" cy="15381"/>
            </a:xfrm>
            <a:custGeom>
              <a:avLst/>
              <a:gdLst>
                <a:gd fmla="*/ 0 w 15334" name="connsiteX0"/>
                <a:gd fmla="*/ 13778 h 15381" name="connsiteY0"/>
                <a:gd fmla="*/ 8068 w 15334" name="connsiteX1"/>
                <a:gd fmla="*/ 0 h 15381" name="connsiteY1"/>
                <a:gd fmla="*/ 15334 w 15334" name="connsiteX2"/>
                <a:gd fmla="*/ 4860 h 15381" name="connsiteY2"/>
                <a:gd fmla="*/ 8870 w 15334" name="connsiteX3"/>
                <a:gd fmla="*/ 15382 h 15381" name="connsiteY3"/>
                <a:gd fmla="*/ 0 w 15334" name="connsiteX4"/>
                <a:gd fmla="*/ 13778 h 1538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381" w="15334">
                  <a:moveTo>
                    <a:pt x="0" y="13778"/>
                  </a:moveTo>
                  <a:lnTo>
                    <a:pt x="8068" y="0"/>
                  </a:lnTo>
                  <a:lnTo>
                    <a:pt x="15334" y="4860"/>
                  </a:lnTo>
                  <a:lnTo>
                    <a:pt x="8870" y="15382"/>
                  </a:lnTo>
                  <a:lnTo>
                    <a:pt x="0" y="137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7" name="Graphic 6">
              <a:extLst>
                <a:ext uri="{FF2B5EF4-FFF2-40B4-BE49-F238E27FC236}">
                  <a16:creationId xmlns:a16="http://schemas.microsoft.com/office/drawing/2014/main" id="{D7552374-F459-45B2-8019-D08AA1F48A7B}"/>
                </a:ext>
              </a:extLst>
            </p:cNvPr>
            <p:cNvSpPr/>
            <p:nvPr/>
          </p:nvSpPr>
          <p:spPr>
            <a:xfrm>
              <a:off x="6397749" y="2744284"/>
              <a:ext cx="7738" cy="10333"/>
            </a:xfrm>
            <a:custGeom>
              <a:avLst/>
              <a:gdLst>
                <a:gd fmla="*/ 0 w 7738" name="connsiteX0"/>
                <a:gd fmla="*/ 10003 h 10333" name="connsiteY0"/>
                <a:gd fmla="*/ 0 w 7738" name="connsiteX1"/>
                <a:gd fmla="*/ 0 h 10333" name="connsiteY1"/>
                <a:gd fmla="*/ 6134 w 7738" name="connsiteX2"/>
                <a:gd fmla="*/ 1604 h 10333" name="connsiteY2"/>
                <a:gd fmla="*/ 7738 w 7738" name="connsiteX3"/>
                <a:gd fmla="*/ 10333 h 10333" name="connsiteY3"/>
                <a:gd fmla="*/ 0 w 7738" name="connsiteX4"/>
                <a:gd fmla="*/ 10003 h 1033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33" w="7738">
                  <a:moveTo>
                    <a:pt x="0" y="10003"/>
                  </a:moveTo>
                  <a:lnTo>
                    <a:pt x="0" y="0"/>
                  </a:lnTo>
                  <a:lnTo>
                    <a:pt x="6134" y="1604"/>
                  </a:lnTo>
                  <a:lnTo>
                    <a:pt x="7738" y="10333"/>
                  </a:lnTo>
                  <a:lnTo>
                    <a:pt x="0"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8" name="Graphic 6">
              <a:extLst>
                <a:ext uri="{FF2B5EF4-FFF2-40B4-BE49-F238E27FC236}">
                  <a16:creationId xmlns:a16="http://schemas.microsoft.com/office/drawing/2014/main" id="{0B0E7119-F588-4A4D-8E1A-11AC9D73541E}"/>
                </a:ext>
              </a:extLst>
            </p:cNvPr>
            <p:cNvSpPr/>
            <p:nvPr/>
          </p:nvSpPr>
          <p:spPr>
            <a:xfrm>
              <a:off x="6342923" y="2756835"/>
              <a:ext cx="6464" cy="14202"/>
            </a:xfrm>
            <a:custGeom>
              <a:avLst/>
              <a:gdLst>
                <a:gd fmla="*/ 2265 w 6464" name="connsiteX0"/>
                <a:gd fmla="*/ 12268 h 14202" name="connsiteY0"/>
                <a:gd fmla="*/ 0 w 6464" name="connsiteX1"/>
                <a:gd fmla="*/ 0 h 14202" name="connsiteY1"/>
                <a:gd fmla="*/ 4530 w 6464" name="connsiteX2"/>
                <a:gd fmla="*/ 661 h 14202" name="connsiteY2"/>
                <a:gd fmla="*/ 6464 w 6464" name="connsiteX3"/>
                <a:gd fmla="*/ 14202 h 14202" name="connsiteY3"/>
                <a:gd fmla="*/ 2265 w 6464" name="connsiteX4"/>
                <a:gd fmla="*/ 12268 h 14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202" w="6464">
                  <a:moveTo>
                    <a:pt x="2265" y="12268"/>
                  </a:moveTo>
                  <a:lnTo>
                    <a:pt x="0" y="0"/>
                  </a:lnTo>
                  <a:lnTo>
                    <a:pt x="4530" y="661"/>
                  </a:lnTo>
                  <a:lnTo>
                    <a:pt x="6464" y="14202"/>
                  </a:lnTo>
                  <a:lnTo>
                    <a:pt x="2265" y="122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9" name="Graphic 6">
              <a:extLst>
                <a:ext uri="{FF2B5EF4-FFF2-40B4-BE49-F238E27FC236}">
                  <a16:creationId xmlns:a16="http://schemas.microsoft.com/office/drawing/2014/main" id="{EDEB83EB-974B-481C-B20E-BFCA7345015B}"/>
                </a:ext>
              </a:extLst>
            </p:cNvPr>
            <p:cNvSpPr/>
            <p:nvPr/>
          </p:nvSpPr>
          <p:spPr>
            <a:xfrm>
              <a:off x="6386803" y="2797837"/>
              <a:ext cx="6464" cy="7407"/>
            </a:xfrm>
            <a:custGeom>
              <a:avLst/>
              <a:gdLst>
                <a:gd fmla="*/ 3539 w 6464" name="connsiteX0"/>
                <a:gd fmla="*/ 7408 h 7407" name="connsiteY0"/>
                <a:gd fmla="*/ 0 w 6464" name="connsiteX1"/>
                <a:gd fmla="*/ 613 h 7407" name="connsiteY1"/>
                <a:gd fmla="*/ 4530 w 6464" name="connsiteX2"/>
                <a:gd fmla="*/ 0 h 7407" name="connsiteY2"/>
                <a:gd fmla="*/ 6464 w 6464" name="connsiteX3"/>
                <a:gd fmla="*/ 7077 h 7407" name="connsiteY3"/>
                <a:gd fmla="*/ 3539 w 6464" name="connsiteX4"/>
                <a:gd fmla="*/ 7408 h 7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407" w="6464">
                  <a:moveTo>
                    <a:pt x="3539" y="7408"/>
                  </a:moveTo>
                  <a:lnTo>
                    <a:pt x="0" y="613"/>
                  </a:lnTo>
                  <a:lnTo>
                    <a:pt x="4530" y="0"/>
                  </a:lnTo>
                  <a:lnTo>
                    <a:pt x="6464" y="7077"/>
                  </a:lnTo>
                  <a:lnTo>
                    <a:pt x="3539" y="740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0" name="Graphic 6">
              <a:extLst>
                <a:ext uri="{FF2B5EF4-FFF2-40B4-BE49-F238E27FC236}">
                  <a16:creationId xmlns:a16="http://schemas.microsoft.com/office/drawing/2014/main" id="{D3A89DCF-CDE3-40D4-9E46-D73C75DF8AF5}"/>
                </a:ext>
              </a:extLst>
            </p:cNvPr>
            <p:cNvSpPr/>
            <p:nvPr/>
          </p:nvSpPr>
          <p:spPr>
            <a:xfrm>
              <a:off x="6335798" y="2841387"/>
              <a:ext cx="5850" cy="8068"/>
            </a:xfrm>
            <a:custGeom>
              <a:avLst/>
              <a:gdLst>
                <a:gd fmla="*/ 991 w 5850" name="connsiteX0"/>
                <a:gd fmla="*/ 7077 h 8068" name="connsiteY0"/>
                <a:gd fmla="*/ 0 w 5850" name="connsiteX1"/>
                <a:gd fmla="*/ 0 h 8068" name="connsiteY1"/>
                <a:gd fmla="*/ 5851 w 5850" name="connsiteX2"/>
                <a:gd fmla="*/ 2595 h 8068" name="connsiteY2"/>
                <a:gd fmla="*/ 5851 w 5850" name="connsiteX3"/>
                <a:gd fmla="*/ 8068 h 8068" name="connsiteY3"/>
                <a:gd fmla="*/ 991 w 5850" name="connsiteX4"/>
                <a:gd fmla="*/ 7077 h 806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68" w="5850">
                  <a:moveTo>
                    <a:pt x="991" y="7077"/>
                  </a:moveTo>
                  <a:lnTo>
                    <a:pt x="0" y="0"/>
                  </a:lnTo>
                  <a:lnTo>
                    <a:pt x="5851" y="2595"/>
                  </a:lnTo>
                  <a:lnTo>
                    <a:pt x="5851" y="8068"/>
                  </a:lnTo>
                  <a:lnTo>
                    <a:pt x="991" y="707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1" name="Graphic 6">
              <a:extLst>
                <a:ext uri="{FF2B5EF4-FFF2-40B4-BE49-F238E27FC236}">
                  <a16:creationId xmlns:a16="http://schemas.microsoft.com/office/drawing/2014/main" id="{72558BD2-974C-4B48-B09F-545F97C70D72}"/>
                </a:ext>
              </a:extLst>
            </p:cNvPr>
            <p:cNvSpPr/>
            <p:nvPr/>
          </p:nvSpPr>
          <p:spPr>
            <a:xfrm>
              <a:off x="6358399" y="2836244"/>
              <a:ext cx="6464" cy="7077"/>
            </a:xfrm>
            <a:custGeom>
              <a:avLst/>
              <a:gdLst>
                <a:gd fmla="*/ 1935 w 6464" name="connsiteX0"/>
                <a:gd fmla="*/ 6747 h 7077" name="connsiteY0"/>
                <a:gd fmla="*/ 0 w 6464" name="connsiteX1"/>
                <a:gd fmla="*/ 0 h 7077" name="connsiteY1"/>
                <a:gd fmla="*/ 5473 w 6464" name="connsiteX2"/>
                <a:gd fmla="*/ 1604 h 7077" name="connsiteY2"/>
                <a:gd fmla="*/ 6464 w 6464" name="connsiteX3"/>
                <a:gd fmla="*/ 7077 h 7077" name="connsiteY3"/>
                <a:gd fmla="*/ 1935 w 6464" name="connsiteX4"/>
                <a:gd fmla="*/ 6747 h 70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077" w="6464">
                  <a:moveTo>
                    <a:pt x="1935" y="6747"/>
                  </a:moveTo>
                  <a:lnTo>
                    <a:pt x="0" y="0"/>
                  </a:lnTo>
                  <a:lnTo>
                    <a:pt x="5473" y="1604"/>
                  </a:lnTo>
                  <a:lnTo>
                    <a:pt x="6464" y="7077"/>
                  </a:lnTo>
                  <a:lnTo>
                    <a:pt x="1935" y="674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2" name="Graphic 6">
              <a:extLst>
                <a:ext uri="{FF2B5EF4-FFF2-40B4-BE49-F238E27FC236}">
                  <a16:creationId xmlns:a16="http://schemas.microsoft.com/office/drawing/2014/main" id="{ED8FB72A-91CF-4203-BEBF-9D9B5DF78C2B}"/>
                </a:ext>
              </a:extLst>
            </p:cNvPr>
            <p:cNvSpPr/>
            <p:nvPr/>
          </p:nvSpPr>
          <p:spPr>
            <a:xfrm>
              <a:off x="6873638" y="1863565"/>
              <a:ext cx="18448" cy="6464"/>
            </a:xfrm>
            <a:custGeom>
              <a:avLst/>
              <a:gdLst>
                <a:gd fmla="*/ 0 w 18448" name="connsiteX0"/>
                <a:gd fmla="*/ 0 h 6464" name="connsiteY0"/>
                <a:gd fmla="*/ 18449 w 18448" name="connsiteX1"/>
                <a:gd fmla="*/ 4860 h 6464" name="connsiteY1"/>
                <a:gd fmla="*/ 13542 w 18448" name="connsiteX2"/>
                <a:gd fmla="*/ 6464 h 6464" name="connsiteY2"/>
                <a:gd fmla="*/ 1651 w 18448" name="connsiteX3"/>
                <a:gd fmla="*/ 4860 h 6464" name="connsiteY3"/>
                <a:gd fmla="*/ 0 w 18448" name="connsiteX4"/>
                <a:gd fmla="*/ 0 h 646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464" w="18448">
                  <a:moveTo>
                    <a:pt x="0" y="0"/>
                  </a:moveTo>
                  <a:lnTo>
                    <a:pt x="18449" y="4860"/>
                  </a:lnTo>
                  <a:lnTo>
                    <a:pt x="13542" y="6464"/>
                  </a:lnTo>
                  <a:lnTo>
                    <a:pt x="1651" y="48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3" name="Graphic 6">
              <a:extLst>
                <a:ext uri="{FF2B5EF4-FFF2-40B4-BE49-F238E27FC236}">
                  <a16:creationId xmlns:a16="http://schemas.microsoft.com/office/drawing/2014/main" id="{8A2E1E0E-E9FC-4C4E-B7F9-F43A495E65B9}"/>
                </a:ext>
              </a:extLst>
            </p:cNvPr>
            <p:cNvSpPr/>
            <p:nvPr/>
          </p:nvSpPr>
          <p:spPr>
            <a:xfrm>
              <a:off x="6909922" y="1847287"/>
              <a:ext cx="7077" cy="4340"/>
            </a:xfrm>
            <a:custGeom>
              <a:avLst/>
              <a:gdLst>
                <a:gd fmla="*/ 0 w 7077" name="connsiteX0"/>
                <a:gd fmla="*/ 4341 h 4340" name="connsiteY0"/>
                <a:gd fmla="*/ 6511 w 7077" name="connsiteX1"/>
                <a:gd fmla="*/ 0 h 4340" name="connsiteY1"/>
                <a:gd fmla="*/ 7077 w 7077" name="connsiteX2"/>
                <a:gd fmla="*/ 3256 h 4340" name="connsiteY2"/>
                <a:gd fmla="*/ 0 w 7077" name="connsiteX3"/>
                <a:gd fmla="*/ 4341 h 4340" name="connsiteY3"/>
              </a:gdLst>
              <a:ahLst/>
              <a:cxnLst>
                <a:cxn ang="0">
                  <a:pos x="connsiteX0" y="connsiteY0"/>
                </a:cxn>
                <a:cxn ang="0">
                  <a:pos x="connsiteX1" y="connsiteY1"/>
                </a:cxn>
                <a:cxn ang="0">
                  <a:pos x="connsiteX2" y="connsiteY2"/>
                </a:cxn>
                <a:cxn ang="0">
                  <a:pos x="connsiteX3" y="connsiteY3"/>
                </a:cxn>
              </a:cxnLst>
              <a:rect b="b" l="l" r="r" t="t"/>
              <a:pathLst>
                <a:path h="4340" w="7077">
                  <a:moveTo>
                    <a:pt x="0" y="4341"/>
                  </a:moveTo>
                  <a:lnTo>
                    <a:pt x="6511" y="0"/>
                  </a:lnTo>
                  <a:lnTo>
                    <a:pt x="7077" y="3256"/>
                  </a:lnTo>
                  <a:lnTo>
                    <a:pt x="0" y="434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4" name="Graphic 6">
              <a:extLst>
                <a:ext uri="{FF2B5EF4-FFF2-40B4-BE49-F238E27FC236}">
                  <a16:creationId xmlns:a16="http://schemas.microsoft.com/office/drawing/2014/main" id="{8A551BBE-E603-483A-9224-C3EA2511336F}"/>
                </a:ext>
              </a:extLst>
            </p:cNvPr>
            <p:cNvSpPr/>
            <p:nvPr/>
          </p:nvSpPr>
          <p:spPr>
            <a:xfrm>
              <a:off x="6945875" y="2098254"/>
              <a:ext cx="28168" cy="30952"/>
            </a:xfrm>
            <a:custGeom>
              <a:avLst/>
              <a:gdLst>
                <a:gd fmla="*/ 0 w 28168" name="connsiteX0"/>
                <a:gd fmla="*/ 27791 h 30952" name="connsiteY0"/>
                <a:gd fmla="*/ 24252 w 28168" name="connsiteX1"/>
                <a:gd fmla="*/ 0 h 30952" name="connsiteY1"/>
                <a:gd fmla="*/ 28168 w 28168" name="connsiteX2"/>
                <a:gd fmla="*/ 8635 h 30952" name="connsiteY2"/>
                <a:gd fmla="*/ 16042 w 28168" name="connsiteX3"/>
                <a:gd fmla="*/ 26234 h 30952" name="connsiteY3"/>
                <a:gd fmla="*/ 1557 w 28168" name="connsiteX4"/>
                <a:gd fmla="*/ 30952 h 30952" name="connsiteY4"/>
                <a:gd fmla="*/ 0 w 28168" name="connsiteX5"/>
                <a:gd fmla="*/ 27791 h 3095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0952" w="28168">
                  <a:moveTo>
                    <a:pt x="0" y="27791"/>
                  </a:moveTo>
                  <a:lnTo>
                    <a:pt x="24252" y="0"/>
                  </a:lnTo>
                  <a:lnTo>
                    <a:pt x="28168" y="8635"/>
                  </a:lnTo>
                  <a:lnTo>
                    <a:pt x="16042" y="26234"/>
                  </a:lnTo>
                  <a:lnTo>
                    <a:pt x="1557" y="30952"/>
                  </a:lnTo>
                  <a:lnTo>
                    <a:pt x="0" y="2779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5" name="Graphic 6">
              <a:extLst>
                <a:ext uri="{FF2B5EF4-FFF2-40B4-BE49-F238E27FC236}">
                  <a16:creationId xmlns:a16="http://schemas.microsoft.com/office/drawing/2014/main" id="{AF404F36-6832-4076-B65D-02BCF3C69C2F}"/>
                </a:ext>
              </a:extLst>
            </p:cNvPr>
            <p:cNvSpPr/>
            <p:nvPr/>
          </p:nvSpPr>
          <p:spPr>
            <a:xfrm>
              <a:off x="6979139" y="2070086"/>
              <a:ext cx="21562" cy="16419"/>
            </a:xfrm>
            <a:custGeom>
              <a:avLst/>
              <a:gdLst>
                <a:gd fmla="*/ 0 w 21562" name="connsiteX0"/>
                <a:gd fmla="*/ 14061 h 16419" name="connsiteY0"/>
                <a:gd fmla="*/ 21563 w 21562" name="connsiteX1"/>
                <a:gd fmla="*/ 0 h 16419" name="connsiteY1"/>
                <a:gd fmla="*/ 21563 w 21562" name="connsiteX2"/>
                <a:gd fmla="*/ 5049 h 16419" name="connsiteY2"/>
                <a:gd fmla="*/ 4341 w 21562" name="connsiteX3"/>
                <a:gd fmla="*/ 16420 h 16419" name="connsiteY3"/>
                <a:gd fmla="*/ 0 w 21562" name="connsiteX4"/>
                <a:gd fmla="*/ 14061 h 164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419" w="21562">
                  <a:moveTo>
                    <a:pt x="0" y="14061"/>
                  </a:moveTo>
                  <a:lnTo>
                    <a:pt x="21563" y="0"/>
                  </a:lnTo>
                  <a:lnTo>
                    <a:pt x="21563" y="5049"/>
                  </a:lnTo>
                  <a:lnTo>
                    <a:pt x="4341" y="16420"/>
                  </a:lnTo>
                  <a:lnTo>
                    <a:pt x="0" y="140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6" name="Graphic 6">
              <a:extLst>
                <a:ext uri="{FF2B5EF4-FFF2-40B4-BE49-F238E27FC236}">
                  <a16:creationId xmlns:a16="http://schemas.microsoft.com/office/drawing/2014/main" id="{D72C0332-5CDE-483D-BE21-AD3834165337}"/>
                </a:ext>
              </a:extLst>
            </p:cNvPr>
            <p:cNvSpPr/>
            <p:nvPr/>
          </p:nvSpPr>
          <p:spPr>
            <a:xfrm>
              <a:off x="6862880" y="2126847"/>
              <a:ext cx="26988" cy="21138"/>
            </a:xfrm>
            <a:custGeom>
              <a:avLst/>
              <a:gdLst>
                <a:gd fmla="*/ 3114 w 26988" name="connsiteX0"/>
                <a:gd fmla="*/ 19581 h 21138" name="connsiteY0"/>
                <a:gd fmla="*/ 0 w 26988" name="connsiteX1"/>
                <a:gd fmla="*/ 11324 h 21138" name="connsiteY1"/>
                <a:gd fmla="*/ 13306 w 26988" name="connsiteX2"/>
                <a:gd fmla="*/ 0 h 21138" name="connsiteY2"/>
                <a:gd fmla="*/ 26989 w 26988" name="connsiteX3"/>
                <a:gd fmla="*/ 5096 h 21138" name="connsiteY3"/>
                <a:gd fmla="*/ 21138 w 26988" name="connsiteX4"/>
                <a:gd fmla="*/ 13683 h 21138" name="connsiteY4"/>
                <a:gd fmla="*/ 14863 w 26988" name="connsiteX5"/>
                <a:gd fmla="*/ 21138 h 21138" name="connsiteY5"/>
                <a:gd fmla="*/ 3114 w 26988" name="connsiteX6"/>
                <a:gd fmla="*/ 19581 h 2113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1138" w="26988">
                  <a:moveTo>
                    <a:pt x="3114" y="19581"/>
                  </a:moveTo>
                  <a:lnTo>
                    <a:pt x="0" y="11324"/>
                  </a:lnTo>
                  <a:lnTo>
                    <a:pt x="13306" y="0"/>
                  </a:lnTo>
                  <a:lnTo>
                    <a:pt x="26989" y="5096"/>
                  </a:lnTo>
                  <a:lnTo>
                    <a:pt x="21138" y="13683"/>
                  </a:lnTo>
                  <a:lnTo>
                    <a:pt x="14863" y="21138"/>
                  </a:lnTo>
                  <a:lnTo>
                    <a:pt x="3114" y="195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7" name="Graphic 6">
              <a:extLst>
                <a:ext uri="{FF2B5EF4-FFF2-40B4-BE49-F238E27FC236}">
                  <a16:creationId xmlns:a16="http://schemas.microsoft.com/office/drawing/2014/main" id="{D68C7D9E-15CE-439E-8468-71BC2005C102}"/>
                </a:ext>
              </a:extLst>
            </p:cNvPr>
            <p:cNvSpPr/>
            <p:nvPr/>
          </p:nvSpPr>
          <p:spPr>
            <a:xfrm>
              <a:off x="6817065" y="2100235"/>
              <a:ext cx="38737" cy="30904"/>
            </a:xfrm>
            <a:custGeom>
              <a:avLst/>
              <a:gdLst>
                <a:gd fmla="*/ 7832 w 38737" name="connsiteX0"/>
                <a:gd fmla="*/ 30905 h 30904" name="connsiteY0"/>
                <a:gd fmla="*/ 0 w 38737" name="connsiteX1"/>
                <a:gd fmla="*/ 25054 h 30904" name="connsiteY1"/>
                <a:gd fmla="*/ 755 w 38737" name="connsiteX2"/>
                <a:gd fmla="*/ 10946 h 30904" name="connsiteY2"/>
                <a:gd fmla="*/ 9012 w 38737" name="connsiteX3"/>
                <a:gd fmla="*/ 8965 h 30904" name="connsiteY3"/>
                <a:gd fmla="*/ 32462 w 38737" name="connsiteX4"/>
                <a:gd fmla="*/ 0 h 30904" name="connsiteY4"/>
                <a:gd fmla="*/ 38737 w 38737" name="connsiteX5"/>
                <a:gd fmla="*/ 5049 h 30904" name="connsiteY5"/>
                <a:gd fmla="*/ 23497 w 38737" name="connsiteX6"/>
                <a:gd fmla="*/ 12881 h 30904" name="connsiteY6"/>
                <a:gd fmla="*/ 17599 w 38737" name="connsiteX7"/>
                <a:gd fmla="*/ 26234 h 30904" name="connsiteY7"/>
                <a:gd fmla="*/ 13683 w 38737" name="connsiteX8"/>
                <a:gd fmla="*/ 30905 h 30904" name="connsiteY8"/>
                <a:gd fmla="*/ 7832 w 38737" name="connsiteX9"/>
                <a:gd fmla="*/ 30905 h 30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904" w="38737">
                  <a:moveTo>
                    <a:pt x="7832" y="30905"/>
                  </a:moveTo>
                  <a:lnTo>
                    <a:pt x="0" y="25054"/>
                  </a:lnTo>
                  <a:lnTo>
                    <a:pt x="755" y="10946"/>
                  </a:lnTo>
                  <a:lnTo>
                    <a:pt x="9012" y="8965"/>
                  </a:lnTo>
                  <a:lnTo>
                    <a:pt x="32462" y="0"/>
                  </a:lnTo>
                  <a:lnTo>
                    <a:pt x="38737" y="5049"/>
                  </a:lnTo>
                  <a:lnTo>
                    <a:pt x="23497" y="12881"/>
                  </a:lnTo>
                  <a:lnTo>
                    <a:pt x="17599" y="26234"/>
                  </a:lnTo>
                  <a:lnTo>
                    <a:pt x="13683" y="30905"/>
                  </a:lnTo>
                  <a:lnTo>
                    <a:pt x="7832"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8" name="Graphic 6">
              <a:extLst>
                <a:ext uri="{FF2B5EF4-FFF2-40B4-BE49-F238E27FC236}">
                  <a16:creationId xmlns:a16="http://schemas.microsoft.com/office/drawing/2014/main" id="{E430A02A-C623-4FAF-B052-B3C46C3C6846}"/>
                </a:ext>
              </a:extLst>
            </p:cNvPr>
            <p:cNvSpPr/>
            <p:nvPr/>
          </p:nvSpPr>
          <p:spPr>
            <a:xfrm>
              <a:off x="8413268" y="3116936"/>
              <a:ext cx="730912" cy="450503"/>
            </a:xfrm>
            <a:custGeom>
              <a:avLst/>
              <a:gdLst>
                <a:gd fmla="*/ 0 w 730912" name="connsiteX0"/>
                <a:gd fmla="*/ 340850 h 450503" name="connsiteY0"/>
                <a:gd fmla="*/ 39539 w 730912" name="connsiteX1"/>
                <a:gd fmla="*/ 412852 h 450503" name="connsiteY1"/>
                <a:gd fmla="*/ 83703 w 730912" name="connsiteX2"/>
                <a:gd fmla="*/ 450504 h 450503" name="connsiteY2"/>
                <a:gd fmla="*/ 144475 w 730912" name="connsiteX3"/>
                <a:gd fmla="*/ 405633 h 450503" name="connsiteY3"/>
                <a:gd fmla="*/ 174341 w 730912" name="connsiteX4"/>
                <a:gd fmla="*/ 408794 h 450503" name="connsiteY4"/>
                <a:gd fmla="*/ 192129 w 730912" name="connsiteX5"/>
                <a:gd fmla="*/ 420684 h 450503" name="connsiteY5"/>
                <a:gd fmla="*/ 230017 w 730912" name="connsiteX6"/>
                <a:gd fmla="*/ 408039 h 450503" name="connsiteY6"/>
                <a:gd fmla="*/ 230065 w 730912" name="connsiteX7"/>
                <a:gd fmla="*/ 408181 h 450503" name="connsiteY7"/>
                <a:gd fmla="*/ 239548 w 730912" name="connsiteX8"/>
                <a:gd fmla="*/ 359299 h 450503" name="connsiteY8"/>
                <a:gd fmla="*/ 275738 w 730912" name="connsiteX9"/>
                <a:gd fmla="*/ 320043 h 450503" name="connsiteY9"/>
                <a:gd fmla="*/ 313013 w 730912" name="connsiteX10"/>
                <a:gd fmla="*/ 320043 h 450503" name="connsiteY10"/>
                <a:gd fmla="*/ 342124 w 730912" name="connsiteX11"/>
                <a:gd fmla="*/ 355713 h 450503" name="connsiteY11"/>
                <a:gd fmla="*/ 348494 w 730912" name="connsiteX12"/>
                <a:gd fmla="*/ 357836 h 450503" name="connsiteY12"/>
                <a:gd fmla="*/ 361517 w 730912" name="connsiteX13"/>
                <a:gd fmla="*/ 351325 h 450503" name="connsiteY13"/>
                <a:gd fmla="*/ 405963 w 730912" name="connsiteX14"/>
                <a:gd fmla="*/ 369302 h 450503" name="connsiteY14"/>
                <a:gd fmla="*/ 451023 w 730912" name="connsiteX15"/>
                <a:gd fmla="*/ 368500 h 450503" name="connsiteY15"/>
                <a:gd fmla="*/ 460365 w 730912" name="connsiteX16"/>
                <a:gd fmla="*/ 343304 h 450503" name="connsiteY16"/>
                <a:gd fmla="*/ 501839 w 730912" name="connsiteX17"/>
                <a:gd fmla="*/ 347362 h 450503" name="connsiteY17"/>
                <a:gd fmla="*/ 572283 w 730912" name="connsiteX18"/>
                <a:gd fmla="*/ 329055 h 450503" name="connsiteY18"/>
                <a:gd fmla="*/ 599555 w 730912" name="connsiteX19"/>
                <a:gd fmla="*/ 333160 h 450503" name="connsiteY19"/>
                <a:gd fmla="*/ 609322 w 730912" name="connsiteX20"/>
                <a:gd fmla="*/ 319005 h 450503" name="connsiteY20"/>
                <a:gd fmla="*/ 655656 w 730912" name="connsiteX21"/>
                <a:gd fmla="*/ 320939 h 450503" name="connsiteY21"/>
                <a:gd fmla="*/ 674765 w 730912" name="connsiteX22"/>
                <a:gd fmla="*/ 314570 h 450503" name="connsiteY22"/>
                <a:gd fmla="*/ 689250 w 730912" name="connsiteX23"/>
                <a:gd fmla="*/ 328111 h 450503" name="connsiteY23"/>
                <a:gd fmla="*/ 694535 w 730912" name="connsiteX24"/>
                <a:gd fmla="*/ 326129 h 450503" name="connsiteY24"/>
                <a:gd fmla="*/ 703830 w 730912" name="connsiteX25"/>
                <a:gd fmla="*/ 328441 h 450503" name="connsiteY25"/>
                <a:gd fmla="*/ 715012 w 730912" name="connsiteX26"/>
                <a:gd fmla="*/ 317259 h 450503" name="connsiteY26"/>
                <a:gd fmla="*/ 730913 w 730912" name="connsiteX27"/>
                <a:gd fmla="*/ 317542 h 450503" name="connsiteY27"/>
                <a:gd fmla="*/ 730913 w 730912" name="connsiteX28"/>
                <a:gd fmla="*/ 309710 h 450503" name="connsiteY28"/>
                <a:gd fmla="*/ 687363 w 730912" name="connsiteX29"/>
                <a:gd fmla="*/ 273426 h 450503" name="connsiteY29"/>
                <a:gd fmla="*/ 666319 w 730912" name="connsiteX30"/>
                <a:gd fmla="*/ 237378 h 450503" name="connsiteY30"/>
                <a:gd fmla="*/ 608803 w 730912" name="connsiteX31"/>
                <a:gd fmla="*/ 188921 h 450503" name="connsiteY31"/>
                <a:gd fmla="*/ 599083 w 730912" name="connsiteX32"/>
                <a:gd fmla="*/ 163914 h 450503" name="connsiteY32"/>
                <a:gd fmla="*/ 554684 w 730912" name="connsiteX33"/>
                <a:gd fmla="*/ 156506 h 450503" name="connsiteY33"/>
                <a:gd fmla="*/ 542180 w 730912" name="connsiteX34"/>
                <a:gd fmla="*/ 134613 h 450503" name="connsiteY34"/>
                <a:gd fmla="*/ 493771 w 730912" name="connsiteX35"/>
                <a:gd fmla="*/ 113664 h 450503" name="connsiteY35"/>
                <a:gd fmla="*/ 507973 w 730912" name="connsiteX36"/>
                <a:gd fmla="*/ 61432 h 450503" name="connsiteY36"/>
                <a:gd fmla="*/ 465697 w 730912" name="connsiteX37"/>
                <a:gd fmla="*/ 0 h 450503" name="connsiteY37"/>
                <a:gd fmla="*/ 426063 w 730912" name="connsiteX38"/>
                <a:gd fmla="*/ 6275 h 450503" name="connsiteY38"/>
                <a:gd fmla="*/ 410304 w 730912" name="connsiteX39"/>
                <a:gd fmla="*/ 46617 h 450503" name="connsiteY39"/>
                <a:gd fmla="*/ 373643 w 730912" name="connsiteX40"/>
                <a:gd fmla="*/ 71058 h 450503" name="connsiteY40"/>
                <a:gd fmla="*/ 345946 w 730912" name="connsiteX41"/>
                <a:gd fmla="*/ 102576 h 450503" name="connsiteY41"/>
                <a:gd fmla="*/ 262243 w 730912" name="connsiteX42"/>
                <a:gd fmla="*/ 109842 h 450503" name="connsiteY42"/>
                <a:gd fmla="*/ 254364 w 730912" name="connsiteX43"/>
                <a:gd fmla="*/ 119939 h 450503" name="connsiteY43"/>
                <a:gd fmla="*/ 264933 w 730912" name="connsiteX44"/>
                <a:gd fmla="*/ 135321 h 450503" name="connsiteY44"/>
                <a:gd fmla="*/ 233509 w 730912" name="connsiteX45"/>
                <a:gd fmla="*/ 164433 h 450503" name="connsiteY45"/>
                <a:gd fmla="*/ 194017 w 730912" name="connsiteX46"/>
                <a:gd fmla="*/ 171039 h 450503" name="connsiteY46"/>
                <a:gd fmla="*/ 126970 w 730912" name="connsiteX47"/>
                <a:gd fmla="*/ 200622 h 450503" name="connsiteY47"/>
                <a:gd fmla="*/ 114796 w 730912" name="connsiteX48"/>
                <a:gd fmla="*/ 178305 h 450503" name="connsiteY48"/>
                <a:gd fmla="*/ 109465 w 730912" name="connsiteX49"/>
                <a:gd fmla="*/ 177927 h 450503" name="connsiteY49"/>
                <a:gd fmla="*/ 99556 w 730912" name="connsiteX50"/>
                <a:gd fmla="*/ 191139 h 450503" name="connsiteY50"/>
                <a:gd fmla="*/ 76861 w 730912" name="connsiteX51"/>
                <a:gd fmla="*/ 199773 h 450503" name="connsiteY51"/>
                <a:gd fmla="*/ 47089 w 730912" name="connsiteX52"/>
                <a:gd fmla="*/ 195055 h 450503" name="connsiteY52"/>
                <a:gd fmla="*/ 41521 w 730912" name="connsiteX53"/>
                <a:gd fmla="*/ 229215 h 450503" name="connsiteY53"/>
                <a:gd fmla="*/ 3444 w 730912" name="connsiteX54"/>
                <a:gd fmla="*/ 281824 h 450503" name="connsiteY54"/>
                <a:gd fmla="*/ 0 w 730912" name="connsiteX55"/>
                <a:gd fmla="*/ 340850 h 45050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450503" w="730912">
                  <a:moveTo>
                    <a:pt x="0" y="340850"/>
                  </a:moveTo>
                  <a:lnTo>
                    <a:pt x="39539" y="412852"/>
                  </a:lnTo>
                  <a:lnTo>
                    <a:pt x="83703" y="450504"/>
                  </a:lnTo>
                  <a:lnTo>
                    <a:pt x="144475" y="405633"/>
                  </a:lnTo>
                  <a:lnTo>
                    <a:pt x="174341" y="408794"/>
                  </a:lnTo>
                  <a:lnTo>
                    <a:pt x="192129" y="420684"/>
                  </a:lnTo>
                  <a:lnTo>
                    <a:pt x="230017" y="408039"/>
                  </a:lnTo>
                  <a:lnTo>
                    <a:pt x="230065" y="408181"/>
                  </a:lnTo>
                  <a:lnTo>
                    <a:pt x="239548" y="359299"/>
                  </a:lnTo>
                  <a:lnTo>
                    <a:pt x="275738" y="320043"/>
                  </a:lnTo>
                  <a:lnTo>
                    <a:pt x="313013" y="320043"/>
                  </a:lnTo>
                  <a:lnTo>
                    <a:pt x="342124" y="355713"/>
                  </a:lnTo>
                  <a:lnTo>
                    <a:pt x="348494" y="357836"/>
                  </a:lnTo>
                  <a:lnTo>
                    <a:pt x="361517" y="351325"/>
                  </a:lnTo>
                  <a:lnTo>
                    <a:pt x="405963" y="369302"/>
                  </a:lnTo>
                  <a:lnTo>
                    <a:pt x="451023" y="368500"/>
                  </a:lnTo>
                  <a:lnTo>
                    <a:pt x="460365" y="343304"/>
                  </a:lnTo>
                  <a:lnTo>
                    <a:pt x="501839" y="347362"/>
                  </a:lnTo>
                  <a:lnTo>
                    <a:pt x="572283" y="329055"/>
                  </a:lnTo>
                  <a:lnTo>
                    <a:pt x="599555" y="333160"/>
                  </a:lnTo>
                  <a:lnTo>
                    <a:pt x="609322" y="319005"/>
                  </a:lnTo>
                  <a:lnTo>
                    <a:pt x="655656" y="320939"/>
                  </a:lnTo>
                  <a:lnTo>
                    <a:pt x="674765" y="314570"/>
                  </a:lnTo>
                  <a:lnTo>
                    <a:pt x="689250" y="328111"/>
                  </a:lnTo>
                  <a:lnTo>
                    <a:pt x="694535" y="326129"/>
                  </a:lnTo>
                  <a:lnTo>
                    <a:pt x="703830" y="328441"/>
                  </a:lnTo>
                  <a:lnTo>
                    <a:pt x="715012" y="317259"/>
                  </a:lnTo>
                  <a:lnTo>
                    <a:pt x="730913" y="317542"/>
                  </a:lnTo>
                  <a:lnTo>
                    <a:pt x="730913" y="309710"/>
                  </a:lnTo>
                  <a:lnTo>
                    <a:pt x="687363" y="273426"/>
                  </a:lnTo>
                  <a:lnTo>
                    <a:pt x="666319" y="237378"/>
                  </a:lnTo>
                  <a:lnTo>
                    <a:pt x="608803" y="188921"/>
                  </a:lnTo>
                  <a:lnTo>
                    <a:pt x="599083" y="163914"/>
                  </a:lnTo>
                  <a:lnTo>
                    <a:pt x="554684" y="156506"/>
                  </a:lnTo>
                  <a:lnTo>
                    <a:pt x="542180" y="134613"/>
                  </a:lnTo>
                  <a:lnTo>
                    <a:pt x="493771" y="113664"/>
                  </a:lnTo>
                  <a:lnTo>
                    <a:pt x="507973" y="61432"/>
                  </a:lnTo>
                  <a:lnTo>
                    <a:pt x="465697" y="0"/>
                  </a:lnTo>
                  <a:lnTo>
                    <a:pt x="426063" y="6275"/>
                  </a:lnTo>
                  <a:lnTo>
                    <a:pt x="410304" y="46617"/>
                  </a:lnTo>
                  <a:lnTo>
                    <a:pt x="373643" y="71058"/>
                  </a:lnTo>
                  <a:lnTo>
                    <a:pt x="345946" y="102576"/>
                  </a:lnTo>
                  <a:lnTo>
                    <a:pt x="262243" y="109842"/>
                  </a:lnTo>
                  <a:lnTo>
                    <a:pt x="254364" y="119939"/>
                  </a:lnTo>
                  <a:lnTo>
                    <a:pt x="264933" y="135321"/>
                  </a:lnTo>
                  <a:lnTo>
                    <a:pt x="233509" y="164433"/>
                  </a:lnTo>
                  <a:lnTo>
                    <a:pt x="194017" y="171039"/>
                  </a:lnTo>
                  <a:lnTo>
                    <a:pt x="126970" y="200622"/>
                  </a:lnTo>
                  <a:lnTo>
                    <a:pt x="114796" y="178305"/>
                  </a:lnTo>
                  <a:lnTo>
                    <a:pt x="109465" y="177927"/>
                  </a:lnTo>
                  <a:lnTo>
                    <a:pt x="99556" y="191139"/>
                  </a:lnTo>
                  <a:lnTo>
                    <a:pt x="76861" y="199773"/>
                  </a:lnTo>
                  <a:lnTo>
                    <a:pt x="47089" y="195055"/>
                  </a:lnTo>
                  <a:lnTo>
                    <a:pt x="41521" y="229215"/>
                  </a:lnTo>
                  <a:lnTo>
                    <a:pt x="3444" y="281824"/>
                  </a:lnTo>
                  <a:lnTo>
                    <a:pt x="0" y="3408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9" name="Graphic 6">
              <a:extLst>
                <a:ext uri="{FF2B5EF4-FFF2-40B4-BE49-F238E27FC236}">
                  <a16:creationId xmlns:a16="http://schemas.microsoft.com/office/drawing/2014/main" id="{2CF1625E-9ECC-4D0F-BBFF-7B5F9AD06150}"/>
                </a:ext>
              </a:extLst>
            </p:cNvPr>
            <p:cNvSpPr/>
            <p:nvPr/>
          </p:nvSpPr>
          <p:spPr>
            <a:xfrm>
              <a:off x="6940213" y="2314777"/>
              <a:ext cx="899403" cy="827024"/>
            </a:xfrm>
            <a:custGeom>
              <a:avLst/>
              <a:gdLst>
                <a:gd fmla="*/ 335047 w 899403" name="connsiteX0"/>
                <a:gd fmla="*/ 810463 h 827024" name="connsiteY0"/>
                <a:gd fmla="*/ 356562 w 899403" name="connsiteX1"/>
                <a:gd fmla="*/ 818343 h 827024" name="connsiteY1"/>
                <a:gd fmla="*/ 362413 w 899403" name="connsiteX2"/>
                <a:gd fmla="*/ 754268 h 827024" name="connsiteY2"/>
                <a:gd fmla="*/ 417193 w 899403" name="connsiteX3"/>
                <a:gd fmla="*/ 710058 h 827024" name="connsiteY3"/>
                <a:gd fmla="*/ 451589 w 899403" name="connsiteX4"/>
                <a:gd fmla="*/ 656694 h 827024" name="connsiteY4"/>
                <a:gd fmla="*/ 530526 w 899403" name="connsiteX5"/>
                <a:gd fmla="*/ 635933 h 827024" name="connsiteY5"/>
                <a:gd fmla="*/ 594554 w 899403" name="connsiteX6"/>
                <a:gd fmla="*/ 576011 h 827024" name="connsiteY6"/>
                <a:gd fmla="*/ 648437 w 899403" name="connsiteX7"/>
                <a:gd fmla="*/ 554448 h 827024" name="connsiteY7"/>
                <a:gd fmla="*/ 671462 w 899403" name="connsiteX8"/>
                <a:gd fmla="*/ 555203 h 827024" name="connsiteY8"/>
                <a:gd fmla="*/ 671509 w 899403" name="connsiteX9"/>
                <a:gd fmla="*/ 555062 h 827024" name="connsiteY9"/>
                <a:gd fmla="*/ 715720 w 899403" name="connsiteX10"/>
                <a:gd fmla="*/ 557940 h 827024" name="connsiteY10"/>
                <a:gd fmla="*/ 734688 w 899403" name="connsiteX11"/>
                <a:gd fmla="*/ 537179 h 827024" name="connsiteY11"/>
                <a:gd fmla="*/ 853683 w 899403" name="connsiteX12"/>
                <a:gd fmla="*/ 535339 h 827024" name="connsiteY12"/>
                <a:gd fmla="*/ 894355 w 899403" name="connsiteX13"/>
                <a:gd fmla="*/ 497970 h 827024" name="connsiteY13"/>
                <a:gd fmla="*/ 899403 w 899403" name="connsiteX14"/>
                <a:gd fmla="*/ 339954 h 827024" name="connsiteY14"/>
                <a:gd fmla="*/ 870811 w 899403" name="connsiteX15"/>
                <a:gd fmla="*/ 351986 h 827024" name="connsiteY15"/>
                <a:gd fmla="*/ 841793 w 899403" name="connsiteX16"/>
                <a:gd fmla="*/ 329007 h 827024" name="connsiteY16"/>
                <a:gd fmla="*/ 856231 w 899403" name="connsiteX17"/>
                <a:gd fmla="*/ 291167 h 827024" name="connsiteY17"/>
                <a:gd fmla="*/ 839906 w 899403" name="connsiteX18"/>
                <a:gd fmla="*/ 280739 h 827024" name="connsiteY18"/>
                <a:gd fmla="*/ 818532 w 899403" name="connsiteX19"/>
                <a:gd fmla="*/ 281683 h 827024" name="connsiteY19"/>
                <a:gd fmla="*/ 798904 w 899403" name="connsiteX20"/>
                <a:gd fmla="*/ 265971 h 827024" name="connsiteY20"/>
                <a:gd fmla="*/ 779747 w 899403" name="connsiteX21"/>
                <a:gd fmla="*/ 256865 h 827024" name="connsiteY21"/>
                <a:gd fmla="*/ 746813 w 899403" name="connsiteX22"/>
                <a:gd fmla="*/ 230914 h 827024" name="connsiteY22"/>
                <a:gd fmla="*/ 744077 w 899403" name="connsiteX23"/>
                <a:gd fmla="*/ 209115 h 827024" name="connsiteY23"/>
                <a:gd fmla="*/ 462536 w 899403" name="connsiteX24"/>
                <a:gd fmla="*/ 0 h 827024" name="connsiteY24"/>
                <a:gd fmla="*/ 374303 w 899403" name="connsiteX25"/>
                <a:gd fmla="*/ 1887 h 827024" name="connsiteY25"/>
                <a:gd fmla="*/ 362932 w 899403" name="connsiteX26"/>
                <a:gd fmla="*/ 471972 h 827024" name="connsiteY26"/>
                <a:gd fmla="*/ 387609 w 899403" name="connsiteX27"/>
                <a:gd fmla="*/ 486929 h 827024" name="connsiteY27"/>
                <a:gd fmla="*/ 360054 w 899403" name="connsiteX28"/>
                <a:gd fmla="*/ 539538 h 827024" name="connsiteY28"/>
                <a:gd fmla="*/ 113051 w 899403" name="connsiteX29"/>
                <a:gd fmla="*/ 531281 h 827024" name="connsiteY29"/>
                <a:gd fmla="*/ 87949 w 899403" name="connsiteX30"/>
                <a:gd fmla="*/ 557845 h 827024" name="connsiteY30"/>
                <a:gd fmla="*/ 59356 w 899403" name="connsiteX31"/>
                <a:gd fmla="*/ 552136 h 827024" name="connsiteY31"/>
                <a:gd fmla="*/ 51665 w 899403" name="connsiteX32"/>
                <a:gd fmla="*/ 518542 h 827024" name="connsiteY32"/>
                <a:gd fmla="*/ 44399 w 899403" name="connsiteX33"/>
                <a:gd fmla="*/ 515805 h 827024" name="connsiteY33"/>
                <a:gd fmla="*/ 24771 w 899403" name="connsiteX34"/>
                <a:gd fmla="*/ 554495 h 827024" name="connsiteY34"/>
                <a:gd fmla="*/ 0 w 899403" name="connsiteX35"/>
                <a:gd fmla="*/ 578606 h 827024" name="connsiteY35"/>
                <a:gd fmla="*/ 1463 w 899403" name="connsiteX36"/>
                <a:gd fmla="*/ 596771 h 827024" name="connsiteY36"/>
                <a:gd fmla="*/ 9201 w 899403" name="connsiteX37"/>
                <a:gd fmla="*/ 611257 h 827024" name="connsiteY37"/>
                <a:gd fmla="*/ 5615 w 899403" name="connsiteX38"/>
                <a:gd fmla="*/ 633527 h 827024" name="connsiteY38"/>
                <a:gd fmla="*/ 21751 w 899403" name="connsiteX39"/>
                <a:gd fmla="*/ 655750 h 827024" name="connsiteY39"/>
                <a:gd fmla="*/ 35906 w 899403" name="connsiteX40"/>
                <a:gd fmla="*/ 682031 h 827024" name="connsiteY40"/>
                <a:gd fmla="*/ 23167 w 899403" name="connsiteX41"/>
                <a:gd fmla="*/ 722892 h 827024" name="connsiteY41"/>
                <a:gd fmla="*/ 31613 w 899403" name="connsiteX42"/>
                <a:gd fmla="*/ 726902 h 827024" name="connsiteY42"/>
                <a:gd fmla="*/ 48976 w 899403" name="connsiteX43"/>
                <a:gd fmla="*/ 715342 h 827024" name="connsiteY43"/>
                <a:gd fmla="*/ 66151 w 899403" name="connsiteX44"/>
                <a:gd fmla="*/ 729073 h 827024" name="connsiteY44"/>
                <a:gd fmla="*/ 86015 w 899403" name="connsiteX45"/>
                <a:gd fmla="*/ 707463 h 827024" name="connsiteY45"/>
                <a:gd fmla="*/ 113334 w 899403" name="connsiteX46"/>
                <a:gd fmla="*/ 718409 h 827024" name="connsiteY46"/>
                <a:gd fmla="*/ 139048 w 899403" name="connsiteX47"/>
                <a:gd fmla="*/ 690052 h 827024" name="connsiteY47"/>
                <a:gd fmla="*/ 168868 w 899403" name="connsiteX48"/>
                <a:gd fmla="*/ 693968 h 827024" name="connsiteY48"/>
                <a:gd fmla="*/ 175568 w 899403" name="connsiteX49"/>
                <a:gd fmla="*/ 750494 h 827024" name="connsiteY49"/>
                <a:gd fmla="*/ 194913 w 899403" name="connsiteX50"/>
                <a:gd fmla="*/ 767574 h 827024" name="connsiteY50"/>
                <a:gd fmla="*/ 178069 w 899403" name="connsiteX51"/>
                <a:gd fmla="*/ 782673 h 827024" name="connsiteY51"/>
                <a:gd fmla="*/ 195810 w 899403" name="connsiteX52"/>
                <a:gd fmla="*/ 795978 h 827024" name="connsiteY52"/>
                <a:gd fmla="*/ 197367 w 899403" name="connsiteX53"/>
                <a:gd fmla="*/ 819759 h 827024" name="connsiteY53"/>
                <a:gd fmla="*/ 226809 w 899403" name="connsiteX54"/>
                <a:gd fmla="*/ 818154 h 827024" name="connsiteY54"/>
                <a:gd fmla="*/ 239218 w 899403" name="connsiteX55"/>
                <a:gd fmla="*/ 827025 h 827024" name="connsiteY55"/>
                <a:gd fmla="*/ 264084 w 899403" name="connsiteX56"/>
                <a:gd fmla="*/ 822731 h 827024" name="connsiteY56"/>
                <a:gd fmla="*/ 271680 w 899403" name="connsiteX57"/>
                <a:gd fmla="*/ 796214 h 827024" name="connsiteY57"/>
                <a:gd fmla="*/ 313343 w 899403" name="connsiteX58"/>
                <a:gd fmla="*/ 797488 h 827024" name="connsiteY58"/>
                <a:gd fmla="*/ 311738 w 899403" name="connsiteX59"/>
                <a:gd fmla="*/ 820042 h 827024" name="connsiteY59"/>
                <a:gd fmla="*/ 335047 w 899403" name="connsiteX60"/>
                <a:gd fmla="*/ 810463 h 827024"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827024" w="899403">
                  <a:moveTo>
                    <a:pt x="335047" y="810463"/>
                  </a:moveTo>
                  <a:lnTo>
                    <a:pt x="356562" y="818343"/>
                  </a:lnTo>
                  <a:lnTo>
                    <a:pt x="362413" y="754268"/>
                  </a:lnTo>
                  <a:lnTo>
                    <a:pt x="417193" y="710058"/>
                  </a:lnTo>
                  <a:lnTo>
                    <a:pt x="451589" y="656694"/>
                  </a:lnTo>
                  <a:lnTo>
                    <a:pt x="530526" y="635933"/>
                  </a:lnTo>
                  <a:lnTo>
                    <a:pt x="594554" y="576011"/>
                  </a:lnTo>
                  <a:lnTo>
                    <a:pt x="648437" y="554448"/>
                  </a:lnTo>
                  <a:lnTo>
                    <a:pt x="671462" y="555203"/>
                  </a:lnTo>
                  <a:lnTo>
                    <a:pt x="671509" y="555062"/>
                  </a:lnTo>
                  <a:lnTo>
                    <a:pt x="715720" y="557940"/>
                  </a:lnTo>
                  <a:lnTo>
                    <a:pt x="734688" y="537179"/>
                  </a:lnTo>
                  <a:lnTo>
                    <a:pt x="853683" y="535339"/>
                  </a:lnTo>
                  <a:lnTo>
                    <a:pt x="894355" y="497970"/>
                  </a:lnTo>
                  <a:lnTo>
                    <a:pt x="899403" y="339954"/>
                  </a:lnTo>
                  <a:lnTo>
                    <a:pt x="870811" y="351986"/>
                  </a:lnTo>
                  <a:lnTo>
                    <a:pt x="841793" y="329007"/>
                  </a:lnTo>
                  <a:lnTo>
                    <a:pt x="856231" y="291167"/>
                  </a:lnTo>
                  <a:lnTo>
                    <a:pt x="839906" y="280739"/>
                  </a:lnTo>
                  <a:lnTo>
                    <a:pt x="818532" y="281683"/>
                  </a:lnTo>
                  <a:lnTo>
                    <a:pt x="798904" y="265971"/>
                  </a:lnTo>
                  <a:lnTo>
                    <a:pt x="779747" y="256865"/>
                  </a:lnTo>
                  <a:lnTo>
                    <a:pt x="746813" y="230914"/>
                  </a:lnTo>
                  <a:lnTo>
                    <a:pt x="744077" y="209115"/>
                  </a:lnTo>
                  <a:lnTo>
                    <a:pt x="462536" y="0"/>
                  </a:lnTo>
                  <a:lnTo>
                    <a:pt x="374303" y="1887"/>
                  </a:lnTo>
                  <a:lnTo>
                    <a:pt x="362932" y="471972"/>
                  </a:lnTo>
                  <a:lnTo>
                    <a:pt x="387609" y="486929"/>
                  </a:lnTo>
                  <a:lnTo>
                    <a:pt x="360054" y="539538"/>
                  </a:lnTo>
                  <a:lnTo>
                    <a:pt x="113051" y="531281"/>
                  </a:lnTo>
                  <a:lnTo>
                    <a:pt x="87949" y="557845"/>
                  </a:lnTo>
                  <a:lnTo>
                    <a:pt x="59356" y="552136"/>
                  </a:lnTo>
                  <a:lnTo>
                    <a:pt x="51665" y="518542"/>
                  </a:lnTo>
                  <a:lnTo>
                    <a:pt x="44399" y="515805"/>
                  </a:lnTo>
                  <a:lnTo>
                    <a:pt x="24771" y="554495"/>
                  </a:lnTo>
                  <a:lnTo>
                    <a:pt x="0" y="578606"/>
                  </a:lnTo>
                  <a:lnTo>
                    <a:pt x="1463" y="596771"/>
                  </a:lnTo>
                  <a:lnTo>
                    <a:pt x="9201" y="611257"/>
                  </a:lnTo>
                  <a:lnTo>
                    <a:pt x="5615" y="633527"/>
                  </a:lnTo>
                  <a:lnTo>
                    <a:pt x="21751" y="655750"/>
                  </a:lnTo>
                  <a:lnTo>
                    <a:pt x="35906" y="682031"/>
                  </a:lnTo>
                  <a:lnTo>
                    <a:pt x="23167" y="722892"/>
                  </a:lnTo>
                  <a:lnTo>
                    <a:pt x="31613" y="726902"/>
                  </a:lnTo>
                  <a:lnTo>
                    <a:pt x="48976" y="715342"/>
                  </a:lnTo>
                  <a:lnTo>
                    <a:pt x="66151" y="729073"/>
                  </a:lnTo>
                  <a:lnTo>
                    <a:pt x="86015" y="707463"/>
                  </a:lnTo>
                  <a:lnTo>
                    <a:pt x="113334" y="718409"/>
                  </a:lnTo>
                  <a:lnTo>
                    <a:pt x="139048" y="690052"/>
                  </a:lnTo>
                  <a:lnTo>
                    <a:pt x="168868" y="693968"/>
                  </a:lnTo>
                  <a:lnTo>
                    <a:pt x="175568" y="750494"/>
                  </a:lnTo>
                  <a:lnTo>
                    <a:pt x="194913" y="767574"/>
                  </a:lnTo>
                  <a:lnTo>
                    <a:pt x="178069" y="782673"/>
                  </a:lnTo>
                  <a:lnTo>
                    <a:pt x="195810" y="795978"/>
                  </a:lnTo>
                  <a:lnTo>
                    <a:pt x="197367" y="819759"/>
                  </a:lnTo>
                  <a:lnTo>
                    <a:pt x="226809" y="818154"/>
                  </a:lnTo>
                  <a:lnTo>
                    <a:pt x="239218" y="827025"/>
                  </a:lnTo>
                  <a:lnTo>
                    <a:pt x="264084" y="822731"/>
                  </a:lnTo>
                  <a:lnTo>
                    <a:pt x="271680" y="796214"/>
                  </a:lnTo>
                  <a:lnTo>
                    <a:pt x="313343" y="797488"/>
                  </a:lnTo>
                  <a:lnTo>
                    <a:pt x="311738" y="820042"/>
                  </a:lnTo>
                  <a:lnTo>
                    <a:pt x="335047" y="81046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0" name="Graphic 6">
              <a:extLst>
                <a:ext uri="{FF2B5EF4-FFF2-40B4-BE49-F238E27FC236}">
                  <a16:creationId xmlns:a16="http://schemas.microsoft.com/office/drawing/2014/main" id="{D5617E17-1CA1-4ABF-81B3-D3FE6BE56405}"/>
                </a:ext>
              </a:extLst>
            </p:cNvPr>
            <p:cNvSpPr/>
            <p:nvPr/>
          </p:nvSpPr>
          <p:spPr>
            <a:xfrm>
              <a:off x="6705997" y="2189222"/>
              <a:ext cx="678917" cy="692316"/>
            </a:xfrm>
            <a:custGeom>
              <a:avLst/>
              <a:gdLst>
                <a:gd fmla="*/ 16413 w 678917" name="connsiteX0"/>
                <a:gd fmla="*/ 582790 h 692316" name="connsiteY0"/>
                <a:gd fmla="*/ 17640 w 678917" name="connsiteX1"/>
                <a:gd fmla="*/ 582177 h 692316" name="connsiteY1"/>
                <a:gd fmla="*/ 118374 w 678917" name="connsiteX2"/>
                <a:gd fmla="*/ 572503 h 692316" name="connsiteY2"/>
                <a:gd fmla="*/ 134748 w 678917" name="connsiteX3"/>
                <a:gd fmla="*/ 602511 h 692316" name="connsiteY3"/>
                <a:gd fmla="*/ 158340 w 678917" name="connsiteX4"/>
                <a:gd fmla="*/ 599682 h 692316" name="connsiteY4"/>
                <a:gd fmla="*/ 171833 w 678917" name="connsiteX5"/>
                <a:gd fmla="*/ 634454 h 692316" name="connsiteY5"/>
                <a:gd fmla="*/ 190045 w 678917" name="connsiteX6"/>
                <a:gd fmla="*/ 640163 h 692316" name="connsiteY6"/>
                <a:gd fmla="*/ 194010 w 678917" name="connsiteX7"/>
                <a:gd fmla="*/ 663754 h 692316" name="connsiteY7"/>
                <a:gd fmla="*/ 220150 w 678917" name="connsiteX8"/>
                <a:gd fmla="*/ 685553 h 692316" name="connsiteY8"/>
                <a:gd fmla="*/ 241145 w 678917" name="connsiteX9"/>
                <a:gd fmla="*/ 665123 h 692316" name="connsiteY9"/>
                <a:gd fmla="*/ 265398 w 678917" name="connsiteX10"/>
                <a:gd fmla="*/ 617610 h 692316" name="connsiteY10"/>
                <a:gd fmla="*/ 290970 w 678917" name="connsiteX11"/>
                <a:gd fmla="*/ 627047 h 692316" name="connsiteY11"/>
                <a:gd fmla="*/ 298331 w 678917" name="connsiteX12"/>
                <a:gd fmla="*/ 659179 h 692316" name="connsiteY12"/>
                <a:gd fmla="*/ 310834 w 678917" name="connsiteX13"/>
                <a:gd fmla="*/ 661679 h 692316" name="connsiteY13"/>
                <a:gd fmla="*/ 334993 w 678917" name="connsiteX14"/>
                <a:gd fmla="*/ 636154 h 692316" name="connsiteY14"/>
                <a:gd fmla="*/ 579543 w 678917" name="connsiteX15"/>
                <a:gd fmla="*/ 644363 h 692316" name="connsiteY15"/>
                <a:gd fmla="*/ 597142 w 678917" name="connsiteX16"/>
                <a:gd fmla="*/ 610722 h 692316" name="connsiteY16"/>
                <a:gd fmla="*/ 576665 w 678917" name="connsiteX17"/>
                <a:gd fmla="*/ 598313 h 692316" name="connsiteY17"/>
                <a:gd fmla="*/ 588556 w 678917" name="connsiteX18"/>
                <a:gd fmla="*/ 107231 h 692316" name="connsiteY18"/>
                <a:gd fmla="*/ 672211 w 678917" name="connsiteX19"/>
                <a:gd fmla="*/ 105439 h 692316" name="connsiteY19"/>
                <a:gd fmla="*/ 521225 w 678917" name="connsiteX20"/>
                <a:gd fmla="*/ -6764 h 692316" name="connsiteY20"/>
                <a:gd fmla="*/ 511362 w 678917" name="connsiteX21"/>
                <a:gd fmla="*/ 57171 h 692316" name="connsiteY21"/>
                <a:gd fmla="*/ 343155 w 678917" name="connsiteX22"/>
                <a:gd fmla="*/ 56272 h 692316" name="connsiteY22"/>
                <a:gd fmla="*/ 315175 w 678917" name="connsiteX23"/>
                <a:gd fmla="*/ 195133 h 692316" name="connsiteY23"/>
                <a:gd fmla="*/ 260113 w 678917" name="connsiteX24"/>
                <a:gd fmla="*/ 214006 h 692316" name="connsiteY24"/>
                <a:gd fmla="*/ 244684 w 678917" name="connsiteX25"/>
                <a:gd fmla="*/ 230191 h 692316" name="connsiteY25"/>
                <a:gd fmla="*/ 238929 w 678917" name="connsiteX26"/>
                <a:gd fmla="*/ 308750 h 692316" name="connsiteY26"/>
                <a:gd fmla="*/ 36749 w 678917" name="connsiteX27"/>
                <a:gd fmla="*/ 316157 h 692316" name="connsiteY27"/>
                <a:gd fmla="*/ 21555 w 678917" name="connsiteX28"/>
                <a:gd fmla="*/ 333049 h 692316" name="connsiteY28"/>
                <a:gd fmla="*/ 25660 w 678917" name="connsiteX29"/>
                <a:gd fmla="*/ 349563 h 692316" name="connsiteY29"/>
                <a:gd fmla="*/ 36465 w 678917" name="connsiteX30"/>
                <a:gd fmla="*/ 351593 h 692316" name="connsiteY30"/>
                <a:gd fmla="*/ 42269 w 678917" name="connsiteX31"/>
                <a:gd fmla="*/ 373438 h 692316" name="connsiteY31"/>
                <a:gd fmla="*/ 38778 w 678917" name="connsiteX32"/>
                <a:gd fmla="*/ 393774 h 692316" name="connsiteY32"/>
                <a:gd fmla="*/ 28586 w 678917" name="connsiteX33"/>
                <a:gd fmla="*/ 416799 h 692316" name="connsiteY33"/>
                <a:gd fmla="*/ 19857 w 678917" name="connsiteX34"/>
                <a:gd fmla="*/ 417366 h 692316" name="connsiteY34"/>
                <a:gd fmla="*/ 20424 w 678917" name="connsiteX35"/>
                <a:gd fmla="*/ 427275 h 692316" name="connsiteY35"/>
                <a:gd fmla="*/ 35002 w 678917" name="connsiteX36"/>
                <a:gd fmla="*/ 448790 h 692316" name="connsiteY36"/>
                <a:gd fmla="*/ 33539 w 678917" name="connsiteX37"/>
                <a:gd fmla="*/ 479033 h 692316" name="connsiteY37"/>
                <a:gd fmla="*/ 28821 w 678917" name="connsiteX38"/>
                <a:gd fmla="*/ 517157 h 692316" name="connsiteY38"/>
                <a:gd fmla="*/ 7872 w 678917" name="connsiteX39"/>
                <a:gd fmla="*/ 559339 h 692316" name="connsiteY39"/>
                <a:gd fmla="*/ -6707 w 678917" name="connsiteX40"/>
                <a:gd fmla="*/ 594915 h 692316" name="connsiteY40"/>
                <a:gd fmla="*/ 16413 w 678917" name="connsiteX41"/>
                <a:gd fmla="*/ 582790 h 69231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92316" w="678917">
                  <a:moveTo>
                    <a:pt x="16413" y="582790"/>
                  </a:moveTo>
                  <a:lnTo>
                    <a:pt x="17640" y="582177"/>
                  </a:lnTo>
                  <a:lnTo>
                    <a:pt x="118374" y="572503"/>
                  </a:lnTo>
                  <a:lnTo>
                    <a:pt x="134748" y="602511"/>
                  </a:lnTo>
                  <a:lnTo>
                    <a:pt x="158340" y="599682"/>
                  </a:lnTo>
                  <a:lnTo>
                    <a:pt x="171833" y="634454"/>
                  </a:lnTo>
                  <a:lnTo>
                    <a:pt x="190045" y="640163"/>
                  </a:lnTo>
                  <a:lnTo>
                    <a:pt x="194010" y="663754"/>
                  </a:lnTo>
                  <a:lnTo>
                    <a:pt x="220150" y="685553"/>
                  </a:lnTo>
                  <a:lnTo>
                    <a:pt x="241145" y="665123"/>
                  </a:lnTo>
                  <a:lnTo>
                    <a:pt x="265398" y="617610"/>
                  </a:lnTo>
                  <a:lnTo>
                    <a:pt x="290970" y="627047"/>
                  </a:lnTo>
                  <a:lnTo>
                    <a:pt x="298331" y="659179"/>
                  </a:lnTo>
                  <a:lnTo>
                    <a:pt x="310834" y="661679"/>
                  </a:lnTo>
                  <a:lnTo>
                    <a:pt x="334993" y="636154"/>
                  </a:lnTo>
                  <a:lnTo>
                    <a:pt x="579543" y="644363"/>
                  </a:lnTo>
                  <a:lnTo>
                    <a:pt x="597142" y="610722"/>
                  </a:lnTo>
                  <a:lnTo>
                    <a:pt x="576665" y="598313"/>
                  </a:lnTo>
                  <a:lnTo>
                    <a:pt x="588556" y="107231"/>
                  </a:lnTo>
                  <a:lnTo>
                    <a:pt x="672211" y="105439"/>
                  </a:lnTo>
                  <a:lnTo>
                    <a:pt x="521225" y="-6764"/>
                  </a:lnTo>
                  <a:lnTo>
                    <a:pt x="511362" y="57171"/>
                  </a:lnTo>
                  <a:lnTo>
                    <a:pt x="343155" y="56272"/>
                  </a:lnTo>
                  <a:lnTo>
                    <a:pt x="315175" y="195133"/>
                  </a:lnTo>
                  <a:lnTo>
                    <a:pt x="260113" y="214006"/>
                  </a:lnTo>
                  <a:lnTo>
                    <a:pt x="244684" y="230191"/>
                  </a:lnTo>
                  <a:lnTo>
                    <a:pt x="238929" y="308750"/>
                  </a:lnTo>
                  <a:lnTo>
                    <a:pt x="36749" y="316157"/>
                  </a:lnTo>
                  <a:lnTo>
                    <a:pt x="21555" y="333049"/>
                  </a:lnTo>
                  <a:lnTo>
                    <a:pt x="25660" y="349563"/>
                  </a:lnTo>
                  <a:lnTo>
                    <a:pt x="36465" y="351593"/>
                  </a:lnTo>
                  <a:lnTo>
                    <a:pt x="42269" y="373438"/>
                  </a:lnTo>
                  <a:lnTo>
                    <a:pt x="38778" y="393774"/>
                  </a:lnTo>
                  <a:lnTo>
                    <a:pt x="28586" y="416799"/>
                  </a:lnTo>
                  <a:lnTo>
                    <a:pt x="19857" y="417366"/>
                  </a:lnTo>
                  <a:lnTo>
                    <a:pt x="20424" y="427275"/>
                  </a:lnTo>
                  <a:lnTo>
                    <a:pt x="35002" y="448790"/>
                  </a:lnTo>
                  <a:lnTo>
                    <a:pt x="33539" y="479033"/>
                  </a:lnTo>
                  <a:lnTo>
                    <a:pt x="28821" y="517157"/>
                  </a:lnTo>
                  <a:lnTo>
                    <a:pt x="7872" y="559339"/>
                  </a:lnTo>
                  <a:lnTo>
                    <a:pt x="-6707" y="594915"/>
                  </a:lnTo>
                  <a:cubicBezTo>
                    <a:pt x="1172" y="590715"/>
                    <a:pt x="9524" y="586469"/>
                    <a:pt x="16413" y="582790"/>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1" name="Graphic 6">
              <a:extLst>
                <a:ext uri="{FF2B5EF4-FFF2-40B4-BE49-F238E27FC236}">
                  <a16:creationId xmlns:a16="http://schemas.microsoft.com/office/drawing/2014/main" id="{15186130-BBF8-497C-AC78-AAE2DE45393F}"/>
                </a:ext>
              </a:extLst>
            </p:cNvPr>
            <p:cNvSpPr/>
            <p:nvPr/>
          </p:nvSpPr>
          <p:spPr>
            <a:xfrm>
              <a:off x="7309798" y="2883003"/>
              <a:ext cx="408605" cy="306218"/>
            </a:xfrm>
            <a:custGeom>
              <a:avLst/>
              <a:gdLst>
                <a:gd fmla="*/ 243748 w 408605" name="connsiteX0"/>
                <a:gd fmla="*/ 222610 h 306218" name="connsiteY0"/>
                <a:gd fmla="*/ 268613 w 408605" name="connsiteX1"/>
                <a:gd fmla="*/ 212890 h 306218" name="connsiteY1"/>
                <a:gd fmla="*/ 269981 w 408605" name="connsiteX2"/>
                <a:gd fmla="*/ 215013 h 306218" name="connsiteY2"/>
                <a:gd fmla="*/ 328394 w 408605" name="connsiteX3"/>
                <a:gd fmla="*/ 224025 h 306218" name="connsiteY3"/>
                <a:gd fmla="*/ 360573 w 408605" name="connsiteX4"/>
                <a:gd fmla="*/ 192790 h 306218" name="connsiteY4"/>
                <a:gd fmla="*/ 401009 w 408605" name="connsiteX5"/>
                <a:gd fmla="*/ 189251 h 306218" name="connsiteY5"/>
                <a:gd fmla="*/ 408605 w 408605" name="connsiteX6"/>
                <a:gd fmla="*/ 172879 h 306218" name="connsiteY6"/>
                <a:gd fmla="*/ 393507 w 408605" name="connsiteX7"/>
                <a:gd fmla="*/ 153109 h 306218" name="connsiteY7"/>
                <a:gd fmla="*/ 402424 w 408605" name="connsiteX8"/>
                <a:gd fmla="*/ 139709 h 306218" name="connsiteY8"/>
                <a:gd fmla="*/ 395252 w 408605" name="connsiteX9"/>
                <a:gd fmla="*/ 131499 h 306218" name="connsiteY9"/>
                <a:gd fmla="*/ 366612 w 408605" name="connsiteX10"/>
                <a:gd fmla="*/ 132396 h 306218" name="connsiteY10"/>
                <a:gd fmla="*/ 344861 w 408605" name="connsiteX11"/>
                <a:gd fmla="*/ 113853 h 306218" name="connsiteY11"/>
                <a:gd fmla="*/ 335755 w 408605" name="connsiteX12"/>
                <a:gd fmla="*/ 84694 h 306218" name="connsiteY12"/>
                <a:gd fmla="*/ 308908 w 408605" name="connsiteX13"/>
                <a:gd fmla="*/ 62470 h 306218" name="connsiteY13"/>
                <a:gd fmla="*/ 305038 w 408605" name="connsiteX14"/>
                <a:gd fmla="*/ 40389 h 306218" name="connsiteY14"/>
                <a:gd fmla="*/ 292252 w 408605" name="connsiteX15"/>
                <a:gd fmla="*/ 20666 h 306218" name="connsiteY15"/>
                <a:gd fmla="*/ 298008 w 408605" name="connsiteX16"/>
                <a:gd fmla="*/ 566 h 306218" name="connsiteY16"/>
                <a:gd fmla="*/ 281258 w 408605" name="connsiteX17"/>
                <a:gd fmla="*/ 0 h 306218" name="connsiteY17"/>
                <a:gd fmla="*/ 232471 w 408605" name="connsiteX18"/>
                <a:gd fmla="*/ 19534 h 306218" name="connsiteY18"/>
                <a:gd fmla="*/ 167783 w 408605" name="connsiteX19"/>
                <a:gd fmla="*/ 80070 h 306218" name="connsiteY19"/>
                <a:gd fmla="*/ 90639 w 408605" name="connsiteX20"/>
                <a:gd fmla="*/ 100358 h 306218" name="connsiteY20"/>
                <a:gd fmla="*/ 57941 w 408605" name="connsiteX21"/>
                <a:gd fmla="*/ 151080 h 306218" name="connsiteY21"/>
                <a:gd fmla="*/ 5945 w 408605" name="connsiteX22"/>
                <a:gd fmla="*/ 193073 h 306218" name="connsiteY22"/>
                <a:gd fmla="*/ 0 w 408605" name="connsiteX23"/>
                <a:gd fmla="*/ 258280 h 306218" name="connsiteY23"/>
                <a:gd fmla="*/ 18071 w 408605" name="connsiteX24"/>
                <a:gd fmla="*/ 293667 h 306218" name="connsiteY24"/>
                <a:gd fmla="*/ 31896 w 408605" name="connsiteX25"/>
                <a:gd fmla="*/ 293007 h 306218" name="connsiteY25"/>
                <a:gd fmla="*/ 83608 w 408605" name="connsiteX26"/>
                <a:gd fmla="*/ 275455 h 306218" name="connsiteY26"/>
                <a:gd fmla="*/ 108191 w 408605" name="connsiteX27"/>
                <a:gd fmla="*/ 278946 h 306218" name="connsiteY27"/>
                <a:gd fmla="*/ 119939 w 408605" name="connsiteX28"/>
                <a:gd fmla="*/ 305982 h 306218" name="connsiteY28"/>
                <a:gd fmla="*/ 123808 w 408605" name="connsiteX29"/>
                <a:gd fmla="*/ 306218 h 306218" name="connsiteY29"/>
                <a:gd fmla="*/ 116401 w 408605" name="connsiteX30"/>
                <a:gd fmla="*/ 232424 h 306218" name="connsiteY30"/>
                <a:gd fmla="*/ 129895 w 408605" name="connsiteX31"/>
                <a:gd fmla="*/ 218929 h 306218" name="connsiteY31"/>
                <a:gd fmla="*/ 243748 w 408605" name="connsiteX32"/>
                <a:gd fmla="*/ 222610 h 306218"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306218" w="408605">
                  <a:moveTo>
                    <a:pt x="243748" y="222610"/>
                  </a:moveTo>
                  <a:lnTo>
                    <a:pt x="268613" y="212890"/>
                  </a:lnTo>
                  <a:lnTo>
                    <a:pt x="269981" y="215013"/>
                  </a:lnTo>
                  <a:lnTo>
                    <a:pt x="328394" y="224025"/>
                  </a:lnTo>
                  <a:lnTo>
                    <a:pt x="360573" y="192790"/>
                  </a:lnTo>
                  <a:lnTo>
                    <a:pt x="401009" y="189251"/>
                  </a:lnTo>
                  <a:lnTo>
                    <a:pt x="408605" y="172879"/>
                  </a:lnTo>
                  <a:lnTo>
                    <a:pt x="393507" y="153109"/>
                  </a:lnTo>
                  <a:lnTo>
                    <a:pt x="402424" y="139709"/>
                  </a:lnTo>
                  <a:lnTo>
                    <a:pt x="395252" y="131499"/>
                  </a:lnTo>
                  <a:lnTo>
                    <a:pt x="366612" y="132396"/>
                  </a:lnTo>
                  <a:lnTo>
                    <a:pt x="344861" y="113853"/>
                  </a:lnTo>
                  <a:lnTo>
                    <a:pt x="335755" y="84694"/>
                  </a:lnTo>
                  <a:lnTo>
                    <a:pt x="308908" y="62470"/>
                  </a:lnTo>
                  <a:lnTo>
                    <a:pt x="305038" y="40389"/>
                  </a:lnTo>
                  <a:lnTo>
                    <a:pt x="292252" y="20666"/>
                  </a:lnTo>
                  <a:lnTo>
                    <a:pt x="298008" y="566"/>
                  </a:lnTo>
                  <a:lnTo>
                    <a:pt x="281258" y="0"/>
                  </a:lnTo>
                  <a:lnTo>
                    <a:pt x="232471" y="19534"/>
                  </a:lnTo>
                  <a:lnTo>
                    <a:pt x="167783" y="80070"/>
                  </a:lnTo>
                  <a:lnTo>
                    <a:pt x="90639" y="100358"/>
                  </a:lnTo>
                  <a:lnTo>
                    <a:pt x="57941" y="151080"/>
                  </a:lnTo>
                  <a:lnTo>
                    <a:pt x="5945" y="193073"/>
                  </a:lnTo>
                  <a:lnTo>
                    <a:pt x="0" y="258280"/>
                  </a:lnTo>
                  <a:lnTo>
                    <a:pt x="18071" y="293667"/>
                  </a:lnTo>
                  <a:lnTo>
                    <a:pt x="31896" y="293007"/>
                  </a:lnTo>
                  <a:lnTo>
                    <a:pt x="83608" y="275455"/>
                  </a:lnTo>
                  <a:lnTo>
                    <a:pt x="108191" y="278946"/>
                  </a:lnTo>
                  <a:lnTo>
                    <a:pt x="119939" y="305982"/>
                  </a:lnTo>
                  <a:lnTo>
                    <a:pt x="123808" y="306218"/>
                  </a:lnTo>
                  <a:lnTo>
                    <a:pt x="116401" y="232424"/>
                  </a:lnTo>
                  <a:lnTo>
                    <a:pt x="129895" y="218929"/>
                  </a:lnTo>
                  <a:lnTo>
                    <a:pt x="243748" y="2226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2" name="Graphic 6">
              <a:extLst>
                <a:ext uri="{FF2B5EF4-FFF2-40B4-BE49-F238E27FC236}">
                  <a16:creationId xmlns:a16="http://schemas.microsoft.com/office/drawing/2014/main" id="{E3BBE9D9-2027-42DC-BA2A-93F6432C8D69}"/>
                </a:ext>
              </a:extLst>
            </p:cNvPr>
            <p:cNvSpPr/>
            <p:nvPr/>
          </p:nvSpPr>
          <p:spPr>
            <a:xfrm>
              <a:off x="8255016" y="4085792"/>
              <a:ext cx="693544" cy="672784"/>
            </a:xfrm>
            <a:custGeom>
              <a:avLst/>
              <a:gdLst>
                <a:gd fmla="*/ 39580 w 693544" name="connsiteX0"/>
                <a:gd fmla="*/ 619969 h 672784" name="connsiteY0"/>
                <a:gd fmla="*/ 72608 w 693544" name="connsiteX1"/>
                <a:gd fmla="*/ 601096 h 672784" name="connsiteY1"/>
                <a:gd fmla="*/ 130880 w 693544" name="connsiteX2"/>
                <a:gd fmla="*/ 639644 h 672784" name="connsiteY2"/>
                <a:gd fmla="*/ 371230 w 693544" name="connsiteX3"/>
                <a:gd fmla="*/ 633228 h 672784" name="connsiteY3"/>
                <a:gd fmla="*/ 405862 w 693544" name="connsiteX4"/>
                <a:gd fmla="*/ 659697 h 672784" name="connsiteY4"/>
                <a:gd fmla="*/ 488149 w 693544" name="connsiteX5"/>
                <a:gd fmla="*/ 657009 h 672784" name="connsiteY5"/>
                <a:gd fmla="*/ 538684 w 693544" name="connsiteX6"/>
                <a:gd fmla="*/ 666021 h 672784" name="connsiteY6"/>
                <a:gd fmla="*/ 624793 w 693544" name="connsiteX7"/>
                <a:gd fmla="*/ 648940 h 672784" name="connsiteY7"/>
                <a:gd fmla="*/ 562840 w 693544" name="connsiteX8"/>
                <a:gd fmla="*/ 592934 h 672784" name="connsiteY8"/>
                <a:gd fmla="*/ 568597 w 693544" name="connsiteX9"/>
                <a:gd fmla="*/ 379241 h 672784" name="connsiteY9"/>
                <a:gd fmla="*/ 684668 w 693544" name="connsiteX10"/>
                <a:gd fmla="*/ 384572 h 672784" name="connsiteY10"/>
                <a:gd fmla="*/ 676835 w 693544" name="connsiteX11"/>
                <a:gd fmla="*/ 364379 h 672784" name="connsiteY11"/>
                <a:gd fmla="*/ 686838 w 693544" name="connsiteX12"/>
                <a:gd fmla="*/ 295491 h 672784" name="connsiteY12"/>
                <a:gd fmla="*/ 678061 w 693544" name="connsiteX13"/>
                <a:gd fmla="*/ 279355 h 672784" name="connsiteY13"/>
                <a:gd fmla="*/ 609127 w 693544" name="connsiteX14"/>
                <a:gd fmla="*/ 282659 h 672784" name="connsiteY14"/>
                <a:gd fmla="*/ 593085 w 693544" name="connsiteX15"/>
                <a:gd fmla="*/ 306250 h 672784" name="connsiteY15"/>
                <a:gd fmla="*/ 565010 w 693544" name="connsiteX16"/>
                <a:gd fmla="*/ 282659 h 672784" name="connsiteY16"/>
                <a:gd fmla="*/ 585535 w 693544" name="connsiteX17"/>
                <a:gd fmla="*/ 255245 h 672784" name="connsiteY17"/>
                <a:gd fmla="*/ 564775 w 693544" name="connsiteX18"/>
                <a:gd fmla="*/ 211979 h 672784" name="connsiteY18"/>
                <a:gd fmla="*/ 563879 w 693544" name="connsiteX19"/>
                <a:gd fmla="*/ 157953 h 672784" name="connsiteY19"/>
                <a:gd fmla="*/ 552790 w 693544" name="connsiteX20"/>
                <a:gd fmla="*/ 74392 h 672784" name="connsiteY20"/>
                <a:gd fmla="*/ 504617 w 693544" name="connsiteX21"/>
                <a:gd fmla="*/ 70476 h 672784" name="connsiteY21"/>
                <a:gd fmla="*/ 498200 w 693544" name="connsiteX22"/>
                <a:gd fmla="*/ 47497 h 672784" name="connsiteY22"/>
                <a:gd fmla="*/ 487868 w 693544" name="connsiteX23"/>
                <a:gd fmla="*/ 46412 h 672784" name="connsiteY23"/>
                <a:gd fmla="*/ 478053 w 693544" name="connsiteX24"/>
                <a:gd fmla="*/ 52641 h 672784" name="connsiteY24"/>
                <a:gd fmla="*/ 438701 w 693544" name="connsiteX25"/>
                <a:gd fmla="*/ 51791 h 672784" name="connsiteY25"/>
                <a:gd fmla="*/ 423982 w 693544" name="connsiteX26"/>
                <a:gd fmla="*/ 116101 h 672784" name="connsiteY26"/>
                <a:gd fmla="*/ 387885 w 693544" name="connsiteX27"/>
                <a:gd fmla="*/ 112894 h 672784" name="connsiteY27"/>
                <a:gd fmla="*/ 320273 w 693544" name="connsiteX28"/>
                <a:gd fmla="*/ 124312 h 672784" name="connsiteY28"/>
                <a:gd fmla="*/ 297813 w 693544" name="connsiteX29"/>
                <a:gd fmla="*/ 99730 h 672784" name="connsiteY29"/>
                <a:gd fmla="*/ 278940 w 693544" name="connsiteX30"/>
                <a:gd fmla="*/ 55471 h 672784" name="connsiteY30"/>
                <a:gd fmla="*/ 255961 w 693544" name="connsiteX31"/>
                <a:gd fmla="*/ -5867 h 672784" name="connsiteY31"/>
                <a:gd fmla="*/ 71194 w 693544" name="connsiteX32"/>
                <a:gd fmla="*/ -6764 h 672784" name="connsiteY32"/>
                <a:gd fmla="*/ 22499 w 693544" name="connsiteX33"/>
                <a:gd fmla="*/ 12110 h 672784" name="connsiteY33"/>
                <a:gd fmla="*/ 22499 w 693544" name="connsiteX34"/>
                <a:gd fmla="*/ 15980 h 672784" name="connsiteY34"/>
                <a:gd fmla="*/ 46091 w 693544" name="connsiteX35"/>
                <a:gd fmla="*/ 45375 h 672784" name="connsiteY35"/>
                <a:gd fmla="*/ 56518 w 693544" name="connsiteX36"/>
                <a:gd fmla="*/ 71750 h 672784" name="connsiteY36"/>
                <a:gd fmla="*/ 67984 w 693544" name="connsiteX37"/>
                <a:gd fmla="*/ 106619 h 672784" name="connsiteY37"/>
                <a:gd fmla="*/ 78460 w 693544" name="connsiteX38"/>
                <a:gd fmla="*/ 131012 h 672784" name="connsiteY38"/>
                <a:gd fmla="*/ 76949 w 693544" name="connsiteX39"/>
                <a:gd fmla="*/ 169890 h 672784" name="connsiteY39"/>
                <a:gd fmla="*/ 71005 w 693544" name="connsiteX40"/>
                <a:gd fmla="*/ 179326 h 672784" name="connsiteY40"/>
                <a:gd fmla="*/ 80441 w 693544" name="connsiteX41"/>
                <a:gd fmla="*/ 213723 h 672784" name="connsiteY41"/>
                <a:gd fmla="*/ 92426 w 693544" name="connsiteX42"/>
                <a:gd fmla="*/ 243590 h 672784" name="connsiteY42"/>
                <a:gd fmla="*/ 106344 w 693544" name="connsiteX43"/>
                <a:gd fmla="*/ 253027 h 672784" name="connsiteY43"/>
                <a:gd fmla="*/ 110827 w 693544" name="connsiteX44"/>
                <a:gd fmla="*/ 263454 h 672784" name="connsiteY44"/>
                <a:gd fmla="*/ 110827 w 693544" name="connsiteX45"/>
                <a:gd fmla="*/ 271428 h 672784" name="connsiteY45"/>
                <a:gd fmla="*/ 107855 w 693544" name="connsiteX46"/>
                <a:gd fmla="*/ 279401 h 672784" name="connsiteY46"/>
                <a:gd fmla="*/ 107855 w 693544" name="connsiteX47"/>
                <a:gd fmla="*/ 292236 h 672784" name="connsiteY47"/>
                <a:gd fmla="*/ 100872 w 693544" name="connsiteX48"/>
                <a:gd fmla="*/ 346543 h 672784" name="connsiteY48"/>
                <a:gd fmla="*/ 80441 w 693544" name="connsiteX49"/>
                <a:gd fmla="*/ 374429 h 672784" name="connsiteY49"/>
                <a:gd fmla="*/ 63031 w 693544" name="connsiteX50"/>
                <a:gd fmla="*/ 383393 h 672784" name="connsiteY50"/>
                <a:gd fmla="*/ 59538 w 693544" name="connsiteX51"/>
                <a:gd fmla="*/ 397313 h 672784" name="connsiteY51"/>
                <a:gd fmla="*/ 42082 w 693544" name="connsiteX52"/>
                <a:gd fmla="*/ 414251 h 672784" name="connsiteY52"/>
                <a:gd fmla="*/ 40099 w 693544" name="connsiteX53"/>
                <a:gd fmla="*/ 429207 h 672784" name="connsiteY53"/>
                <a:gd fmla="*/ 33636 w 693544" name="connsiteX54"/>
                <a:gd fmla="*/ 435200 h 672784" name="connsiteY54"/>
                <a:gd fmla="*/ 33115 w 693544" name="connsiteX55"/>
                <a:gd fmla="*/ 448129 h 672784" name="connsiteY55"/>
                <a:gd fmla="*/ 24670 w 693544" name="connsiteX56"/>
                <a:gd fmla="*/ 464549 h 672784" name="connsiteY56"/>
                <a:gd fmla="*/ 15705 w 693544" name="connsiteX57"/>
                <a:gd fmla="*/ 515365 h 672784" name="connsiteY57"/>
                <a:gd fmla="*/ 7213 w 693544" name="connsiteX58"/>
                <a:gd fmla="*/ 547260 h 672784" name="connsiteY58"/>
                <a:gd fmla="*/ 749 w 693544" name="connsiteX59"/>
                <a:gd fmla="*/ 558726 h 672784" name="connsiteY59"/>
                <a:gd fmla="*/ -1233 w 693544" name="connsiteX60"/>
                <a:gd fmla="*/ 604540 h 672784" name="connsiteY60"/>
                <a:gd fmla="*/ -6707 w 693544" name="connsiteX61"/>
                <a:gd fmla="*/ 604540 h 672784" name="connsiteY61"/>
                <a:gd fmla="*/ -4631 w 693544" name="connsiteX62"/>
                <a:gd fmla="*/ 629735 h 672784" name="connsiteY62"/>
                <a:gd fmla="*/ 23444 w 693544" name="connsiteX63"/>
                <a:gd fmla="*/ 616760 h 672784" name="connsiteY63"/>
                <a:gd fmla="*/ 39580 w 693544" name="connsiteX64"/>
                <a:gd fmla="*/ 619969 h 672784"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672784" w="693544">
                  <a:moveTo>
                    <a:pt x="39580" y="619969"/>
                  </a:moveTo>
                  <a:lnTo>
                    <a:pt x="72608" y="601096"/>
                  </a:lnTo>
                  <a:lnTo>
                    <a:pt x="130880" y="639644"/>
                  </a:lnTo>
                  <a:lnTo>
                    <a:pt x="371230" y="633228"/>
                  </a:lnTo>
                  <a:lnTo>
                    <a:pt x="405862" y="659697"/>
                  </a:lnTo>
                  <a:lnTo>
                    <a:pt x="488149" y="657009"/>
                  </a:lnTo>
                  <a:lnTo>
                    <a:pt x="538684" y="666021"/>
                  </a:lnTo>
                  <a:lnTo>
                    <a:pt x="624793" y="648940"/>
                  </a:lnTo>
                  <a:lnTo>
                    <a:pt x="562840" y="592934"/>
                  </a:lnTo>
                  <a:lnTo>
                    <a:pt x="568597" y="379241"/>
                  </a:lnTo>
                  <a:lnTo>
                    <a:pt x="684668" y="384572"/>
                  </a:lnTo>
                  <a:lnTo>
                    <a:pt x="676835" y="364379"/>
                  </a:lnTo>
                  <a:lnTo>
                    <a:pt x="686838" y="295491"/>
                  </a:lnTo>
                  <a:lnTo>
                    <a:pt x="678061" y="279355"/>
                  </a:lnTo>
                  <a:lnTo>
                    <a:pt x="609127" y="282659"/>
                  </a:lnTo>
                  <a:lnTo>
                    <a:pt x="593085" y="306250"/>
                  </a:lnTo>
                  <a:lnTo>
                    <a:pt x="565010" y="282659"/>
                  </a:lnTo>
                  <a:lnTo>
                    <a:pt x="585535" y="255245"/>
                  </a:lnTo>
                  <a:lnTo>
                    <a:pt x="564775" y="211979"/>
                  </a:lnTo>
                  <a:lnTo>
                    <a:pt x="563879" y="157953"/>
                  </a:lnTo>
                  <a:lnTo>
                    <a:pt x="552790" y="74392"/>
                  </a:lnTo>
                  <a:lnTo>
                    <a:pt x="504617" y="70476"/>
                  </a:lnTo>
                  <a:lnTo>
                    <a:pt x="498200" y="47497"/>
                  </a:lnTo>
                  <a:lnTo>
                    <a:pt x="487868" y="46412"/>
                  </a:lnTo>
                  <a:lnTo>
                    <a:pt x="478053" y="52641"/>
                  </a:lnTo>
                  <a:lnTo>
                    <a:pt x="438701" y="51791"/>
                  </a:lnTo>
                  <a:lnTo>
                    <a:pt x="423982" y="116101"/>
                  </a:lnTo>
                  <a:lnTo>
                    <a:pt x="387885" y="112894"/>
                  </a:lnTo>
                  <a:lnTo>
                    <a:pt x="320273" y="124312"/>
                  </a:lnTo>
                  <a:lnTo>
                    <a:pt x="297813" y="99730"/>
                  </a:lnTo>
                  <a:lnTo>
                    <a:pt x="278940" y="55471"/>
                  </a:lnTo>
                  <a:lnTo>
                    <a:pt x="255961" y="-5867"/>
                  </a:lnTo>
                  <a:lnTo>
                    <a:pt x="71194" y="-6764"/>
                  </a:lnTo>
                  <a:lnTo>
                    <a:pt x="22499" y="12110"/>
                  </a:lnTo>
                  <a:lnTo>
                    <a:pt x="22499" y="15980"/>
                  </a:lnTo>
                  <a:lnTo>
                    <a:pt x="46091" y="45375"/>
                  </a:lnTo>
                  <a:lnTo>
                    <a:pt x="56518" y="71750"/>
                  </a:lnTo>
                  <a:lnTo>
                    <a:pt x="67984" y="106619"/>
                  </a:lnTo>
                  <a:lnTo>
                    <a:pt x="78460" y="131012"/>
                  </a:lnTo>
                  <a:lnTo>
                    <a:pt x="76949" y="169890"/>
                  </a:lnTo>
                  <a:lnTo>
                    <a:pt x="71005" y="179326"/>
                  </a:lnTo>
                  <a:lnTo>
                    <a:pt x="80441" y="213723"/>
                  </a:lnTo>
                  <a:lnTo>
                    <a:pt x="92426" y="243590"/>
                  </a:lnTo>
                  <a:lnTo>
                    <a:pt x="106344" y="253027"/>
                  </a:lnTo>
                  <a:lnTo>
                    <a:pt x="110827" y="263454"/>
                  </a:lnTo>
                  <a:lnTo>
                    <a:pt x="110827" y="271428"/>
                  </a:lnTo>
                  <a:lnTo>
                    <a:pt x="107855" y="279401"/>
                  </a:lnTo>
                  <a:lnTo>
                    <a:pt x="107855" y="292236"/>
                  </a:lnTo>
                  <a:lnTo>
                    <a:pt x="100872" y="346543"/>
                  </a:lnTo>
                  <a:lnTo>
                    <a:pt x="80441" y="374429"/>
                  </a:lnTo>
                  <a:lnTo>
                    <a:pt x="63031" y="383393"/>
                  </a:lnTo>
                  <a:lnTo>
                    <a:pt x="59538" y="397313"/>
                  </a:lnTo>
                  <a:lnTo>
                    <a:pt x="42082" y="414251"/>
                  </a:lnTo>
                  <a:lnTo>
                    <a:pt x="40099" y="429207"/>
                  </a:lnTo>
                  <a:lnTo>
                    <a:pt x="33636" y="435200"/>
                  </a:lnTo>
                  <a:lnTo>
                    <a:pt x="33115" y="448129"/>
                  </a:lnTo>
                  <a:lnTo>
                    <a:pt x="24670" y="464549"/>
                  </a:lnTo>
                  <a:lnTo>
                    <a:pt x="15705" y="515365"/>
                  </a:lnTo>
                  <a:lnTo>
                    <a:pt x="7213" y="547260"/>
                  </a:lnTo>
                  <a:lnTo>
                    <a:pt x="749" y="558726"/>
                  </a:lnTo>
                  <a:lnTo>
                    <a:pt x="-1233" y="604540"/>
                  </a:lnTo>
                  <a:lnTo>
                    <a:pt x="-6707" y="604540"/>
                  </a:lnTo>
                  <a:lnTo>
                    <a:pt x="-4631" y="629735"/>
                  </a:lnTo>
                  <a:cubicBezTo>
                    <a:pt x="20189" y="616760"/>
                    <a:pt x="22029" y="616760"/>
                    <a:pt x="23444" y="616760"/>
                  </a:cubicBezTo>
                  <a:cubicBezTo>
                    <a:pt x="28918" y="617375"/>
                    <a:pt x="34295" y="618460"/>
                    <a:pt x="39580" y="619969"/>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3" name="Graphic 6">
              <a:extLst>
                <a:ext uri="{FF2B5EF4-FFF2-40B4-BE49-F238E27FC236}">
                  <a16:creationId xmlns:a16="http://schemas.microsoft.com/office/drawing/2014/main" id="{C4A1828E-8B8D-47D1-9F60-88420472FE29}"/>
                </a:ext>
              </a:extLst>
            </p:cNvPr>
            <p:cNvSpPr/>
            <p:nvPr/>
          </p:nvSpPr>
          <p:spPr>
            <a:xfrm>
              <a:off x="9254211" y="3884368"/>
              <a:ext cx="83703" cy="97669"/>
            </a:xfrm>
            <a:custGeom>
              <a:avLst/>
              <a:gdLst>
                <a:gd fmla="*/ 76997 w 83703" name="connsiteX0"/>
                <a:gd fmla="*/ 36692 h 97669" name="connsiteY0"/>
                <a:gd fmla="*/ 76997 w 83703" name="connsiteX1"/>
                <a:gd fmla="*/ 21311 h 97669" name="connsiteY1"/>
                <a:gd fmla="*/ 66475 w 83703" name="connsiteX2"/>
                <a:gd fmla="*/ 7815 h 97669" name="connsiteY2"/>
                <a:gd fmla="*/ 66475 w 83703" name="connsiteX3"/>
                <a:gd fmla="*/ -6764 h 97669" name="connsiteY3"/>
                <a:gd fmla="*/ 42506 w 83703" name="connsiteX4"/>
                <a:gd fmla="*/ -5913 h 97669" name="connsiteY4"/>
                <a:gd fmla="*/ 36560 w 83703" name="connsiteX5"/>
                <a:gd fmla="*/ 14847 h 97669" name="connsiteY5"/>
                <a:gd fmla="*/ 11978 w 83703" name="connsiteX6"/>
                <a:gd fmla="*/ 17065 h 97669" name="connsiteY6"/>
                <a:gd fmla="*/ -5195 w 83703" name="connsiteX7"/>
                <a:gd fmla="*/ -1527 h 97669" name="connsiteY7"/>
                <a:gd fmla="*/ -6707 w 83703" name="connsiteX8"/>
                <a:gd fmla="*/ -960 h 97669" name="connsiteY8"/>
                <a:gd fmla="*/ 1928 w 83703" name="connsiteX9"/>
                <a:gd fmla="*/ 25228 h 97669" name="connsiteY9"/>
                <a:gd fmla="*/ 6646 w 83703" name="connsiteX10"/>
                <a:gd fmla="*/ 49621 h 97669" name="connsiteY10"/>
                <a:gd fmla="*/ 9430 w 83703" name="connsiteX11"/>
                <a:gd fmla="*/ 70476 h 97669" name="connsiteY11"/>
                <a:gd fmla="*/ 23822 w 83703" name="connsiteX12"/>
                <a:gd fmla="*/ 90906 h 97669" name="connsiteY12"/>
                <a:gd fmla="*/ 49489 w 83703" name="connsiteX13"/>
                <a:gd fmla="*/ 85054 h 9766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97669" w="83703">
                  <a:moveTo>
                    <a:pt x="76997" y="36692"/>
                  </a:moveTo>
                  <a:lnTo>
                    <a:pt x="76997" y="21311"/>
                  </a:lnTo>
                  <a:lnTo>
                    <a:pt x="66475" y="7815"/>
                  </a:lnTo>
                  <a:lnTo>
                    <a:pt x="66475" y="-6764"/>
                  </a:lnTo>
                  <a:lnTo>
                    <a:pt x="42506" y="-5913"/>
                  </a:lnTo>
                  <a:lnTo>
                    <a:pt x="36560" y="14847"/>
                  </a:lnTo>
                  <a:lnTo>
                    <a:pt x="11978" y="17065"/>
                  </a:lnTo>
                  <a:lnTo>
                    <a:pt x="-5195" y="-1527"/>
                  </a:lnTo>
                  <a:lnTo>
                    <a:pt x="-6707" y="-960"/>
                  </a:lnTo>
                  <a:lnTo>
                    <a:pt x="1928" y="25228"/>
                  </a:lnTo>
                  <a:lnTo>
                    <a:pt x="6646" y="49621"/>
                  </a:lnTo>
                  <a:lnTo>
                    <a:pt x="9430" y="70476"/>
                  </a:lnTo>
                  <a:lnTo>
                    <a:pt x="23822" y="90906"/>
                  </a:lnTo>
                  <a:lnTo>
                    <a:pt x="49489" y="850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4" name="Graphic 6">
              <a:extLst>
                <a:ext uri="{FF2B5EF4-FFF2-40B4-BE49-F238E27FC236}">
                  <a16:creationId xmlns:a16="http://schemas.microsoft.com/office/drawing/2014/main" id="{120C1191-A31B-4CE3-997D-2B3BE2226675}"/>
                </a:ext>
              </a:extLst>
            </p:cNvPr>
            <p:cNvSpPr/>
            <p:nvPr/>
          </p:nvSpPr>
          <p:spPr>
            <a:xfrm>
              <a:off x="8266057" y="3997797"/>
              <a:ext cx="48315" cy="73935"/>
            </a:xfrm>
            <a:custGeom>
              <a:avLst/>
              <a:gdLst>
                <a:gd fmla="*/ 29348 w 48315" name="connsiteX0"/>
                <a:gd fmla="*/ 25007 h 73935" name="connsiteY0"/>
                <a:gd fmla="*/ 48316 w 48315" name="connsiteX1"/>
                <a:gd fmla="*/ 12409 h 73935" name="connsiteY1"/>
                <a:gd fmla="*/ 41851 w 48315" name="connsiteX2"/>
                <a:gd fmla="*/ 47 h 73935" name="connsiteY2"/>
                <a:gd fmla="*/ 41474 w 48315" name="connsiteX3"/>
                <a:gd fmla="*/ 0 h 73935" name="connsiteY3"/>
                <a:gd fmla="*/ 13919 w 48315" name="connsiteX4"/>
                <a:gd fmla="*/ 28451 h 73935" name="connsiteY4"/>
                <a:gd fmla="*/ 0 w 48315" name="connsiteX5"/>
                <a:gd fmla="*/ 35906 h 73935" name="connsiteY5"/>
                <a:gd fmla="*/ 3680 w 48315" name="connsiteX6"/>
                <a:gd fmla="*/ 42842 h 73935" name="connsiteY6"/>
                <a:gd fmla="*/ 7172 w 48315" name="connsiteX7"/>
                <a:gd fmla="*/ 73747 h 73935" name="connsiteY7"/>
                <a:gd fmla="*/ 7408 w 48315" name="connsiteX8"/>
                <a:gd fmla="*/ 73936 h 73935" name="connsiteY8"/>
                <a:gd fmla="*/ 18354 w 48315" name="connsiteX9"/>
                <a:gd fmla="*/ 66198 h 73935" name="connsiteY9"/>
                <a:gd fmla="*/ 29348 w 48315" name="connsiteX10"/>
                <a:gd fmla="*/ 25007 h 739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3935" w="48315">
                  <a:moveTo>
                    <a:pt x="29348" y="25007"/>
                  </a:moveTo>
                  <a:lnTo>
                    <a:pt x="48316" y="12409"/>
                  </a:lnTo>
                  <a:lnTo>
                    <a:pt x="41851" y="47"/>
                  </a:lnTo>
                  <a:lnTo>
                    <a:pt x="41474" y="0"/>
                  </a:lnTo>
                  <a:lnTo>
                    <a:pt x="13919" y="28451"/>
                  </a:lnTo>
                  <a:lnTo>
                    <a:pt x="0" y="35906"/>
                  </a:lnTo>
                  <a:lnTo>
                    <a:pt x="3680" y="42842"/>
                  </a:lnTo>
                  <a:lnTo>
                    <a:pt x="7172" y="73747"/>
                  </a:lnTo>
                  <a:lnTo>
                    <a:pt x="7408" y="73936"/>
                  </a:lnTo>
                  <a:lnTo>
                    <a:pt x="18354" y="66198"/>
                  </a:lnTo>
                  <a:lnTo>
                    <a:pt x="29348" y="2500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5" name="Graphic 6">
              <a:extLst>
                <a:ext uri="{FF2B5EF4-FFF2-40B4-BE49-F238E27FC236}">
                  <a16:creationId xmlns:a16="http://schemas.microsoft.com/office/drawing/2014/main" id="{10E4EBAD-6BB7-4D7E-8542-F1A26FF5B965}"/>
                </a:ext>
              </a:extLst>
            </p:cNvPr>
            <p:cNvSpPr/>
            <p:nvPr/>
          </p:nvSpPr>
          <p:spPr>
            <a:xfrm>
              <a:off x="8361131" y="2416881"/>
              <a:ext cx="578747" cy="885720"/>
            </a:xfrm>
            <a:custGeom>
              <a:avLst/>
              <a:gdLst>
                <a:gd fmla="*/ 56289 w 578747" name="connsiteX0"/>
                <a:gd fmla="*/ 755448 h 885720" name="connsiteY0"/>
                <a:gd fmla="*/ 32179 w 578747" name="connsiteX1"/>
                <a:gd fmla="*/ 756109 h 885720" name="connsiteY1"/>
                <a:gd fmla="*/ 37794 w 578747" name="connsiteX2"/>
                <a:gd fmla="*/ 792015 h 885720" name="connsiteY2"/>
                <a:gd fmla="*/ 79267 w 578747" name="connsiteX3"/>
                <a:gd fmla="*/ 819994 h 885720" name="connsiteY3"/>
                <a:gd fmla="*/ 98801 w 578747" name="connsiteX4"/>
                <a:gd fmla="*/ 881191 h 885720" name="connsiteY4"/>
                <a:gd fmla="*/ 127536 w 578747" name="connsiteX5"/>
                <a:gd fmla="*/ 885720 h 885720" name="connsiteY5"/>
                <a:gd fmla="*/ 143153 w 578747" name="connsiteX6"/>
                <a:gd fmla="*/ 879775 h 885720" name="connsiteY6"/>
                <a:gd fmla="*/ 155138 w 578747" name="connsiteX7"/>
                <a:gd fmla="*/ 863780 h 885720" name="connsiteY7"/>
                <a:gd fmla="*/ 175379 w 578747" name="connsiteX8"/>
                <a:gd fmla="*/ 865243 h 885720" name="connsiteY8"/>
                <a:gd fmla="*/ 185099 w 578747" name="connsiteX9"/>
                <a:gd fmla="*/ 883078 h 885720" name="connsiteY9"/>
                <a:gd fmla="*/ 242191 w 578747" name="connsiteX10"/>
                <a:gd fmla="*/ 857882 h 885720" name="connsiteY10"/>
                <a:gd fmla="*/ 279371 w 578747" name="connsiteX11"/>
                <a:gd fmla="*/ 851701 h 885720" name="connsiteY11"/>
                <a:gd fmla="*/ 299093 w 578747" name="connsiteX12"/>
                <a:gd fmla="*/ 833394 h 885720" name="connsiteY12"/>
                <a:gd fmla="*/ 289562 w 578747" name="connsiteX13"/>
                <a:gd fmla="*/ 819523 h 885720" name="connsiteY13"/>
                <a:gd fmla="*/ 307209 w 578747" name="connsiteX14"/>
                <a:gd fmla="*/ 796780 h 885720" name="connsiteY14"/>
                <a:gd fmla="*/ 391431 w 578747" name="connsiteX15"/>
                <a:gd fmla="*/ 789467 h 885720" name="connsiteY15"/>
                <a:gd fmla="*/ 416721 w 578747" name="connsiteX16"/>
                <a:gd fmla="*/ 760732 h 885720" name="connsiteY16"/>
                <a:gd fmla="*/ 451259 w 578747" name="connsiteX17"/>
                <a:gd fmla="*/ 737660 h 885720" name="connsiteY17"/>
                <a:gd fmla="*/ 468339 w 578747" name="connsiteX18"/>
                <a:gd fmla="*/ 694063 h 885720" name="connsiteY18"/>
                <a:gd fmla="*/ 516324 w 578747" name="connsiteX19"/>
                <a:gd fmla="*/ 686419 h 885720" name="connsiteY19"/>
                <a:gd fmla="*/ 521939 w 578747" name="connsiteX20"/>
                <a:gd fmla="*/ 674293 h 885720" name="connsiteY20"/>
                <a:gd fmla="*/ 489100 w 578747" name="connsiteX21"/>
                <a:gd fmla="*/ 637160 h 885720" name="connsiteY21"/>
                <a:gd fmla="*/ 482352 w 578747" name="connsiteX22"/>
                <a:gd fmla="*/ 600829 h 885720" name="connsiteY22"/>
                <a:gd fmla="*/ 461875 w 578747" name="connsiteX23"/>
                <a:gd fmla="*/ 602528 h 885720" name="connsiteY23"/>
                <a:gd fmla="*/ 472444 w 578747" name="connsiteX24"/>
                <a:gd fmla="*/ 532178 h 885720" name="connsiteY24"/>
                <a:gd fmla="*/ 481267 w 578747" name="connsiteX25"/>
                <a:gd fmla="*/ 520382 h 885720" name="connsiteY25"/>
                <a:gd fmla="*/ 482730 w 578747" name="connsiteX26"/>
                <a:gd fmla="*/ 499952 h 885720" name="connsiteY26"/>
                <a:gd fmla="*/ 524204 w 578747" name="connsiteX27"/>
                <a:gd fmla="*/ 420212 h 885720" name="connsiteY27"/>
                <a:gd fmla="*/ 578747 w 578747" name="connsiteX28"/>
                <a:gd fmla="*/ 415919 h 885720" name="connsiteY28"/>
                <a:gd fmla="*/ 578747 w 578747" name="connsiteX29"/>
                <a:gd fmla="*/ 217655 h 885720" name="connsiteY29"/>
                <a:gd fmla="*/ 155374 w 578747" name="connsiteX30"/>
                <a:gd fmla="*/ 0 h 885720" name="connsiteY30"/>
                <a:gd fmla="*/ 102906 w 578747" name="connsiteX31"/>
                <a:gd fmla="*/ 16137 h 885720" name="connsiteY31"/>
                <a:gd fmla="*/ 96914 w 578747" name="connsiteX32"/>
                <a:gd fmla="*/ 88940 h 885720" name="connsiteY32"/>
                <a:gd fmla="*/ 125318 w 578747" name="connsiteX33"/>
                <a:gd fmla="*/ 138860 h 885720" name="connsiteY33"/>
                <a:gd fmla="*/ 151174 w 578747" name="connsiteX34"/>
                <a:gd fmla="*/ 159337 h 885720" name="connsiteY34"/>
                <a:gd fmla="*/ 133009 w 578747" name="connsiteX35"/>
                <a:gd fmla="*/ 186090 h 885720" name="connsiteY35"/>
                <a:gd fmla="*/ 110125 w 578747" name="connsiteX36"/>
                <a:gd fmla="*/ 363687 h 885720" name="connsiteY36"/>
                <a:gd fmla="*/ 21232 w 578747" name="connsiteX37"/>
                <a:gd fmla="*/ 458997 h 885720" name="connsiteY37"/>
                <a:gd fmla="*/ 13353 w 578747" name="connsiteX38"/>
                <a:gd fmla="*/ 488628 h 885720" name="connsiteY38"/>
                <a:gd fmla="*/ 0 w 578747" name="connsiteX39"/>
                <a:gd fmla="*/ 491978 h 885720" name="connsiteY39"/>
                <a:gd fmla="*/ 0 w 578747" name="connsiteX40"/>
                <a:gd fmla="*/ 502264 h 885720" name="connsiteY40"/>
                <a:gd fmla="*/ 31754 w 578747" name="connsiteX41"/>
                <a:gd fmla="*/ 516371 h 885720" name="connsiteY41"/>
                <a:gd fmla="*/ 38643 w 578747" name="connsiteX42"/>
                <a:gd fmla="*/ 541378 h 885720" name="connsiteY42"/>
                <a:gd fmla="*/ 87053 w 578747" name="connsiteX43"/>
                <a:gd fmla="*/ 545955 h 885720" name="connsiteY43"/>
                <a:gd fmla="*/ 95074 w 578747" name="connsiteX44"/>
                <a:gd fmla="*/ 575256 h 885720" name="connsiteY44"/>
                <a:gd fmla="*/ 70869 w 578747" name="connsiteX45"/>
                <a:gd fmla="*/ 592006 h 885720" name="connsiteY45"/>
                <a:gd fmla="*/ 77569 w 578747" name="connsiteX46"/>
                <a:gd fmla="*/ 634801 h 885720" name="connsiteY46"/>
                <a:gd fmla="*/ 78465 w 578747" name="connsiteX47"/>
                <a:gd fmla="*/ 696847 h 885720" name="connsiteY47"/>
                <a:gd fmla="*/ 102387 w 578747" name="connsiteX48"/>
                <a:gd fmla="*/ 727233 h 885720" name="connsiteY48"/>
                <a:gd fmla="*/ 99886 w 578747" name="connsiteX49"/>
                <a:gd fmla="*/ 766347 h 885720" name="connsiteY49"/>
                <a:gd fmla="*/ 56289 w 578747" name="connsiteX50"/>
                <a:gd fmla="*/ 755448 h 885720"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885720" w="578747">
                  <a:moveTo>
                    <a:pt x="56289" y="755448"/>
                  </a:moveTo>
                  <a:lnTo>
                    <a:pt x="32179" y="756109"/>
                  </a:lnTo>
                  <a:lnTo>
                    <a:pt x="37794" y="792015"/>
                  </a:lnTo>
                  <a:lnTo>
                    <a:pt x="79267" y="819994"/>
                  </a:lnTo>
                  <a:lnTo>
                    <a:pt x="98801" y="881191"/>
                  </a:lnTo>
                  <a:lnTo>
                    <a:pt x="127536" y="885720"/>
                  </a:lnTo>
                  <a:lnTo>
                    <a:pt x="143153" y="879775"/>
                  </a:lnTo>
                  <a:lnTo>
                    <a:pt x="155138" y="863780"/>
                  </a:lnTo>
                  <a:lnTo>
                    <a:pt x="175379" y="865243"/>
                  </a:lnTo>
                  <a:lnTo>
                    <a:pt x="185099" y="883078"/>
                  </a:lnTo>
                  <a:lnTo>
                    <a:pt x="242191" y="857882"/>
                  </a:lnTo>
                  <a:lnTo>
                    <a:pt x="279371" y="851701"/>
                  </a:lnTo>
                  <a:lnTo>
                    <a:pt x="299093" y="833394"/>
                  </a:lnTo>
                  <a:lnTo>
                    <a:pt x="289562" y="819523"/>
                  </a:lnTo>
                  <a:lnTo>
                    <a:pt x="307209" y="796780"/>
                  </a:lnTo>
                  <a:lnTo>
                    <a:pt x="391431" y="789467"/>
                  </a:lnTo>
                  <a:lnTo>
                    <a:pt x="416721" y="760732"/>
                  </a:lnTo>
                  <a:lnTo>
                    <a:pt x="451259" y="737660"/>
                  </a:lnTo>
                  <a:lnTo>
                    <a:pt x="468339" y="694063"/>
                  </a:lnTo>
                  <a:lnTo>
                    <a:pt x="516324" y="686419"/>
                  </a:lnTo>
                  <a:lnTo>
                    <a:pt x="521939" y="674293"/>
                  </a:lnTo>
                  <a:lnTo>
                    <a:pt x="489100" y="637160"/>
                  </a:lnTo>
                  <a:lnTo>
                    <a:pt x="482352" y="600829"/>
                  </a:lnTo>
                  <a:lnTo>
                    <a:pt x="461875" y="602528"/>
                  </a:lnTo>
                  <a:lnTo>
                    <a:pt x="472444" y="532178"/>
                  </a:lnTo>
                  <a:lnTo>
                    <a:pt x="481267" y="520382"/>
                  </a:lnTo>
                  <a:lnTo>
                    <a:pt x="482730" y="499952"/>
                  </a:lnTo>
                  <a:lnTo>
                    <a:pt x="524204" y="420212"/>
                  </a:lnTo>
                  <a:lnTo>
                    <a:pt x="578747" y="415919"/>
                  </a:lnTo>
                  <a:lnTo>
                    <a:pt x="578747" y="217655"/>
                  </a:lnTo>
                  <a:lnTo>
                    <a:pt x="155374" y="0"/>
                  </a:lnTo>
                  <a:lnTo>
                    <a:pt x="102906" y="16137"/>
                  </a:lnTo>
                  <a:lnTo>
                    <a:pt x="96914" y="88940"/>
                  </a:lnTo>
                  <a:lnTo>
                    <a:pt x="125318" y="138860"/>
                  </a:lnTo>
                  <a:lnTo>
                    <a:pt x="151174" y="159337"/>
                  </a:lnTo>
                  <a:lnTo>
                    <a:pt x="133009" y="186090"/>
                  </a:lnTo>
                  <a:lnTo>
                    <a:pt x="110125" y="363687"/>
                  </a:lnTo>
                  <a:lnTo>
                    <a:pt x="21232" y="458997"/>
                  </a:lnTo>
                  <a:lnTo>
                    <a:pt x="13353" y="488628"/>
                  </a:lnTo>
                  <a:lnTo>
                    <a:pt x="0" y="491978"/>
                  </a:lnTo>
                  <a:lnTo>
                    <a:pt x="0" y="502264"/>
                  </a:lnTo>
                  <a:lnTo>
                    <a:pt x="31754" y="516371"/>
                  </a:lnTo>
                  <a:lnTo>
                    <a:pt x="38643" y="541378"/>
                  </a:lnTo>
                  <a:lnTo>
                    <a:pt x="87053" y="545955"/>
                  </a:lnTo>
                  <a:lnTo>
                    <a:pt x="95074" y="575256"/>
                  </a:lnTo>
                  <a:lnTo>
                    <a:pt x="70869" y="592006"/>
                  </a:lnTo>
                  <a:lnTo>
                    <a:pt x="77569" y="634801"/>
                  </a:lnTo>
                  <a:lnTo>
                    <a:pt x="78465" y="696847"/>
                  </a:lnTo>
                  <a:lnTo>
                    <a:pt x="102387" y="727233"/>
                  </a:lnTo>
                  <a:lnTo>
                    <a:pt x="99886" y="766347"/>
                  </a:lnTo>
                  <a:lnTo>
                    <a:pt x="56289" y="75544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6" name="Graphic 6">
              <a:extLst>
                <a:ext uri="{FF2B5EF4-FFF2-40B4-BE49-F238E27FC236}">
                  <a16:creationId xmlns:a16="http://schemas.microsoft.com/office/drawing/2014/main" id="{A53D0109-5735-4F9F-8CCD-C9497115F15B}"/>
                </a:ext>
              </a:extLst>
            </p:cNvPr>
            <p:cNvSpPr/>
            <p:nvPr/>
          </p:nvSpPr>
          <p:spPr>
            <a:xfrm>
              <a:off x="9450871" y="4293682"/>
              <a:ext cx="155043" cy="422996"/>
            </a:xfrm>
            <a:custGeom>
              <a:avLst/>
              <a:gdLst>
                <a:gd fmla="*/ 151033 w 155043" name="connsiteX0"/>
                <a:gd fmla="*/ 357081 h 422996" name="connsiteY0"/>
                <a:gd fmla="*/ 155044 w 155043" name="connsiteX1"/>
                <a:gd fmla="*/ 297017 h 422996" name="connsiteY1"/>
                <a:gd fmla="*/ 131452 w 155043" name="connsiteX2"/>
                <a:gd fmla="*/ 278758 h 422996" name="connsiteY2"/>
                <a:gd fmla="*/ 110125 w 155043" name="connsiteX3"/>
                <a:gd fmla="*/ 278758 h 422996" name="connsiteY3"/>
                <a:gd fmla="*/ 85071 w 155043" name="connsiteX4"/>
                <a:gd fmla="*/ 264603 h 422996" name="connsiteY4"/>
                <a:gd fmla="*/ 77003 w 155043" name="connsiteX5"/>
                <a:gd fmla="*/ 235396 h 422996" name="connsiteY5"/>
                <a:gd fmla="*/ 54402 w 155043" name="connsiteX6"/>
                <a:gd fmla="*/ 151458 h 422996" name="connsiteY6"/>
                <a:gd fmla="*/ 74785 w 155043" name="connsiteX7"/>
                <a:gd fmla="*/ 114372 h 422996" name="connsiteY7"/>
                <a:gd fmla="*/ 68746 w 155043" name="connsiteX8"/>
                <a:gd fmla="*/ 47042 h 422996" name="connsiteY8"/>
                <a:gd fmla="*/ 53506 w 155043" name="connsiteX9"/>
                <a:gd fmla="*/ 24677 h 422996" name="connsiteY9"/>
                <a:gd fmla="*/ 48033 w 155043" name="connsiteX10"/>
                <a:gd fmla="*/ 2171 h 422996" name="connsiteY10"/>
                <a:gd fmla="*/ 27649 w 155043" name="connsiteX11"/>
                <a:gd fmla="*/ 0 h 422996" name="connsiteY11"/>
                <a:gd fmla="*/ 57705 w 155043" name="connsiteX12"/>
                <a:gd fmla="*/ 67378 h 422996" name="connsiteY12"/>
                <a:gd fmla="*/ 37228 w 155043" name="connsiteX13"/>
                <a:gd fmla="*/ 95687 h 422996" name="connsiteY13"/>
                <a:gd fmla="*/ 30716 w 155043" name="connsiteX14"/>
                <a:gd fmla="*/ 140322 h 422996" name="connsiteY14"/>
                <a:gd fmla="*/ 39634 w 155043" name="connsiteX15"/>
                <a:gd fmla="*/ 147494 h 422996" name="connsiteY15"/>
                <a:gd fmla="*/ 37133 w 155043" name="connsiteX16"/>
                <a:gd fmla="*/ 175191 h 422996" name="connsiteY16"/>
                <a:gd fmla="*/ 15382 w 155043" name="connsiteX17"/>
                <a:gd fmla="*/ 185146 h 422996" name="connsiteY17"/>
                <a:gd fmla="*/ 13636 w 155043" name="connsiteX18"/>
                <a:gd fmla="*/ 216287 h 422996" name="connsiteY18"/>
                <a:gd fmla="*/ 0 w 155043" name="connsiteX19"/>
                <a:gd fmla="*/ 231622 h 422996" name="connsiteY19"/>
                <a:gd fmla="*/ 3869 w 155043" name="connsiteX20"/>
                <a:gd fmla="*/ 244597 h 422996" name="connsiteY20"/>
                <a:gd fmla="*/ 35482 w 155043" name="connsiteX21"/>
                <a:gd fmla="*/ 276210 h 422996" name="connsiteY21"/>
                <a:gd fmla="*/ 83986 w 155043" name="connsiteX22"/>
                <a:gd fmla="*/ 279041 h 422996" name="connsiteY22"/>
                <a:gd fmla="*/ 101160 w 155043" name="connsiteX23"/>
                <a:gd fmla="*/ 328441 h 422996" name="connsiteY23"/>
                <a:gd fmla="*/ 77192 w 155043" name="connsiteX24"/>
                <a:gd fmla="*/ 367556 h 422996" name="connsiteY24"/>
                <a:gd fmla="*/ 105879 w 155043" name="connsiteX25"/>
                <a:gd fmla="*/ 408936 h 422996" name="connsiteY25"/>
                <a:gd fmla="*/ 113287 w 155043" name="connsiteX26"/>
                <a:gd fmla="*/ 422996 h 422996" name="connsiteY26"/>
                <a:gd fmla="*/ 123856 w 155043" name="connsiteX27"/>
                <a:gd fmla="*/ 422996 h 422996" name="connsiteY27"/>
                <a:gd fmla="*/ 124941 w 155043" name="connsiteX28"/>
                <a:gd fmla="*/ 409313 h 422996" name="connsiteY28"/>
                <a:gd fmla="*/ 112815 w 155043" name="connsiteX29"/>
                <a:gd fmla="*/ 395347 h 422996" name="connsiteY29"/>
                <a:gd fmla="*/ 117769 w 155043" name="connsiteX30"/>
                <a:gd fmla="*/ 366990 h 422996" name="connsiteY30"/>
                <a:gd fmla="*/ 151033 w 155043" name="connsiteX31"/>
                <a:gd fmla="*/ 357081 h 4229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2996" w="155043">
                  <a:moveTo>
                    <a:pt x="151033" y="357081"/>
                  </a:moveTo>
                  <a:lnTo>
                    <a:pt x="155044" y="297017"/>
                  </a:lnTo>
                  <a:lnTo>
                    <a:pt x="131452" y="278758"/>
                  </a:lnTo>
                  <a:lnTo>
                    <a:pt x="110125" y="278758"/>
                  </a:lnTo>
                  <a:lnTo>
                    <a:pt x="85071" y="264603"/>
                  </a:lnTo>
                  <a:lnTo>
                    <a:pt x="77003" y="235396"/>
                  </a:lnTo>
                  <a:lnTo>
                    <a:pt x="54402" y="151458"/>
                  </a:lnTo>
                  <a:lnTo>
                    <a:pt x="74785" y="114372"/>
                  </a:lnTo>
                  <a:lnTo>
                    <a:pt x="68746" y="47042"/>
                  </a:lnTo>
                  <a:lnTo>
                    <a:pt x="53506" y="24677"/>
                  </a:lnTo>
                  <a:lnTo>
                    <a:pt x="48033" y="2171"/>
                  </a:lnTo>
                  <a:lnTo>
                    <a:pt x="27649" y="0"/>
                  </a:lnTo>
                  <a:lnTo>
                    <a:pt x="57705" y="67378"/>
                  </a:lnTo>
                  <a:lnTo>
                    <a:pt x="37228" y="95687"/>
                  </a:lnTo>
                  <a:lnTo>
                    <a:pt x="30716" y="140322"/>
                  </a:lnTo>
                  <a:lnTo>
                    <a:pt x="39634" y="147494"/>
                  </a:lnTo>
                  <a:lnTo>
                    <a:pt x="37133" y="175191"/>
                  </a:lnTo>
                  <a:lnTo>
                    <a:pt x="15382" y="185146"/>
                  </a:lnTo>
                  <a:lnTo>
                    <a:pt x="13636" y="216287"/>
                  </a:lnTo>
                  <a:lnTo>
                    <a:pt x="0" y="231622"/>
                  </a:lnTo>
                  <a:lnTo>
                    <a:pt x="3869" y="244597"/>
                  </a:lnTo>
                  <a:lnTo>
                    <a:pt x="35482" y="276210"/>
                  </a:lnTo>
                  <a:lnTo>
                    <a:pt x="83986" y="279041"/>
                  </a:lnTo>
                  <a:lnTo>
                    <a:pt x="101160" y="328441"/>
                  </a:lnTo>
                  <a:lnTo>
                    <a:pt x="77192" y="367556"/>
                  </a:lnTo>
                  <a:lnTo>
                    <a:pt x="105879" y="408936"/>
                  </a:lnTo>
                  <a:lnTo>
                    <a:pt x="113287" y="422996"/>
                  </a:lnTo>
                  <a:lnTo>
                    <a:pt x="123856" y="422996"/>
                  </a:lnTo>
                  <a:lnTo>
                    <a:pt x="124941" y="409313"/>
                  </a:lnTo>
                  <a:lnTo>
                    <a:pt x="112815" y="395347"/>
                  </a:lnTo>
                  <a:lnTo>
                    <a:pt x="117769" y="366990"/>
                  </a:lnTo>
                  <a:lnTo>
                    <a:pt x="151033" y="3570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7" name="Graphic 6">
              <a:extLst>
                <a:ext uri="{FF2B5EF4-FFF2-40B4-BE49-F238E27FC236}">
                  <a16:creationId xmlns:a16="http://schemas.microsoft.com/office/drawing/2014/main" id="{DBE52A5A-B787-4B0F-AAA7-8E169DE3508E}"/>
                </a:ext>
              </a:extLst>
            </p:cNvPr>
            <p:cNvSpPr/>
            <p:nvPr/>
          </p:nvSpPr>
          <p:spPr>
            <a:xfrm>
              <a:off x="8838576" y="4219415"/>
              <a:ext cx="654287" cy="544586"/>
            </a:xfrm>
            <a:custGeom>
              <a:avLst/>
              <a:gdLst>
                <a:gd fmla="*/ 614465 w 654287" name="connsiteX0"/>
                <a:gd fmla="*/ 250401 h 544586" name="connsiteY0"/>
                <a:gd fmla="*/ 636499 w 654287" name="connsiteX1"/>
                <a:gd fmla="*/ 240303 h 544586" name="connsiteY1"/>
                <a:gd fmla="*/ 637632 w 654287" name="connsiteX2"/>
                <a:gd fmla="*/ 227847 h 544586" name="connsiteY2"/>
                <a:gd fmla="*/ 628337 w 654287" name="connsiteX3"/>
                <a:gd fmla="*/ 220392 h 544586" name="connsiteY3"/>
                <a:gd fmla="*/ 636452 w 654287" name="connsiteX4"/>
                <a:gd fmla="*/ 164622 h 544586" name="connsiteY4"/>
                <a:gd fmla="*/ 654287 w 654287" name="connsiteX5"/>
                <a:gd fmla="*/ 139992 h 544586" name="connsiteY5"/>
                <a:gd fmla="*/ 623477 w 654287" name="connsiteX6"/>
                <a:gd fmla="*/ 70963 h 544586" name="connsiteY6"/>
                <a:gd fmla="*/ 594790 w 654287" name="connsiteX7"/>
                <a:gd fmla="*/ 53647 h 544586" name="connsiteY7"/>
                <a:gd fmla="*/ 542228 w 654287" name="connsiteX8"/>
                <a:gd fmla="*/ 33783 h 544586" name="connsiteY8"/>
                <a:gd fmla="*/ 524204 w 654287" name="connsiteX9"/>
                <a:gd fmla="*/ 20666 h 544586" name="connsiteY9"/>
                <a:gd fmla="*/ 522694 w 654287" name="connsiteX10"/>
                <a:gd fmla="*/ 20241 h 544586" name="connsiteY10"/>
                <a:gd fmla="*/ 509766 w 654287" name="connsiteX11"/>
                <a:gd fmla="*/ 35293 h 544586" name="connsiteY11"/>
                <a:gd fmla="*/ 487731 w 654287" name="connsiteX12"/>
                <a:gd fmla="*/ 20619 h 544586" name="connsiteY12"/>
                <a:gd fmla="*/ 482447 w 654287" name="connsiteX13"/>
                <a:gd fmla="*/ 0 h 544586" name="connsiteY13"/>
                <a:gd fmla="*/ 411908 w 654287" name="connsiteX14"/>
                <a:gd fmla="*/ 6700 h 544586" name="connsiteY14"/>
                <a:gd fmla="*/ 400301 w 654287" name="connsiteX15"/>
                <a:gd fmla="*/ 29961 h 544586" name="connsiteY15"/>
                <a:gd fmla="*/ 384164 w 654287" name="connsiteX16"/>
                <a:gd fmla="*/ 45248 h 544586" name="connsiteY16"/>
                <a:gd fmla="*/ 392374 w 654287" name="connsiteX17"/>
                <a:gd fmla="*/ 74077 h 544586" name="connsiteY17"/>
                <a:gd fmla="*/ 393365 w 654287" name="connsiteX18"/>
                <a:gd fmla="*/ 115221 h 544586" name="connsiteY18"/>
                <a:gd fmla="*/ 373973 w 654287" name="connsiteX19"/>
                <a:gd fmla="*/ 185760 h 544586" name="connsiteY19"/>
                <a:gd fmla="*/ 391667 w 654287" name="connsiteX20"/>
                <a:gd fmla="*/ 207134 h 544586" name="connsiteY20"/>
                <a:gd fmla="*/ 434981 w 654287" name="connsiteX21"/>
                <a:gd fmla="*/ 209115 h 544586" name="connsiteY21"/>
                <a:gd fmla="*/ 439463 w 654287" name="connsiteX22"/>
                <a:gd fmla="*/ 292629 h 544586" name="connsiteY22"/>
                <a:gd fmla="*/ 364253 w 654287" name="connsiteX23"/>
                <a:gd fmla="*/ 269698 h 544586" name="connsiteY23"/>
                <a:gd fmla="*/ 346418 w 654287" name="connsiteX24"/>
                <a:gd fmla="*/ 232282 h 544586" name="connsiteY24"/>
                <a:gd fmla="*/ 320845 w 654287" name="connsiteX25"/>
                <a:gd fmla="*/ 230584 h 544586" name="connsiteY25"/>
                <a:gd fmla="*/ 284514 w 654287" name="connsiteX26"/>
                <a:gd fmla="*/ 200434 h 544586" name="connsiteY26"/>
                <a:gd fmla="*/ 244739 w 654287" name="connsiteX27"/>
                <a:gd fmla="*/ 211946 h 544586" name="connsiteY27"/>
                <a:gd fmla="*/ 191422 w 654287" name="connsiteX28"/>
                <a:gd fmla="*/ 191799 h 544586" name="connsiteY28"/>
                <a:gd fmla="*/ 180475 w 654287" name="connsiteX29"/>
                <a:gd fmla="*/ 165329 h 544586" name="connsiteY29"/>
                <a:gd fmla="*/ 173634 w 654287" name="connsiteX30"/>
                <a:gd fmla="*/ 162687 h 544586" name="connsiteY30"/>
                <a:gd fmla="*/ 138010 w 654287" name="connsiteX31"/>
                <a:gd fmla="*/ 174200 h 544586" name="connsiteY31"/>
                <a:gd fmla="*/ 131405 w 654287" name="connsiteX32"/>
                <a:gd fmla="*/ 149004 h 544586" name="connsiteY32"/>
                <a:gd fmla="*/ 122582 w 654287" name="connsiteX33"/>
                <a:gd fmla="*/ 144050 h 544586" name="connsiteY33"/>
                <a:gd fmla="*/ 114655 w 654287" name="connsiteX34"/>
                <a:gd fmla="*/ 148202 h 544586" name="connsiteY34"/>
                <a:gd fmla="*/ 124327 w 654287" name="connsiteX35"/>
                <a:gd fmla="*/ 166037 h 544586" name="connsiteY35"/>
                <a:gd fmla="*/ 114230 w 654287" name="connsiteX36"/>
                <a:gd fmla="*/ 235868 h 544586" name="connsiteY36"/>
                <a:gd fmla="*/ 128291 w 654287" name="connsiteX37"/>
                <a:gd fmla="*/ 272294 h 544586" name="connsiteY37"/>
                <a:gd fmla="*/ 5237 w 654287" name="connsiteX38"/>
                <a:gd fmla="*/ 266632 h 544586" name="connsiteY38"/>
                <a:gd fmla="*/ 0 w 654287" name="connsiteX39"/>
                <a:gd fmla="*/ 460082 h 544586" name="connsiteY39"/>
                <a:gd fmla="*/ 64311 w 654287" name="connsiteX40"/>
                <a:gd fmla="*/ 518212 h 544586" name="connsiteY40"/>
                <a:gd fmla="*/ 63650 w 654287" name="connsiteX41"/>
                <a:gd fmla="*/ 518919 h 544586" name="connsiteY41"/>
                <a:gd fmla="*/ 113428 w 654287" name="connsiteX42"/>
                <a:gd fmla="*/ 509011 h 544586" name="connsiteY42"/>
                <a:gd fmla="*/ 159998 w 654287" name="connsiteX43"/>
                <a:gd fmla="*/ 516088 h 544586" name="connsiteY43"/>
                <a:gd fmla="*/ 167877 w 654287" name="connsiteX44"/>
                <a:gd fmla="*/ 531045 h 544586" name="connsiteY44"/>
                <a:gd fmla="*/ 196093 w 654287" name="connsiteX45"/>
                <a:gd fmla="*/ 540246 h 544586" name="connsiteY45"/>
                <a:gd fmla="*/ 263706 w 654287" name="connsiteX46"/>
                <a:gd fmla="*/ 544587 h 544586" name="connsiteY46"/>
                <a:gd fmla="*/ 270925 w 654287" name="connsiteX47"/>
                <a:gd fmla="*/ 541001 h 544586" name="connsiteY47"/>
                <a:gd fmla="*/ 267953 w 654287" name="connsiteX48"/>
                <a:gd fmla="*/ 539633 h 544586" name="connsiteY48"/>
                <a:gd fmla="*/ 283476 w 654287" name="connsiteX49"/>
                <a:gd fmla="*/ 504717 h 544586" name="connsiteY49"/>
                <a:gd fmla="*/ 334622 w 654287" name="connsiteX50"/>
                <a:gd fmla="*/ 475794 h 544586" name="connsiteY50"/>
                <a:gd fmla="*/ 356657 w 654287" name="connsiteX51"/>
                <a:gd fmla="*/ 470085 h 544586" name="connsiteY51"/>
                <a:gd fmla="*/ 371000 w 654287" name="connsiteX52"/>
                <a:gd fmla="*/ 431536 h 544586" name="connsiteY52"/>
                <a:gd fmla="*/ 423940 w 654287" name="connsiteX53"/>
                <a:gd fmla="*/ 407095 h 544586" name="connsiteY53"/>
                <a:gd fmla="*/ 445502 w 654287" name="connsiteX54"/>
                <a:gd fmla="*/ 417240 h 544586" name="connsiteY54"/>
                <a:gd fmla="*/ 437906 w 654287" name="connsiteX55"/>
                <a:gd fmla="*/ 379965 h 544586" name="connsiteY55"/>
                <a:gd fmla="*/ 603471 w 654287" name="connsiteX56"/>
                <a:gd fmla="*/ 324195 h 544586" name="connsiteY56"/>
                <a:gd fmla="*/ 596960 w 654287" name="connsiteX57"/>
                <a:gd fmla="*/ 302538 h 544586" name="connsiteY57"/>
                <a:gd fmla="*/ 612531 w 654287" name="connsiteX58"/>
                <a:gd fmla="*/ 285033 h 544586" name="connsiteY58"/>
                <a:gd fmla="*/ 614465 w 654287" name="connsiteX59"/>
                <a:gd fmla="*/ 250401 h 54458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544586" w="654287">
                  <a:moveTo>
                    <a:pt x="614465" y="250401"/>
                  </a:moveTo>
                  <a:lnTo>
                    <a:pt x="636499" y="240303"/>
                  </a:lnTo>
                  <a:lnTo>
                    <a:pt x="637632" y="227847"/>
                  </a:lnTo>
                  <a:lnTo>
                    <a:pt x="628337" y="220392"/>
                  </a:lnTo>
                  <a:lnTo>
                    <a:pt x="636452" y="164622"/>
                  </a:lnTo>
                  <a:lnTo>
                    <a:pt x="654287" y="139992"/>
                  </a:lnTo>
                  <a:lnTo>
                    <a:pt x="623477" y="70963"/>
                  </a:lnTo>
                  <a:lnTo>
                    <a:pt x="594790" y="53647"/>
                  </a:lnTo>
                  <a:lnTo>
                    <a:pt x="542228" y="33783"/>
                  </a:lnTo>
                  <a:lnTo>
                    <a:pt x="524204" y="20666"/>
                  </a:lnTo>
                  <a:lnTo>
                    <a:pt x="522694" y="20241"/>
                  </a:lnTo>
                  <a:lnTo>
                    <a:pt x="509766" y="35293"/>
                  </a:lnTo>
                  <a:lnTo>
                    <a:pt x="487731" y="20619"/>
                  </a:lnTo>
                  <a:lnTo>
                    <a:pt x="482447" y="0"/>
                  </a:lnTo>
                  <a:lnTo>
                    <a:pt x="411908" y="6700"/>
                  </a:lnTo>
                  <a:lnTo>
                    <a:pt x="400301" y="29961"/>
                  </a:lnTo>
                  <a:lnTo>
                    <a:pt x="384164" y="45248"/>
                  </a:lnTo>
                  <a:lnTo>
                    <a:pt x="392374" y="74077"/>
                  </a:lnTo>
                  <a:lnTo>
                    <a:pt x="393365" y="115221"/>
                  </a:lnTo>
                  <a:lnTo>
                    <a:pt x="373973" y="185760"/>
                  </a:lnTo>
                  <a:lnTo>
                    <a:pt x="391667" y="207134"/>
                  </a:lnTo>
                  <a:lnTo>
                    <a:pt x="434981" y="209115"/>
                  </a:lnTo>
                  <a:lnTo>
                    <a:pt x="439463" y="292629"/>
                  </a:lnTo>
                  <a:lnTo>
                    <a:pt x="364253" y="269698"/>
                  </a:lnTo>
                  <a:lnTo>
                    <a:pt x="346418" y="232282"/>
                  </a:lnTo>
                  <a:lnTo>
                    <a:pt x="320845" y="230584"/>
                  </a:lnTo>
                  <a:lnTo>
                    <a:pt x="284514" y="200434"/>
                  </a:lnTo>
                  <a:lnTo>
                    <a:pt x="244739" y="211946"/>
                  </a:lnTo>
                  <a:lnTo>
                    <a:pt x="191422" y="191799"/>
                  </a:lnTo>
                  <a:lnTo>
                    <a:pt x="180475" y="165329"/>
                  </a:lnTo>
                  <a:lnTo>
                    <a:pt x="173634" y="162687"/>
                  </a:lnTo>
                  <a:lnTo>
                    <a:pt x="138010" y="174200"/>
                  </a:lnTo>
                  <a:lnTo>
                    <a:pt x="131405" y="149004"/>
                  </a:lnTo>
                  <a:lnTo>
                    <a:pt x="122582" y="144050"/>
                  </a:lnTo>
                  <a:lnTo>
                    <a:pt x="114655" y="148202"/>
                  </a:lnTo>
                  <a:lnTo>
                    <a:pt x="124327" y="166037"/>
                  </a:lnTo>
                  <a:lnTo>
                    <a:pt x="114230" y="235868"/>
                  </a:lnTo>
                  <a:lnTo>
                    <a:pt x="128291" y="272294"/>
                  </a:lnTo>
                  <a:lnTo>
                    <a:pt x="5237" y="266632"/>
                  </a:lnTo>
                  <a:lnTo>
                    <a:pt x="0" y="460082"/>
                  </a:lnTo>
                  <a:lnTo>
                    <a:pt x="64311" y="518212"/>
                  </a:lnTo>
                  <a:lnTo>
                    <a:pt x="63650" y="518919"/>
                  </a:lnTo>
                  <a:lnTo>
                    <a:pt x="113428" y="509011"/>
                  </a:lnTo>
                  <a:lnTo>
                    <a:pt x="159998" y="516088"/>
                  </a:lnTo>
                  <a:lnTo>
                    <a:pt x="167877" y="531045"/>
                  </a:lnTo>
                  <a:lnTo>
                    <a:pt x="196093" y="540246"/>
                  </a:lnTo>
                  <a:lnTo>
                    <a:pt x="263706" y="544587"/>
                  </a:lnTo>
                  <a:lnTo>
                    <a:pt x="270925" y="541001"/>
                  </a:lnTo>
                  <a:lnTo>
                    <a:pt x="267953" y="539633"/>
                  </a:lnTo>
                  <a:lnTo>
                    <a:pt x="283476" y="504717"/>
                  </a:lnTo>
                  <a:lnTo>
                    <a:pt x="334622" y="475794"/>
                  </a:lnTo>
                  <a:lnTo>
                    <a:pt x="356657" y="470085"/>
                  </a:lnTo>
                  <a:lnTo>
                    <a:pt x="371000" y="431536"/>
                  </a:lnTo>
                  <a:lnTo>
                    <a:pt x="423940" y="407095"/>
                  </a:lnTo>
                  <a:lnTo>
                    <a:pt x="445502" y="417240"/>
                  </a:lnTo>
                  <a:lnTo>
                    <a:pt x="437906" y="379965"/>
                  </a:lnTo>
                  <a:lnTo>
                    <a:pt x="603471" y="324195"/>
                  </a:lnTo>
                  <a:lnTo>
                    <a:pt x="596960" y="302538"/>
                  </a:lnTo>
                  <a:lnTo>
                    <a:pt x="612531" y="285033"/>
                  </a:lnTo>
                  <a:lnTo>
                    <a:pt x="614465" y="25040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8" name="Graphic 6">
              <a:extLst>
                <a:ext uri="{FF2B5EF4-FFF2-40B4-BE49-F238E27FC236}">
                  <a16:creationId xmlns:a16="http://schemas.microsoft.com/office/drawing/2014/main" id="{072BB9D4-1C8A-4841-BA5E-E1E0554731E7}"/>
                </a:ext>
              </a:extLst>
            </p:cNvPr>
            <p:cNvSpPr/>
            <p:nvPr/>
          </p:nvSpPr>
          <p:spPr>
            <a:xfrm>
              <a:off x="9285683" y="3803119"/>
              <a:ext cx="597526" cy="602857"/>
            </a:xfrm>
            <a:custGeom>
              <a:avLst/>
              <a:gdLst>
                <a:gd fmla="*/ 546521 w 597526" name="connsiteX0"/>
                <a:gd fmla="*/ 206662 h 602857" name="connsiteY0"/>
                <a:gd fmla="*/ 549305 w 597526" name="connsiteX1"/>
                <a:gd fmla="*/ 204774 h 602857" name="connsiteY1"/>
                <a:gd fmla="*/ 456873 w 597526" name="connsiteX2"/>
                <a:gd fmla="*/ 151835 h 602857" name="connsiteY2"/>
                <a:gd fmla="*/ 450834 w 597526" name="connsiteX3"/>
                <a:gd fmla="*/ 111258 h 602857" name="connsiteY3"/>
                <a:gd fmla="*/ 256487 w 597526" name="connsiteX4"/>
                <a:gd fmla="*/ 613 h 602857" name="connsiteY4"/>
                <a:gd fmla="*/ 254741 w 597526" name="connsiteX5"/>
                <a:gd fmla="*/ 11135 h 602857" name="connsiteY5"/>
                <a:gd fmla="*/ 239548 w 597526" name="connsiteX6"/>
                <a:gd fmla="*/ 26328 h 602857" name="connsiteY6"/>
                <a:gd fmla="*/ 218976 w 597526" name="connsiteX7"/>
                <a:gd fmla="*/ 45720 h 602857" name="connsiteY7"/>
                <a:gd fmla="*/ 247145 w 597526" name="connsiteX8"/>
                <a:gd fmla="*/ 62942 h 602857" name="connsiteY8"/>
                <a:gd fmla="*/ 221053 w 597526" name="connsiteX9"/>
                <a:gd fmla="*/ 81863 h 602857" name="connsiteY9"/>
                <a:gd fmla="*/ 204397 w 597526" name="connsiteX10"/>
                <a:gd fmla="*/ 84930 h 602857" name="connsiteY10"/>
                <a:gd fmla="*/ 169717 w 597526" name="connsiteX11"/>
                <a:gd fmla="*/ 108049 h 602857" name="connsiteY11"/>
                <a:gd fmla="*/ 165424 w 597526" name="connsiteX12"/>
                <a:gd fmla="*/ 82287 h 602857" name="connsiteY12"/>
                <a:gd fmla="*/ 149995 w 597526" name="connsiteX13"/>
                <a:gd fmla="*/ 70680 h 602857" name="connsiteY13"/>
                <a:gd fmla="*/ 140511 w 597526" name="connsiteX14"/>
                <a:gd fmla="*/ 88468 h 602857" name="connsiteY14"/>
                <a:gd fmla="*/ 114891 w 597526" name="connsiteX15"/>
                <a:gd fmla="*/ 97811 h 602857" name="connsiteY15"/>
                <a:gd fmla="*/ 98565 w 597526" name="connsiteX16"/>
                <a:gd fmla="*/ 48787 h 602857" name="connsiteY16"/>
                <a:gd fmla="*/ 109087 w 597526" name="connsiteX17"/>
                <a:gd fmla="*/ 0 h 602857" name="connsiteY17"/>
                <a:gd fmla="*/ 54355 w 597526" name="connsiteX18"/>
                <a:gd fmla="*/ 2218 h 602857" name="connsiteY18"/>
                <a:gd fmla="*/ 77758 w 597526" name="connsiteX19"/>
                <a:gd fmla="*/ 41191 h 602857" name="connsiteY19"/>
                <a:gd fmla="*/ 55440 w 597526" name="connsiteX20"/>
                <a:gd fmla="*/ 73087 h 602857" name="connsiteY20"/>
                <a:gd fmla="*/ 55440 w 597526" name="connsiteX21"/>
                <a:gd fmla="*/ 91110 h 602857" name="connsiteY21"/>
                <a:gd fmla="*/ 65915 w 597526" name="connsiteX22"/>
                <a:gd fmla="*/ 104605 h 602857" name="connsiteY22"/>
                <a:gd fmla="*/ 65915 w 597526" name="connsiteX23"/>
                <a:gd fmla="*/ 128338 h 602857" name="connsiteY23"/>
                <a:gd fmla="*/ 33500 w 597526" name="connsiteX24"/>
                <a:gd fmla="*/ 185099 h 602857" name="connsiteY24"/>
                <a:gd fmla="*/ 2406 w 597526" name="connsiteX25"/>
                <a:gd fmla="*/ 192129 h 602857" name="connsiteY25"/>
                <a:gd fmla="*/ 0 w 597526" name="connsiteX26"/>
                <a:gd fmla="*/ 222091 h 602857" name="connsiteY26"/>
                <a:gd fmla="*/ 13353 w 597526" name="connsiteX27"/>
                <a:gd fmla="*/ 229215 h 602857" name="connsiteY27"/>
                <a:gd fmla="*/ 15004 w 597526" name="connsiteX28"/>
                <a:gd fmla="*/ 282202 h 602857" name="connsiteY28"/>
                <a:gd fmla="*/ 8493 w 597526" name="connsiteX29"/>
                <a:gd fmla="*/ 292205 h 602857" name="connsiteY29"/>
                <a:gd fmla="*/ 14060 w 597526" name="connsiteX30"/>
                <a:gd fmla="*/ 304331 h 602857" name="connsiteY30"/>
                <a:gd fmla="*/ 52939 w 597526" name="connsiteX31"/>
                <a:gd fmla="*/ 331980 h 602857" name="connsiteY31"/>
                <a:gd fmla="*/ 52939 w 597526" name="connsiteX32"/>
                <a:gd fmla="*/ 360809 h 602857" name="connsiteY32"/>
                <a:gd fmla="*/ 78324 w 597526" name="connsiteX33"/>
                <a:gd fmla="*/ 423091 h 602857" name="connsiteY33"/>
                <a:gd fmla="*/ 83183 w 597526" name="connsiteX34"/>
                <a:gd fmla="*/ 424459 h 602857" name="connsiteY34"/>
                <a:gd fmla="*/ 101679 w 597526" name="connsiteX35"/>
                <a:gd fmla="*/ 437953 h 602857" name="connsiteY35"/>
                <a:gd fmla="*/ 153675 w 597526" name="connsiteX36"/>
                <a:gd fmla="*/ 457581 h 602857" name="connsiteY36"/>
                <a:gd fmla="*/ 183967 w 597526" name="connsiteX37"/>
                <a:gd fmla="*/ 475841 h 602857" name="connsiteY37"/>
                <a:gd fmla="*/ 220392 w 597526" name="connsiteX38"/>
                <a:gd fmla="*/ 479757 h 602857" name="connsiteY38"/>
                <a:gd fmla="*/ 245446 w 597526" name="connsiteX39"/>
                <a:gd fmla="*/ 489666 h 602857" name="connsiteY39"/>
                <a:gd fmla="*/ 265593 w 597526" name="connsiteX40"/>
                <a:gd fmla="*/ 501509 h 602857" name="connsiteY40"/>
                <a:gd fmla="*/ 274181 w 597526" name="connsiteX41"/>
                <a:gd fmla="*/ 577143 h 602857" name="connsiteY41"/>
                <a:gd fmla="*/ 286307 w 597526" name="connsiteX42"/>
                <a:gd fmla="*/ 593941 h 602857" name="connsiteY42"/>
                <a:gd fmla="*/ 323817 w 597526" name="connsiteX43"/>
                <a:gd fmla="*/ 593044 h 602857" name="connsiteY43"/>
                <a:gd fmla="*/ 352127 w 597526" name="connsiteX44"/>
                <a:gd fmla="*/ 589788 h 602857" name="connsiteY44"/>
                <a:gd fmla="*/ 366895 w 597526" name="connsiteX45"/>
                <a:gd fmla="*/ 602528 h 602857" name="connsiteY45"/>
                <a:gd fmla="*/ 377040 w 597526" name="connsiteX46"/>
                <a:gd fmla="*/ 602858 h 602857" name="connsiteY46"/>
                <a:gd fmla="*/ 395583 w 597526" name="connsiteX47"/>
                <a:gd fmla="*/ 596536 h 602857" name="connsiteY47"/>
                <a:gd fmla="*/ 433659 w 597526" name="connsiteX48"/>
                <a:gd fmla="*/ 595592 h 602857" name="connsiteY48"/>
                <a:gd fmla="*/ 443898 w 597526" name="connsiteX49"/>
                <a:gd fmla="*/ 580965 h 602857" name="connsiteY49"/>
                <a:gd fmla="*/ 475747 w 597526" name="connsiteX50"/>
                <a:gd fmla="*/ 578700 h 602857" name="connsiteY50"/>
                <a:gd fmla="*/ 496885 w 597526" name="connsiteX51"/>
                <a:gd fmla="*/ 583513 h 602857" name="connsiteY51"/>
                <a:gd fmla="*/ 553221 w 597526" name="connsiteX52"/>
                <a:gd fmla="*/ 569877 h 602857" name="connsiteY52"/>
                <a:gd fmla="*/ 597526 w 597526" name="connsiteX53"/>
                <a:gd fmla="*/ 538312 h 602857" name="connsiteY53"/>
                <a:gd fmla="*/ 595356 w 597526" name="connsiteX54"/>
                <a:gd fmla="*/ 536377 h 602857" name="connsiteY54"/>
                <a:gd fmla="*/ 583890 w 597526" name="connsiteX55"/>
                <a:gd fmla="*/ 532886 h 602857" name="connsiteY55"/>
                <a:gd fmla="*/ 578417 w 597526" name="connsiteX56"/>
                <a:gd fmla="*/ 519438 h 602857" name="connsiteY56"/>
                <a:gd fmla="*/ 567471 w 597526" name="connsiteX57"/>
                <a:gd fmla="*/ 513446 h 602857" name="connsiteY57"/>
                <a:gd fmla="*/ 568461 w 597526" name="connsiteX58"/>
                <a:gd fmla="*/ 492544 h 602857" name="connsiteY58"/>
                <a:gd fmla="*/ 559969 w 597526" name="connsiteX59"/>
                <a:gd fmla="*/ 483060 h 602857" name="connsiteY59"/>
                <a:gd fmla="*/ 558978 w 597526" name="connsiteX60"/>
                <a:gd fmla="*/ 471123 h 602857" name="connsiteY60"/>
                <a:gd fmla="*/ 547040 w 597526" name="connsiteX61"/>
                <a:gd fmla="*/ 453193 h 602857" name="connsiteY61"/>
                <a:gd fmla="*/ 551004 w 597526" name="connsiteX62"/>
                <a:gd fmla="*/ 446729 h 602857" name="connsiteY62"/>
                <a:gd fmla="*/ 536566 w 597526" name="connsiteX63"/>
                <a:gd fmla="*/ 412852 h 602857" name="connsiteY63"/>
                <a:gd fmla="*/ 547512 w 597526" name="connsiteX64"/>
                <a:gd fmla="*/ 406388 h 602857" name="connsiteY64"/>
                <a:gd fmla="*/ 546050 w 597526" name="connsiteX65"/>
                <a:gd fmla="*/ 378503 h 602857" name="connsiteY65"/>
                <a:gd fmla="*/ 547512 w 597526" name="connsiteX66"/>
                <a:gd fmla="*/ 367509 h 602857" name="connsiteY66"/>
                <a:gd fmla="*/ 558506 w 597526" name="connsiteX67"/>
                <a:gd fmla="*/ 352080 h 602857" name="connsiteY67"/>
                <a:gd fmla="*/ 553505 w 597526" name="connsiteX68"/>
                <a:gd fmla="*/ 335660 h 602857" name="connsiteY68"/>
                <a:gd fmla="*/ 521609 w 597526" name="connsiteX69"/>
                <a:gd fmla="*/ 307256 h 602857" name="connsiteY69"/>
                <a:gd fmla="*/ 517645 w 597526" name="connsiteX70"/>
                <a:gd fmla="*/ 291827 h 602857" name="connsiteY70"/>
                <a:gd fmla="*/ 532602 w 597526" name="connsiteX71"/>
                <a:gd fmla="*/ 248513 h 602857" name="connsiteY71"/>
                <a:gd fmla="*/ 546521 w 597526" name="connsiteX72"/>
                <a:gd fmla="*/ 206662 h 602857"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602857" w="597526">
                  <a:moveTo>
                    <a:pt x="546521" y="206662"/>
                  </a:moveTo>
                  <a:lnTo>
                    <a:pt x="549305" y="204774"/>
                  </a:lnTo>
                  <a:lnTo>
                    <a:pt x="456873" y="151835"/>
                  </a:lnTo>
                  <a:lnTo>
                    <a:pt x="450834" y="111258"/>
                  </a:lnTo>
                  <a:lnTo>
                    <a:pt x="256487" y="613"/>
                  </a:lnTo>
                  <a:lnTo>
                    <a:pt x="254741" y="11135"/>
                  </a:lnTo>
                  <a:lnTo>
                    <a:pt x="239548" y="26328"/>
                  </a:lnTo>
                  <a:lnTo>
                    <a:pt x="218976" y="45720"/>
                  </a:lnTo>
                  <a:lnTo>
                    <a:pt x="247145" y="62942"/>
                  </a:lnTo>
                  <a:lnTo>
                    <a:pt x="221053" y="81863"/>
                  </a:lnTo>
                  <a:lnTo>
                    <a:pt x="204397" y="84930"/>
                  </a:lnTo>
                  <a:lnTo>
                    <a:pt x="169717" y="108049"/>
                  </a:lnTo>
                  <a:lnTo>
                    <a:pt x="165424" y="82287"/>
                  </a:lnTo>
                  <a:lnTo>
                    <a:pt x="149995" y="70680"/>
                  </a:lnTo>
                  <a:lnTo>
                    <a:pt x="140511" y="88468"/>
                  </a:lnTo>
                  <a:lnTo>
                    <a:pt x="114891" y="97811"/>
                  </a:lnTo>
                  <a:lnTo>
                    <a:pt x="98565" y="48787"/>
                  </a:lnTo>
                  <a:lnTo>
                    <a:pt x="109087" y="0"/>
                  </a:lnTo>
                  <a:lnTo>
                    <a:pt x="54355" y="2218"/>
                  </a:lnTo>
                  <a:lnTo>
                    <a:pt x="77758" y="41191"/>
                  </a:lnTo>
                  <a:lnTo>
                    <a:pt x="55440" y="73087"/>
                  </a:lnTo>
                  <a:lnTo>
                    <a:pt x="55440" y="91110"/>
                  </a:lnTo>
                  <a:lnTo>
                    <a:pt x="65915" y="104605"/>
                  </a:lnTo>
                  <a:lnTo>
                    <a:pt x="65915" y="128338"/>
                  </a:lnTo>
                  <a:lnTo>
                    <a:pt x="33500" y="185099"/>
                  </a:lnTo>
                  <a:lnTo>
                    <a:pt x="2406" y="192129"/>
                  </a:lnTo>
                  <a:lnTo>
                    <a:pt x="0" y="222091"/>
                  </a:lnTo>
                  <a:lnTo>
                    <a:pt x="13353" y="229215"/>
                  </a:lnTo>
                  <a:lnTo>
                    <a:pt x="15004" y="282202"/>
                  </a:lnTo>
                  <a:lnTo>
                    <a:pt x="8493" y="292205"/>
                  </a:lnTo>
                  <a:lnTo>
                    <a:pt x="14060" y="304331"/>
                  </a:lnTo>
                  <a:lnTo>
                    <a:pt x="52939" y="331980"/>
                  </a:lnTo>
                  <a:lnTo>
                    <a:pt x="52939" y="360809"/>
                  </a:lnTo>
                  <a:lnTo>
                    <a:pt x="78324" y="423091"/>
                  </a:lnTo>
                  <a:lnTo>
                    <a:pt x="83183" y="424459"/>
                  </a:lnTo>
                  <a:lnTo>
                    <a:pt x="101679" y="437953"/>
                  </a:lnTo>
                  <a:lnTo>
                    <a:pt x="153675" y="457581"/>
                  </a:lnTo>
                  <a:lnTo>
                    <a:pt x="183967" y="475841"/>
                  </a:lnTo>
                  <a:lnTo>
                    <a:pt x="220392" y="479757"/>
                  </a:lnTo>
                  <a:lnTo>
                    <a:pt x="245446" y="489666"/>
                  </a:lnTo>
                  <a:lnTo>
                    <a:pt x="265593" y="501509"/>
                  </a:lnTo>
                  <a:lnTo>
                    <a:pt x="274181" y="577143"/>
                  </a:lnTo>
                  <a:lnTo>
                    <a:pt x="286307" y="593941"/>
                  </a:lnTo>
                  <a:lnTo>
                    <a:pt x="323817" y="593044"/>
                  </a:lnTo>
                  <a:lnTo>
                    <a:pt x="352127" y="589788"/>
                  </a:lnTo>
                  <a:lnTo>
                    <a:pt x="366895" y="602528"/>
                  </a:lnTo>
                  <a:lnTo>
                    <a:pt x="377040" y="602858"/>
                  </a:lnTo>
                  <a:lnTo>
                    <a:pt x="395583" y="596536"/>
                  </a:lnTo>
                  <a:lnTo>
                    <a:pt x="433659" y="595592"/>
                  </a:lnTo>
                  <a:lnTo>
                    <a:pt x="443898" y="580965"/>
                  </a:lnTo>
                  <a:lnTo>
                    <a:pt x="475747" y="578700"/>
                  </a:lnTo>
                  <a:lnTo>
                    <a:pt x="496885" y="583513"/>
                  </a:lnTo>
                  <a:lnTo>
                    <a:pt x="553221" y="569877"/>
                  </a:lnTo>
                  <a:lnTo>
                    <a:pt x="597526" y="538312"/>
                  </a:lnTo>
                  <a:lnTo>
                    <a:pt x="595356" y="536377"/>
                  </a:lnTo>
                  <a:lnTo>
                    <a:pt x="583890" y="532886"/>
                  </a:lnTo>
                  <a:lnTo>
                    <a:pt x="578417" y="519438"/>
                  </a:lnTo>
                  <a:lnTo>
                    <a:pt x="567471" y="513446"/>
                  </a:lnTo>
                  <a:lnTo>
                    <a:pt x="568461" y="492544"/>
                  </a:lnTo>
                  <a:lnTo>
                    <a:pt x="559969" y="483060"/>
                  </a:lnTo>
                  <a:lnTo>
                    <a:pt x="558978" y="471123"/>
                  </a:lnTo>
                  <a:lnTo>
                    <a:pt x="547040" y="453193"/>
                  </a:lnTo>
                  <a:lnTo>
                    <a:pt x="551004" y="446729"/>
                  </a:lnTo>
                  <a:lnTo>
                    <a:pt x="536566" y="412852"/>
                  </a:lnTo>
                  <a:lnTo>
                    <a:pt x="547512" y="406388"/>
                  </a:lnTo>
                  <a:lnTo>
                    <a:pt x="546050" y="378503"/>
                  </a:lnTo>
                  <a:lnTo>
                    <a:pt x="547512" y="367509"/>
                  </a:lnTo>
                  <a:lnTo>
                    <a:pt x="558506" y="352080"/>
                  </a:lnTo>
                  <a:lnTo>
                    <a:pt x="553505" y="335660"/>
                  </a:lnTo>
                  <a:lnTo>
                    <a:pt x="521609" y="307256"/>
                  </a:lnTo>
                  <a:lnTo>
                    <a:pt x="517645" y="291827"/>
                  </a:lnTo>
                  <a:lnTo>
                    <a:pt x="532602" y="248513"/>
                  </a:lnTo>
                  <a:lnTo>
                    <a:pt x="546521" y="20666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9" name="Graphic 6">
              <a:extLst>
                <a:ext uri="{FF2B5EF4-FFF2-40B4-BE49-F238E27FC236}">
                  <a16:creationId xmlns:a16="http://schemas.microsoft.com/office/drawing/2014/main" id="{7719ED64-EF27-4299-9D8C-7A581F7D3ECF}"/>
                </a:ext>
              </a:extLst>
            </p:cNvPr>
            <p:cNvSpPr/>
            <p:nvPr/>
          </p:nvSpPr>
          <p:spPr>
            <a:xfrm>
              <a:off x="7589877" y="3113397"/>
              <a:ext cx="98801" cy="280125"/>
            </a:xfrm>
            <a:custGeom>
              <a:avLst/>
              <a:gdLst>
                <a:gd fmla="*/ 85590 w 98801" name="connsiteX0"/>
                <a:gd fmla="*/ 243040 h 280125" name="connsiteY0"/>
                <a:gd fmla="*/ 98424 w 98801" name="connsiteX1"/>
                <a:gd fmla="*/ 147541 h 280125" name="connsiteY1"/>
                <a:gd fmla="*/ 70492 w 98801" name="connsiteX2"/>
                <a:gd fmla="*/ 54166 h 280125" name="connsiteY2"/>
                <a:gd fmla="*/ 38643 w 98801" name="connsiteX3"/>
                <a:gd fmla="*/ 38690 h 280125" name="connsiteY3"/>
                <a:gd fmla="*/ 42984 w 98801" name="connsiteX4"/>
                <a:gd fmla="*/ 6653 h 280125" name="connsiteY4"/>
                <a:gd fmla="*/ 0 w 98801" name="connsiteX5"/>
                <a:gd fmla="*/ 0 h 280125" name="connsiteY5"/>
                <a:gd fmla="*/ 27319 w 98801" name="connsiteX6"/>
                <a:gd fmla="*/ 41710 h 280125" name="connsiteY6"/>
                <a:gd fmla="*/ 28263 w 98801" name="connsiteX7"/>
                <a:gd fmla="*/ 73228 h 280125" name="connsiteY7"/>
                <a:gd fmla="*/ 32840 w 98801" name="connsiteX8"/>
                <a:gd fmla="*/ 98141 h 280125" name="connsiteY8"/>
                <a:gd fmla="*/ 41851 w 98801" name="connsiteX9"/>
                <a:gd fmla="*/ 232565 h 280125" name="connsiteY9"/>
                <a:gd fmla="*/ 69359 w 98801" name="connsiteX10"/>
                <a:gd fmla="*/ 280126 h 280125" name="connsiteY10"/>
                <a:gd fmla="*/ 98801 w 98801" name="connsiteX11"/>
                <a:gd fmla="*/ 270500 h 280125" name="connsiteY11"/>
                <a:gd fmla="*/ 85590 w 98801" name="connsiteX12"/>
                <a:gd fmla="*/ 243040 h 28012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80125" w="98801">
                  <a:moveTo>
                    <a:pt x="85590" y="243040"/>
                  </a:moveTo>
                  <a:lnTo>
                    <a:pt x="98424" y="147541"/>
                  </a:lnTo>
                  <a:lnTo>
                    <a:pt x="70492" y="54166"/>
                  </a:lnTo>
                  <a:lnTo>
                    <a:pt x="38643" y="38690"/>
                  </a:lnTo>
                  <a:lnTo>
                    <a:pt x="42984" y="6653"/>
                  </a:lnTo>
                  <a:lnTo>
                    <a:pt x="0" y="0"/>
                  </a:lnTo>
                  <a:lnTo>
                    <a:pt x="27319" y="41710"/>
                  </a:lnTo>
                  <a:lnTo>
                    <a:pt x="28263" y="73228"/>
                  </a:lnTo>
                  <a:lnTo>
                    <a:pt x="32840" y="98141"/>
                  </a:lnTo>
                  <a:lnTo>
                    <a:pt x="41851" y="232565"/>
                  </a:lnTo>
                  <a:lnTo>
                    <a:pt x="69359" y="280126"/>
                  </a:lnTo>
                  <a:lnTo>
                    <a:pt x="98801" y="270500"/>
                  </a:lnTo>
                  <a:lnTo>
                    <a:pt x="85590" y="24304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0" name="Graphic 6">
              <a:extLst>
                <a:ext uri="{FF2B5EF4-FFF2-40B4-BE49-F238E27FC236}">
                  <a16:creationId xmlns:a16="http://schemas.microsoft.com/office/drawing/2014/main" id="{D0E2A2BC-7DA9-4DB4-A045-CD49AAAD0F42}"/>
                </a:ext>
              </a:extLst>
            </p:cNvPr>
            <p:cNvSpPr/>
            <p:nvPr/>
          </p:nvSpPr>
          <p:spPr>
            <a:xfrm>
              <a:off x="9966629" y="3010680"/>
              <a:ext cx="70302" cy="109370"/>
            </a:xfrm>
            <a:custGeom>
              <a:avLst/>
              <a:gdLst>
                <a:gd fmla="*/ 0 w 70302" name="connsiteX0"/>
                <a:gd fmla="*/ 90261 h 109370" name="connsiteY0"/>
                <a:gd fmla="*/ 4671 w 70302" name="connsiteX1"/>
                <a:gd fmla="*/ 97244 h 109370" name="connsiteY1"/>
                <a:gd fmla="*/ 36284 w 70302" name="connsiteX2"/>
                <a:gd fmla="*/ 91252 h 109370" name="connsiteY2"/>
                <a:gd fmla="*/ 48033 w 70302" name="connsiteX3"/>
                <a:gd fmla="*/ 109370 h 109370" name="connsiteY3"/>
                <a:gd fmla="*/ 62282 w 70302" name="connsiteX4"/>
                <a:gd fmla="*/ 72426 h 109370" name="connsiteY4"/>
                <a:gd fmla="*/ 60819 w 70302" name="connsiteX5"/>
                <a:gd fmla="*/ 71671 h 109370" name="connsiteY5"/>
                <a:gd fmla="*/ 42418 w 70302" name="connsiteX6"/>
                <a:gd fmla="*/ 75634 h 109370" name="connsiteY6"/>
                <a:gd fmla="*/ 32934 w 70302" name="connsiteX7"/>
                <a:gd fmla="*/ 66670 h 109370" name="connsiteY7"/>
                <a:gd fmla="*/ 36944 w 70302" name="connsiteX8"/>
                <a:gd fmla="*/ 67189 h 109370" name="connsiteY8"/>
                <a:gd fmla="*/ 39917 w 70302" name="connsiteX9"/>
                <a:gd fmla="*/ 60677 h 109370" name="connsiteY9"/>
                <a:gd fmla="*/ 54874 w 70302" name="connsiteX10"/>
                <a:gd fmla="*/ 45767 h 109370" name="connsiteY10"/>
                <a:gd fmla="*/ 70303 w 70302" name="connsiteX11"/>
                <a:gd fmla="*/ 29820 h 109370" name="connsiteY11"/>
                <a:gd fmla="*/ 57846 w 70302" name="connsiteX12"/>
                <a:gd fmla="*/ 8918 h 109370" name="connsiteY12"/>
                <a:gd fmla="*/ 54733 w 70302" name="connsiteX13"/>
                <a:gd fmla="*/ 0 h 109370" name="connsiteY13"/>
                <a:gd fmla="*/ 20855 w 70302" name="connsiteX14"/>
                <a:gd fmla="*/ 24913 h 109370" name="connsiteY14"/>
                <a:gd fmla="*/ 0 w 70302" name="connsiteX15"/>
                <a:gd fmla="*/ 90261 h 10937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9370" w="70302">
                  <a:moveTo>
                    <a:pt x="0" y="90261"/>
                  </a:moveTo>
                  <a:lnTo>
                    <a:pt x="4671" y="97244"/>
                  </a:lnTo>
                  <a:lnTo>
                    <a:pt x="36284" y="91252"/>
                  </a:lnTo>
                  <a:lnTo>
                    <a:pt x="48033" y="109370"/>
                  </a:lnTo>
                  <a:lnTo>
                    <a:pt x="62282" y="72426"/>
                  </a:lnTo>
                  <a:lnTo>
                    <a:pt x="60819" y="71671"/>
                  </a:lnTo>
                  <a:lnTo>
                    <a:pt x="42418" y="75634"/>
                  </a:lnTo>
                  <a:lnTo>
                    <a:pt x="32934" y="66670"/>
                  </a:lnTo>
                  <a:lnTo>
                    <a:pt x="36944" y="67189"/>
                  </a:lnTo>
                  <a:lnTo>
                    <a:pt x="39917" y="60677"/>
                  </a:lnTo>
                  <a:lnTo>
                    <a:pt x="54874" y="45767"/>
                  </a:lnTo>
                  <a:lnTo>
                    <a:pt x="70303" y="29820"/>
                  </a:lnTo>
                  <a:lnTo>
                    <a:pt x="57846" y="8918"/>
                  </a:lnTo>
                  <a:lnTo>
                    <a:pt x="54733" y="0"/>
                  </a:lnTo>
                  <a:lnTo>
                    <a:pt x="20855" y="24913"/>
                  </a:lnTo>
                  <a:lnTo>
                    <a:pt x="0" y="902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1" name="Graphic 6">
              <a:extLst>
                <a:ext uri="{FF2B5EF4-FFF2-40B4-BE49-F238E27FC236}">
                  <a16:creationId xmlns:a16="http://schemas.microsoft.com/office/drawing/2014/main" id="{EAB0D48C-B16A-4BD2-8D04-34754201FF89}"/>
                </a:ext>
              </a:extLst>
            </p:cNvPr>
            <p:cNvSpPr/>
            <p:nvPr/>
          </p:nvSpPr>
          <p:spPr>
            <a:xfrm>
              <a:off x="9015607" y="4641609"/>
              <a:ext cx="418891" cy="388882"/>
            </a:xfrm>
            <a:custGeom>
              <a:avLst/>
              <a:gdLst>
                <a:gd fmla="*/ 418089 w 418891" name="connsiteX0"/>
                <a:gd fmla="*/ 58460 h 388882" name="connsiteY0"/>
                <a:gd fmla="*/ 365905 w 418891" name="connsiteX1"/>
                <a:gd fmla="*/ 27319 h 388882" name="connsiteY1"/>
                <a:gd fmla="*/ 272152 w 418891" name="connsiteX2"/>
                <a:gd fmla="*/ 13117 h 388882" name="connsiteY2"/>
                <a:gd fmla="*/ 271869 w 418891" name="connsiteX3"/>
                <a:gd fmla="*/ 11796 h 388882" name="connsiteY3"/>
                <a:gd fmla="*/ 246862 w 418891" name="connsiteX4"/>
                <a:gd fmla="*/ 0 h 388882" name="connsiteY4"/>
                <a:gd fmla="*/ 204822 w 418891" name="connsiteX5"/>
                <a:gd fmla="*/ 19392 h 388882" name="connsiteY5"/>
                <a:gd fmla="*/ 191091 w 418891" name="connsiteX6"/>
                <a:gd fmla="*/ 56289 h 388882" name="connsiteY6"/>
                <a:gd fmla="*/ 182127 w 418891" name="connsiteX7"/>
                <a:gd fmla="*/ 77239 h 388882" name="connsiteY7"/>
                <a:gd fmla="*/ 124469 w 418891" name="connsiteX8"/>
                <a:gd fmla="*/ 118807 h 388882" name="connsiteY8"/>
                <a:gd fmla="*/ 89459 w 418891" name="connsiteX9"/>
                <a:gd fmla="*/ 136312 h 388882" name="connsiteY9"/>
                <a:gd fmla="*/ 16467 w 418891" name="connsiteX10"/>
                <a:gd fmla="*/ 131594 h 388882" name="connsiteY10"/>
                <a:gd fmla="*/ 0 w 418891" name="connsiteX11"/>
                <a:gd fmla="*/ 126215 h 388882" name="connsiteY11"/>
                <a:gd fmla="*/ 11088 w 418891" name="connsiteX12"/>
                <a:gd fmla="*/ 147306 h 388882" name="connsiteY12"/>
                <a:gd fmla="*/ 30103 w 418891" name="connsiteX13"/>
                <a:gd fmla="*/ 158724 h 388882" name="connsiteY13"/>
                <a:gd fmla="*/ 40295 w 418891" name="connsiteX14"/>
                <a:gd fmla="*/ 198546 h 388882" name="connsiteY14"/>
                <a:gd fmla="*/ 86722 w 418891" name="connsiteX15"/>
                <a:gd fmla="*/ 237095 h 388882" name="connsiteY15"/>
                <a:gd fmla="*/ 134755 w 418891" name="connsiteX16"/>
                <a:gd fmla="*/ 269746 h 388882" name="connsiteY16"/>
                <a:gd fmla="*/ 139379 w 418891" name="connsiteX17"/>
                <a:gd fmla="*/ 319760 h 388882" name="connsiteY17"/>
                <a:gd fmla="*/ 154666 w 418891" name="connsiteX18"/>
                <a:gd fmla="*/ 335094 h 388882" name="connsiteY18"/>
                <a:gd fmla="*/ 178682 w 418891" name="connsiteX19"/>
                <a:gd fmla="*/ 334245 h 388882" name="connsiteY19"/>
                <a:gd fmla="*/ 223270 w 418891" name="connsiteX20"/>
                <a:gd fmla="*/ 351891 h 388882" name="connsiteY20"/>
                <a:gd fmla="*/ 261347 w 418891" name="connsiteX21"/>
                <a:gd fmla="*/ 359865 h 388882" name="connsiteY21"/>
                <a:gd fmla="*/ 302963 w 418891" name="connsiteX22"/>
                <a:gd fmla="*/ 360809 h 388882" name="connsiteY22"/>
                <a:gd fmla="*/ 327545 w 418891" name="connsiteX23"/>
                <a:gd fmla="*/ 388883 h 388882" name="connsiteY23"/>
                <a:gd fmla="*/ 331839 w 418891" name="connsiteX24"/>
                <a:gd fmla="*/ 364867 h 388882" name="connsiteY24"/>
                <a:gd fmla="*/ 355572 w 418891" name="connsiteX25"/>
                <a:gd fmla="*/ 344908 h 388882" name="connsiteY25"/>
                <a:gd fmla="*/ 375436 w 418891" name="connsiteX26"/>
                <a:gd fmla="*/ 308625 h 388882" name="connsiteY26"/>
                <a:gd fmla="*/ 380013 w 418891" name="connsiteX27"/>
                <a:gd fmla="*/ 285835 h 388882" name="connsiteY27"/>
                <a:gd fmla="*/ 405963 w 418891" name="connsiteX28"/>
                <a:gd fmla="*/ 237567 h 388882" name="connsiteY28"/>
                <a:gd fmla="*/ 400584 w 418891" name="connsiteX29"/>
                <a:gd fmla="*/ 190006 h 388882" name="connsiteY29"/>
                <a:gd fmla="*/ 418891 w 418891" name="connsiteX30"/>
                <a:gd fmla="*/ 119420 h 388882" name="connsiteY30"/>
                <a:gd fmla="*/ 418089 w 418891" name="connsiteX31"/>
                <a:gd fmla="*/ 58460 h 388882"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88882" w="418891">
                  <a:moveTo>
                    <a:pt x="418089" y="58460"/>
                  </a:moveTo>
                  <a:lnTo>
                    <a:pt x="365905" y="27319"/>
                  </a:lnTo>
                  <a:lnTo>
                    <a:pt x="272152" y="13117"/>
                  </a:lnTo>
                  <a:lnTo>
                    <a:pt x="271869" y="11796"/>
                  </a:lnTo>
                  <a:lnTo>
                    <a:pt x="246862" y="0"/>
                  </a:lnTo>
                  <a:lnTo>
                    <a:pt x="204822" y="19392"/>
                  </a:lnTo>
                  <a:lnTo>
                    <a:pt x="191091" y="56289"/>
                  </a:lnTo>
                  <a:lnTo>
                    <a:pt x="182127" y="77239"/>
                  </a:lnTo>
                  <a:lnTo>
                    <a:pt x="124469" y="118807"/>
                  </a:lnTo>
                  <a:lnTo>
                    <a:pt x="89459" y="136312"/>
                  </a:lnTo>
                  <a:lnTo>
                    <a:pt x="16467" y="131594"/>
                  </a:lnTo>
                  <a:lnTo>
                    <a:pt x="0" y="126215"/>
                  </a:lnTo>
                  <a:lnTo>
                    <a:pt x="11088" y="147306"/>
                  </a:lnTo>
                  <a:lnTo>
                    <a:pt x="30103" y="158724"/>
                  </a:lnTo>
                  <a:lnTo>
                    <a:pt x="40295" y="198546"/>
                  </a:lnTo>
                  <a:lnTo>
                    <a:pt x="86722" y="237095"/>
                  </a:lnTo>
                  <a:lnTo>
                    <a:pt x="134755" y="269746"/>
                  </a:lnTo>
                  <a:lnTo>
                    <a:pt x="139379" y="319760"/>
                  </a:lnTo>
                  <a:lnTo>
                    <a:pt x="154666" y="335094"/>
                  </a:lnTo>
                  <a:lnTo>
                    <a:pt x="178682" y="334245"/>
                  </a:lnTo>
                  <a:lnTo>
                    <a:pt x="223270" y="351891"/>
                  </a:lnTo>
                  <a:lnTo>
                    <a:pt x="261347" y="359865"/>
                  </a:lnTo>
                  <a:lnTo>
                    <a:pt x="302963" y="360809"/>
                  </a:lnTo>
                  <a:lnTo>
                    <a:pt x="327545" y="388883"/>
                  </a:lnTo>
                  <a:lnTo>
                    <a:pt x="331839" y="364867"/>
                  </a:lnTo>
                  <a:lnTo>
                    <a:pt x="355572" y="344908"/>
                  </a:lnTo>
                  <a:lnTo>
                    <a:pt x="375436" y="308625"/>
                  </a:lnTo>
                  <a:lnTo>
                    <a:pt x="380013" y="285835"/>
                  </a:lnTo>
                  <a:lnTo>
                    <a:pt x="405963" y="237567"/>
                  </a:lnTo>
                  <a:lnTo>
                    <a:pt x="400584" y="190006"/>
                  </a:lnTo>
                  <a:lnTo>
                    <a:pt x="418891" y="119420"/>
                  </a:lnTo>
                  <a:lnTo>
                    <a:pt x="418089" y="5846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2" name="Graphic 6">
              <a:extLst>
                <a:ext uri="{FF2B5EF4-FFF2-40B4-BE49-F238E27FC236}">
                  <a16:creationId xmlns:a16="http://schemas.microsoft.com/office/drawing/2014/main" id="{27188C22-2329-4685-B52D-199D1FE59C71}"/>
                </a:ext>
              </a:extLst>
            </p:cNvPr>
            <p:cNvSpPr/>
            <p:nvPr/>
          </p:nvSpPr>
          <p:spPr>
            <a:xfrm>
              <a:off x="7616913" y="2401547"/>
              <a:ext cx="876897" cy="651173"/>
            </a:xfrm>
            <a:custGeom>
              <a:avLst/>
              <a:gdLst>
                <a:gd fmla="*/ 730535 w 876897" name="connsiteX0"/>
                <a:gd fmla="*/ 514295 h 651173" name="connsiteY0"/>
                <a:gd fmla="*/ 730535 w 876897" name="connsiteX1"/>
                <a:gd fmla="*/ 496602 h 651173" name="connsiteY1"/>
                <a:gd fmla="*/ 746436 w 876897" name="connsiteX2"/>
                <a:gd fmla="*/ 492638 h 651173" name="connsiteY2"/>
                <a:gd fmla="*/ 753089 w 876897" name="connsiteX3"/>
                <a:gd fmla="*/ 467490 h 651173" name="connsiteY3"/>
                <a:gd fmla="*/ 841321 w 876897" name="connsiteX4"/>
                <a:gd fmla="*/ 372935 h 651173" name="connsiteY4"/>
                <a:gd fmla="*/ 864063 w 876897" name="connsiteX5"/>
                <a:gd fmla="*/ 196423 h 651173" name="connsiteY5"/>
                <a:gd fmla="*/ 876897 w 876897" name="connsiteX6"/>
                <a:gd fmla="*/ 177503 h 651173" name="connsiteY6"/>
                <a:gd fmla="*/ 858968 w 876897" name="connsiteX7"/>
                <a:gd fmla="*/ 163301 h 651173" name="connsiteY7"/>
                <a:gd fmla="*/ 827119 w 876897" name="connsiteX8"/>
                <a:gd fmla="*/ 107341 h 651173" name="connsiteY8"/>
                <a:gd fmla="*/ 833017 w 876897" name="connsiteX9"/>
                <a:gd fmla="*/ 35812 h 651173" name="connsiteY9"/>
                <a:gd fmla="*/ 820042 w 876897" name="connsiteX10"/>
                <a:gd fmla="*/ 39822 h 651173" name="connsiteY10"/>
                <a:gd fmla="*/ 791921 w 876897" name="connsiteX11"/>
                <a:gd fmla="*/ 10097 h 651173" name="connsiteY11"/>
                <a:gd fmla="*/ 661790 w 876897" name="connsiteX12"/>
                <a:gd fmla="*/ 0 h 651173" name="connsiteY12"/>
                <a:gd fmla="*/ 330329 w 876897" name="connsiteX13"/>
                <a:gd fmla="*/ 228130 h 651173" name="connsiteY13"/>
                <a:gd fmla="*/ 236576 w 876897" name="connsiteX14"/>
                <a:gd fmla="*/ 248277 h 651173" name="connsiteY14"/>
                <a:gd fmla="*/ 231150 w 876897" name="connsiteX15"/>
                <a:gd fmla="*/ 417429 h 651173" name="connsiteY15"/>
                <a:gd fmla="*/ 182410 w 876897" name="connsiteX16"/>
                <a:gd fmla="*/ 462205 h 651173" name="connsiteY16"/>
                <a:gd fmla="*/ 64075 w 876897" name="connsiteX17"/>
                <a:gd fmla="*/ 463998 h 651173" name="connsiteY17"/>
                <a:gd fmla="*/ 44682 w 876897" name="connsiteX18"/>
                <a:gd fmla="*/ 485231 h 651173" name="connsiteY18"/>
                <a:gd fmla="*/ 4954 w 876897" name="connsiteX19"/>
                <a:gd fmla="*/ 482683 h 651173" name="connsiteY19"/>
                <a:gd fmla="*/ 0 w 876897" name="connsiteX20"/>
                <a:gd fmla="*/ 499904 h 651173" name="connsiteY20"/>
                <a:gd fmla="*/ 10947 w 876897" name="connsiteX21"/>
                <a:gd fmla="*/ 516749 h 651173" name="connsiteY21"/>
                <a:gd fmla="*/ 14391 w 876897" name="connsiteX22"/>
                <a:gd fmla="*/ 536613 h 651173" name="connsiteY22"/>
                <a:gd fmla="*/ 40483 w 876897" name="connsiteX23"/>
                <a:gd fmla="*/ 558223 h 651173" name="connsiteY23"/>
                <a:gd fmla="*/ 49637 w 876897" name="connsiteX24"/>
                <a:gd fmla="*/ 587476 h 651173" name="connsiteY24"/>
                <a:gd fmla="*/ 64358 w 876897" name="connsiteX25"/>
                <a:gd fmla="*/ 599980 h 651173" name="connsiteY25"/>
                <a:gd fmla="*/ 94177 w 876897" name="connsiteX26"/>
                <a:gd fmla="*/ 599036 h 651173" name="connsiteY26"/>
                <a:gd fmla="*/ 112532 w 876897" name="connsiteX27"/>
                <a:gd fmla="*/ 620033 h 651173" name="connsiteY27"/>
                <a:gd fmla="*/ 103189 w 876897" name="connsiteX28"/>
                <a:gd fmla="*/ 634046 h 651173" name="connsiteY28"/>
                <a:gd fmla="*/ 112437 w 876897" name="connsiteX29"/>
                <a:gd fmla="*/ 646125 h 651173" name="connsiteY29"/>
                <a:gd fmla="*/ 120789 w 876897" name="connsiteX30"/>
                <a:gd fmla="*/ 644898 h 651173" name="connsiteY30"/>
                <a:gd fmla="*/ 118241 w 876897" name="connsiteX31"/>
                <a:gd fmla="*/ 628054 h 651173" name="connsiteY31"/>
                <a:gd fmla="*/ 139143 w 876897" name="connsiteX32"/>
                <a:gd fmla="*/ 620033 h 651173" name="connsiteY32"/>
                <a:gd fmla="*/ 174294 w 876897" name="connsiteX33"/>
                <a:gd fmla="*/ 651173 h 651173" name="connsiteY33"/>
                <a:gd fmla="*/ 176700 w 876897" name="connsiteX34"/>
                <a:gd fmla="*/ 611209 h 651173" name="connsiteY34"/>
                <a:gd fmla="*/ 197603 w 876897" name="connsiteX35"/>
                <a:gd fmla="*/ 597951 h 651173" name="connsiteY35"/>
                <a:gd fmla="*/ 211710 w 876897" name="connsiteX36"/>
                <a:gd fmla="*/ 549966 h 651173" name="connsiteY36"/>
                <a:gd fmla="*/ 299188 w 876897" name="connsiteX37"/>
                <a:gd fmla="*/ 531281 h 651173" name="connsiteY37"/>
                <a:gd fmla="*/ 345852 w 876897" name="connsiteX38"/>
                <a:gd fmla="*/ 553127 h 651173" name="connsiteY38"/>
                <a:gd fmla="*/ 369538 w 876897" name="connsiteX39"/>
                <a:gd fmla="*/ 588184 h 651173" name="connsiteY39"/>
                <a:gd fmla="*/ 376615 w 876897" name="connsiteX40"/>
                <a:gd fmla="*/ 588184 h 651173" name="connsiteY40"/>
                <a:gd fmla="*/ 391903 w 876897" name="connsiteX41"/>
                <a:gd fmla="*/ 572000 h 651173" name="connsiteY41"/>
                <a:gd fmla="*/ 429272 w 876897" name="connsiteX42"/>
                <a:gd fmla="*/ 568886 h 651173" name="connsiteY42"/>
                <a:gd fmla="*/ 487071 w 876897" name="connsiteX43"/>
                <a:gd fmla="*/ 597338 h 651173" name="connsiteY43"/>
                <a:gd fmla="*/ 519816 w 876897" name="connsiteX44"/>
                <a:gd fmla="*/ 597338 h 651173" name="connsiteY44"/>
                <a:gd fmla="*/ 562564 w 876897" name="connsiteX45"/>
                <a:gd fmla="*/ 567329 h 651173" name="connsiteY45"/>
                <a:gd fmla="*/ 636358 w 876897" name="connsiteX46"/>
                <a:gd fmla="*/ 563460 h 651173" name="connsiteY46"/>
                <a:gd fmla="*/ 673114 w 876897" name="connsiteX47"/>
                <a:gd fmla="*/ 578889 h 651173" name="connsiteY47"/>
                <a:gd fmla="*/ 692175 w 876897" name="connsiteX48"/>
                <a:gd fmla="*/ 562328 h 651173" name="connsiteY48"/>
                <a:gd fmla="*/ 714871 w 876897" name="connsiteX49"/>
                <a:gd fmla="*/ 556807 h 651173" name="connsiteY49"/>
                <a:gd fmla="*/ 707699 w 876897" name="connsiteX50"/>
                <a:gd fmla="*/ 539821 h 651173" name="connsiteY50"/>
                <a:gd fmla="*/ 707699 w 876897" name="connsiteX51"/>
                <a:gd fmla="*/ 511559 h 651173" name="connsiteY51"/>
                <a:gd fmla="*/ 730535 w 876897" name="connsiteX52"/>
                <a:gd fmla="*/ 514295 h 65117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651173" w="876897">
                  <a:moveTo>
                    <a:pt x="730535" y="514295"/>
                  </a:moveTo>
                  <a:lnTo>
                    <a:pt x="730535" y="496602"/>
                  </a:lnTo>
                  <a:lnTo>
                    <a:pt x="746436" y="492638"/>
                  </a:lnTo>
                  <a:lnTo>
                    <a:pt x="753089" y="467490"/>
                  </a:lnTo>
                  <a:lnTo>
                    <a:pt x="841321" y="372935"/>
                  </a:lnTo>
                  <a:lnTo>
                    <a:pt x="864063" y="196423"/>
                  </a:lnTo>
                  <a:lnTo>
                    <a:pt x="876897" y="177503"/>
                  </a:lnTo>
                  <a:lnTo>
                    <a:pt x="858968" y="163301"/>
                  </a:lnTo>
                  <a:lnTo>
                    <a:pt x="827119" y="107341"/>
                  </a:lnTo>
                  <a:lnTo>
                    <a:pt x="833017" y="35812"/>
                  </a:lnTo>
                  <a:lnTo>
                    <a:pt x="820042" y="39822"/>
                  </a:lnTo>
                  <a:lnTo>
                    <a:pt x="791921" y="10097"/>
                  </a:lnTo>
                  <a:lnTo>
                    <a:pt x="661790" y="0"/>
                  </a:lnTo>
                  <a:lnTo>
                    <a:pt x="330329" y="228130"/>
                  </a:lnTo>
                  <a:lnTo>
                    <a:pt x="236576" y="248277"/>
                  </a:lnTo>
                  <a:lnTo>
                    <a:pt x="231150" y="417429"/>
                  </a:lnTo>
                  <a:lnTo>
                    <a:pt x="182410" y="462205"/>
                  </a:lnTo>
                  <a:lnTo>
                    <a:pt x="64075" y="463998"/>
                  </a:lnTo>
                  <a:lnTo>
                    <a:pt x="44682" y="485231"/>
                  </a:lnTo>
                  <a:lnTo>
                    <a:pt x="4954" y="482683"/>
                  </a:lnTo>
                  <a:lnTo>
                    <a:pt x="0" y="499904"/>
                  </a:lnTo>
                  <a:lnTo>
                    <a:pt x="10947" y="516749"/>
                  </a:lnTo>
                  <a:lnTo>
                    <a:pt x="14391" y="536613"/>
                  </a:lnTo>
                  <a:lnTo>
                    <a:pt x="40483" y="558223"/>
                  </a:lnTo>
                  <a:lnTo>
                    <a:pt x="49637" y="587476"/>
                  </a:lnTo>
                  <a:lnTo>
                    <a:pt x="64358" y="599980"/>
                  </a:lnTo>
                  <a:lnTo>
                    <a:pt x="94177" y="599036"/>
                  </a:lnTo>
                  <a:lnTo>
                    <a:pt x="112532" y="620033"/>
                  </a:lnTo>
                  <a:lnTo>
                    <a:pt x="103189" y="634046"/>
                  </a:lnTo>
                  <a:lnTo>
                    <a:pt x="112437" y="646125"/>
                  </a:lnTo>
                  <a:lnTo>
                    <a:pt x="120789" y="644898"/>
                  </a:lnTo>
                  <a:lnTo>
                    <a:pt x="118241" y="628054"/>
                  </a:lnTo>
                  <a:lnTo>
                    <a:pt x="139143" y="620033"/>
                  </a:lnTo>
                  <a:lnTo>
                    <a:pt x="174294" y="651173"/>
                  </a:lnTo>
                  <a:lnTo>
                    <a:pt x="176700" y="611209"/>
                  </a:lnTo>
                  <a:lnTo>
                    <a:pt x="197603" y="597951"/>
                  </a:lnTo>
                  <a:lnTo>
                    <a:pt x="211710" y="549966"/>
                  </a:lnTo>
                  <a:lnTo>
                    <a:pt x="299188" y="531281"/>
                  </a:lnTo>
                  <a:lnTo>
                    <a:pt x="345852" y="553127"/>
                  </a:lnTo>
                  <a:lnTo>
                    <a:pt x="369538" y="588184"/>
                  </a:lnTo>
                  <a:lnTo>
                    <a:pt x="376615" y="588184"/>
                  </a:lnTo>
                  <a:lnTo>
                    <a:pt x="391903" y="572000"/>
                  </a:lnTo>
                  <a:lnTo>
                    <a:pt x="429272" y="568886"/>
                  </a:lnTo>
                  <a:lnTo>
                    <a:pt x="487071" y="597338"/>
                  </a:lnTo>
                  <a:lnTo>
                    <a:pt x="519816" y="597338"/>
                  </a:lnTo>
                  <a:lnTo>
                    <a:pt x="562564" y="567329"/>
                  </a:lnTo>
                  <a:lnTo>
                    <a:pt x="636358" y="563460"/>
                  </a:lnTo>
                  <a:lnTo>
                    <a:pt x="673114" y="578889"/>
                  </a:lnTo>
                  <a:lnTo>
                    <a:pt x="692175" y="562328"/>
                  </a:lnTo>
                  <a:lnTo>
                    <a:pt x="714871" y="556807"/>
                  </a:lnTo>
                  <a:lnTo>
                    <a:pt x="707699" y="539821"/>
                  </a:lnTo>
                  <a:lnTo>
                    <a:pt x="707699" y="511559"/>
                  </a:lnTo>
                  <a:lnTo>
                    <a:pt x="730535" y="5142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3" name="Graphic 6">
              <a:extLst>
                <a:ext uri="{FF2B5EF4-FFF2-40B4-BE49-F238E27FC236}">
                  <a16:creationId xmlns:a16="http://schemas.microsoft.com/office/drawing/2014/main" id="{296A4DD5-76BA-4C93-A443-F8D30777C48D}"/>
                </a:ext>
              </a:extLst>
            </p:cNvPr>
            <p:cNvSpPr/>
            <p:nvPr/>
          </p:nvSpPr>
          <p:spPr>
            <a:xfrm>
              <a:off x="7643382" y="3037338"/>
              <a:ext cx="158016" cy="343775"/>
            </a:xfrm>
            <a:custGeom>
              <a:avLst/>
              <a:gdLst>
                <a:gd fmla="*/ 158016 w 158016" name="connsiteX0"/>
                <a:gd fmla="*/ 65349 h 343775" name="connsiteY0"/>
                <a:gd fmla="*/ 146267 w 158016" name="connsiteX1"/>
                <a:gd fmla="*/ 40955 h 343775" name="connsiteY1"/>
                <a:gd fmla="*/ 146787 w 158016" name="connsiteX2"/>
                <a:gd fmla="*/ 32745 h 343775" name="connsiteY2"/>
                <a:gd fmla="*/ 109795 w 158016" name="connsiteX3"/>
                <a:gd fmla="*/ 0 h 343775" name="connsiteY3"/>
                <a:gd fmla="*/ 106964 w 158016" name="connsiteX4"/>
                <a:gd fmla="*/ 1085 h 343775" name="connsiteY4"/>
                <a:gd fmla="*/ 109889 w 158016" name="connsiteX5"/>
                <a:gd fmla="*/ 20713 h 343775" name="connsiteY5"/>
                <a:gd fmla="*/ 87572 w 158016" name="connsiteX6"/>
                <a:gd fmla="*/ 23922 h 343775" name="connsiteY6"/>
                <a:gd fmla="*/ 76531 w 158016" name="connsiteX7"/>
                <a:gd fmla="*/ 47891 h 343775" name="connsiteY7"/>
                <a:gd fmla="*/ 33028 w 158016" name="connsiteX8"/>
                <a:gd fmla="*/ 51665 h 343775" name="connsiteY8"/>
                <a:gd fmla="*/ 3586 w 158016" name="connsiteX9"/>
                <a:gd fmla="*/ 80258 h 343775" name="connsiteY9"/>
                <a:gd fmla="*/ 0 w 158016" name="connsiteX10"/>
                <a:gd fmla="*/ 106775 h 343775" name="connsiteY10"/>
                <a:gd fmla="*/ 28404 w 158016" name="connsiteX11"/>
                <a:gd fmla="*/ 120506 h 343775" name="connsiteY11"/>
                <a:gd fmla="*/ 58885 w 158016" name="connsiteX12"/>
                <a:gd fmla="*/ 222468 h 343775" name="connsiteY12"/>
                <a:gd fmla="*/ 46192 w 158016" name="connsiteX13"/>
                <a:gd fmla="*/ 316834 h 343775" name="connsiteY13"/>
                <a:gd fmla="*/ 59120 w 158016" name="connsiteX14"/>
                <a:gd fmla="*/ 343776 h 343775" name="connsiteY14"/>
                <a:gd fmla="*/ 84694 w 158016" name="connsiteX15"/>
                <a:gd fmla="*/ 342124 h 343775" name="connsiteY15"/>
                <a:gd fmla="*/ 97244 w 158016" name="connsiteX16"/>
                <a:gd fmla="*/ 206237 h 343775" name="connsiteY16"/>
                <a:gd fmla="*/ 117769 w 158016" name="connsiteX17"/>
                <a:gd fmla="*/ 172690 h 343775" name="connsiteY17"/>
                <a:gd fmla="*/ 124516 w 158016" name="connsiteX18"/>
                <a:gd fmla="*/ 152401 h 343775" name="connsiteY18"/>
                <a:gd fmla="*/ 146126 w 158016" name="connsiteX19"/>
                <a:gd fmla="*/ 134236 h 343775" name="connsiteY19"/>
                <a:gd fmla="*/ 143342 w 158016" name="connsiteX20"/>
                <a:gd fmla="*/ 96348 h 343775" name="connsiteY20"/>
                <a:gd fmla="*/ 155044 w 158016" name="connsiteX21"/>
                <a:gd fmla="*/ 88563 h 343775" name="connsiteY21"/>
                <a:gd fmla="*/ 158016 w 158016" name="connsiteX22"/>
                <a:gd fmla="*/ 65349 h 3437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43775" w="158016">
                  <a:moveTo>
                    <a:pt x="158016" y="65349"/>
                  </a:moveTo>
                  <a:lnTo>
                    <a:pt x="146267" y="40955"/>
                  </a:lnTo>
                  <a:lnTo>
                    <a:pt x="146787" y="32745"/>
                  </a:lnTo>
                  <a:lnTo>
                    <a:pt x="109795" y="0"/>
                  </a:lnTo>
                  <a:lnTo>
                    <a:pt x="106964" y="1085"/>
                  </a:lnTo>
                  <a:lnTo>
                    <a:pt x="109889" y="20713"/>
                  </a:lnTo>
                  <a:lnTo>
                    <a:pt x="87572" y="23922"/>
                  </a:lnTo>
                  <a:lnTo>
                    <a:pt x="76531" y="47891"/>
                  </a:lnTo>
                  <a:lnTo>
                    <a:pt x="33028" y="51665"/>
                  </a:lnTo>
                  <a:lnTo>
                    <a:pt x="3586" y="80258"/>
                  </a:lnTo>
                  <a:lnTo>
                    <a:pt x="0" y="106775"/>
                  </a:lnTo>
                  <a:lnTo>
                    <a:pt x="28404" y="120506"/>
                  </a:lnTo>
                  <a:lnTo>
                    <a:pt x="58885" y="222468"/>
                  </a:lnTo>
                  <a:lnTo>
                    <a:pt x="46192" y="316834"/>
                  </a:lnTo>
                  <a:lnTo>
                    <a:pt x="59120" y="343776"/>
                  </a:lnTo>
                  <a:lnTo>
                    <a:pt x="84694" y="342124"/>
                  </a:lnTo>
                  <a:lnTo>
                    <a:pt x="97244" y="206237"/>
                  </a:lnTo>
                  <a:lnTo>
                    <a:pt x="117769" y="172690"/>
                  </a:lnTo>
                  <a:lnTo>
                    <a:pt x="124516" y="152401"/>
                  </a:lnTo>
                  <a:lnTo>
                    <a:pt x="146126" y="134236"/>
                  </a:lnTo>
                  <a:lnTo>
                    <a:pt x="143342" y="96348"/>
                  </a:lnTo>
                  <a:lnTo>
                    <a:pt x="155044" y="88563"/>
                  </a:lnTo>
                  <a:lnTo>
                    <a:pt x="158016" y="653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4" name="Graphic 6">
              <a:extLst>
                <a:ext uri="{FF2B5EF4-FFF2-40B4-BE49-F238E27FC236}">
                  <a16:creationId xmlns:a16="http://schemas.microsoft.com/office/drawing/2014/main" id="{5C7A6071-B670-4BAE-93F3-C56B5A51842D}"/>
                </a:ext>
              </a:extLst>
            </p:cNvPr>
            <p:cNvSpPr/>
            <p:nvPr/>
          </p:nvSpPr>
          <p:spPr>
            <a:xfrm>
              <a:off x="8944880" y="3049889"/>
              <a:ext cx="686938" cy="473010"/>
            </a:xfrm>
            <a:custGeom>
              <a:avLst/>
              <a:gdLst>
                <a:gd fmla="*/ 686938 w 686938" name="connsiteX0"/>
                <a:gd fmla="*/ 420495 h 473010" name="connsiteY0"/>
                <a:gd fmla="*/ 679295 w 686938" name="connsiteX1"/>
                <a:gd fmla="*/ 389874 h 473010" name="connsiteY1"/>
                <a:gd fmla="*/ 629422 w 686938" name="connsiteX2"/>
                <a:gd fmla="*/ 358119 h 473010" name="connsiteY2"/>
                <a:gd fmla="*/ 622062 w 686938" name="connsiteX3"/>
                <a:gd fmla="*/ 312493 h 473010" name="connsiteY3"/>
                <a:gd fmla="*/ 581060 w 686938" name="connsiteX4"/>
                <a:gd fmla="*/ 297300 h 473010" name="connsiteY4"/>
                <a:gd fmla="*/ 579550 w 686938" name="connsiteX5"/>
                <a:gd fmla="*/ 268802 h 473010" name="connsiteY5"/>
                <a:gd fmla="*/ 514437 w 686938" name="connsiteX6"/>
                <a:gd fmla="*/ 245541 h 473010" name="connsiteY6"/>
                <a:gd fmla="*/ 523308 w 686938" name="connsiteX7"/>
                <a:gd fmla="*/ 218882 h 473010" name="connsiteY7"/>
                <a:gd fmla="*/ 513352 w 686938" name="connsiteX8"/>
                <a:gd fmla="*/ 190950 h 473010" name="connsiteY8"/>
                <a:gd fmla="*/ 575114 w 686938" name="connsiteX9"/>
                <a:gd fmla="*/ 190950 h 473010" name="connsiteY9"/>
                <a:gd fmla="*/ 579125 w 686938" name="connsiteX10"/>
                <a:gd fmla="*/ 107153 h 473010" name="connsiteY10"/>
                <a:gd fmla="*/ 534584 w 686938" name="connsiteX11"/>
                <a:gd fmla="*/ 83420 h 473010" name="connsiteY11"/>
                <a:gd fmla="*/ 527365 w 686938" name="connsiteX12"/>
                <a:gd fmla="*/ 0 h 473010" name="connsiteY12"/>
                <a:gd fmla="*/ 496649 w 686938" name="connsiteX13"/>
                <a:gd fmla="*/ 5096 h 473010" name="connsiteY13"/>
                <a:gd fmla="*/ 506510 w 686938" name="connsiteX14"/>
                <a:gd fmla="*/ 52939 h 473010" name="connsiteY14"/>
                <a:gd fmla="*/ 422336 w 686938" name="connsiteX15"/>
                <a:gd fmla="*/ 132348 h 473010" name="connsiteY15"/>
                <a:gd fmla="*/ 394498 w 686938" name="connsiteX16"/>
                <a:gd fmla="*/ 134236 h 473010" name="connsiteY16"/>
                <a:gd fmla="*/ 355902 w 686938" name="connsiteX17"/>
                <a:gd fmla="*/ 100264 h 473010" name="connsiteY17"/>
                <a:gd fmla="*/ 340379 w 686938" name="connsiteX18"/>
                <a:gd fmla="*/ 95404 h 473010" name="connsiteY18"/>
                <a:gd fmla="*/ 333301 w 686938" name="connsiteX19"/>
                <a:gd fmla="*/ 128055 h 473010" name="connsiteY19"/>
                <a:gd fmla="*/ 307256 w 686938" name="connsiteX20"/>
                <a:gd fmla="*/ 128055 h 473010" name="connsiteY20"/>
                <a:gd fmla="*/ 287723 w 686938" name="connsiteX21"/>
                <a:gd fmla="*/ 155091 h 473010" name="connsiteY21"/>
                <a:gd fmla="*/ 229876 w 686938" name="connsiteX22"/>
                <a:gd fmla="*/ 155091 h 473010" name="connsiteY22"/>
                <a:gd fmla="*/ 217986 w 686938" name="connsiteX23"/>
                <a:gd fmla="*/ 140228 h 473010" name="connsiteY23"/>
                <a:gd fmla="*/ 128857 w 686938" name="connsiteX24"/>
                <a:gd fmla="*/ 144852 h 473010" name="connsiteY24"/>
                <a:gd fmla="*/ 115410 w 686938" name="connsiteX25"/>
                <a:gd fmla="*/ 95546 h 473010" name="connsiteY25"/>
                <a:gd fmla="*/ 65113 w 686938" name="connsiteX26"/>
                <a:gd fmla="*/ 100547 h 473010" name="connsiteY26"/>
                <a:gd fmla="*/ 37133 w 686938" name="connsiteX27"/>
                <a:gd fmla="*/ 165377 h 473010" name="connsiteY27"/>
                <a:gd fmla="*/ 0 w 686938" name="connsiteX28"/>
                <a:gd fmla="*/ 182174 h 473010" name="connsiteY28"/>
                <a:gd fmla="*/ 20194 w 686938" name="connsiteX29"/>
                <a:gd fmla="*/ 190903 h 473010" name="connsiteY29"/>
                <a:gd fmla="*/ 31707 w 686938" name="connsiteX30"/>
                <a:gd fmla="*/ 211097 h 473010" name="connsiteY30"/>
                <a:gd fmla="*/ 77428 w 686938" name="connsiteX31"/>
                <a:gd fmla="*/ 218741 h 473010" name="connsiteY31"/>
                <a:gd fmla="*/ 88704 w 686938" name="connsiteX32"/>
                <a:gd fmla="*/ 247758 h 473010" name="connsiteY32"/>
                <a:gd fmla="*/ 145324 w 686938" name="connsiteX33"/>
                <a:gd fmla="*/ 295460 h 473010" name="connsiteY33"/>
                <a:gd fmla="*/ 166368 w 686938" name="connsiteX34"/>
                <a:gd fmla="*/ 331508 h 473010" name="connsiteY34"/>
                <a:gd fmla="*/ 212984 w 686938" name="connsiteX35"/>
                <a:gd fmla="*/ 370340 h 473010" name="connsiteY35"/>
                <a:gd fmla="*/ 212984 w 686938" name="connsiteX36"/>
                <a:gd fmla="*/ 388836 h 473010" name="connsiteY36"/>
                <a:gd fmla="*/ 255072 w 686938" name="connsiteX37"/>
                <a:gd fmla="*/ 433660 h 473010" name="connsiteY37"/>
                <a:gd fmla="*/ 274558 w 686938" name="connsiteX38"/>
                <a:gd fmla="*/ 429790 h 473010" name="connsiteY38"/>
                <a:gd fmla="*/ 306737 w 686938" name="connsiteX39"/>
                <a:gd fmla="*/ 429790 h 473010" name="connsiteY39"/>
                <a:gd fmla="*/ 334717 w 686938" name="connsiteX40"/>
                <a:gd fmla="*/ 416579 h 473010" name="connsiteY40"/>
                <a:gd fmla="*/ 405491 w 686938" name="connsiteX41"/>
                <a:gd fmla="*/ 473010 h 473010" name="connsiteY41"/>
                <a:gd fmla="*/ 416626 w 686938" name="connsiteX42"/>
                <a:gd fmla="*/ 472444 h 473010" name="connsiteY42"/>
                <a:gd fmla="*/ 458950 w 686938" name="connsiteX43"/>
                <a:gd fmla="*/ 472444 h 473010" name="connsiteY43"/>
                <a:gd fmla="*/ 528875 w 686938" name="connsiteX44"/>
                <a:gd fmla="*/ 469755 h 473010" name="connsiteY44"/>
                <a:gd fmla="*/ 574501 w 686938" name="connsiteX45"/>
                <a:gd fmla="*/ 452014 h 473010" name="connsiteY45"/>
                <a:gd fmla="*/ 599225 w 686938" name="connsiteX46"/>
                <a:gd fmla="*/ 417664 h 473010" name="connsiteY46"/>
                <a:gd fmla="*/ 686938 w 686938" name="connsiteX47"/>
                <a:gd fmla="*/ 420495 h 473010"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473010" w="686938">
                  <a:moveTo>
                    <a:pt x="686938" y="420495"/>
                  </a:moveTo>
                  <a:lnTo>
                    <a:pt x="679295" y="389874"/>
                  </a:lnTo>
                  <a:lnTo>
                    <a:pt x="629422" y="358119"/>
                  </a:lnTo>
                  <a:lnTo>
                    <a:pt x="622062" y="312493"/>
                  </a:lnTo>
                  <a:lnTo>
                    <a:pt x="581060" y="297300"/>
                  </a:lnTo>
                  <a:lnTo>
                    <a:pt x="579550" y="268802"/>
                  </a:lnTo>
                  <a:lnTo>
                    <a:pt x="514437" y="245541"/>
                  </a:lnTo>
                  <a:lnTo>
                    <a:pt x="523308" y="218882"/>
                  </a:lnTo>
                  <a:lnTo>
                    <a:pt x="513352" y="190950"/>
                  </a:lnTo>
                  <a:lnTo>
                    <a:pt x="575114" y="190950"/>
                  </a:lnTo>
                  <a:lnTo>
                    <a:pt x="579125" y="107153"/>
                  </a:lnTo>
                  <a:lnTo>
                    <a:pt x="534584" y="83420"/>
                  </a:lnTo>
                  <a:lnTo>
                    <a:pt x="527365" y="0"/>
                  </a:lnTo>
                  <a:lnTo>
                    <a:pt x="496649" y="5096"/>
                  </a:lnTo>
                  <a:lnTo>
                    <a:pt x="506510" y="52939"/>
                  </a:lnTo>
                  <a:lnTo>
                    <a:pt x="422336" y="132348"/>
                  </a:lnTo>
                  <a:lnTo>
                    <a:pt x="394498" y="134236"/>
                  </a:lnTo>
                  <a:lnTo>
                    <a:pt x="355902" y="100264"/>
                  </a:lnTo>
                  <a:lnTo>
                    <a:pt x="340379" y="95404"/>
                  </a:lnTo>
                  <a:lnTo>
                    <a:pt x="333301" y="128055"/>
                  </a:lnTo>
                  <a:lnTo>
                    <a:pt x="307256" y="128055"/>
                  </a:lnTo>
                  <a:lnTo>
                    <a:pt x="287723" y="155091"/>
                  </a:lnTo>
                  <a:lnTo>
                    <a:pt x="229876" y="155091"/>
                  </a:lnTo>
                  <a:lnTo>
                    <a:pt x="217986" y="140228"/>
                  </a:lnTo>
                  <a:lnTo>
                    <a:pt x="128857" y="144852"/>
                  </a:lnTo>
                  <a:lnTo>
                    <a:pt x="115410" y="95546"/>
                  </a:lnTo>
                  <a:lnTo>
                    <a:pt x="65113" y="100547"/>
                  </a:lnTo>
                  <a:lnTo>
                    <a:pt x="37133" y="165377"/>
                  </a:lnTo>
                  <a:lnTo>
                    <a:pt x="0" y="182174"/>
                  </a:lnTo>
                  <a:lnTo>
                    <a:pt x="20194" y="190903"/>
                  </a:lnTo>
                  <a:lnTo>
                    <a:pt x="31707" y="211097"/>
                  </a:lnTo>
                  <a:lnTo>
                    <a:pt x="77428" y="218741"/>
                  </a:lnTo>
                  <a:lnTo>
                    <a:pt x="88704" y="247758"/>
                  </a:lnTo>
                  <a:lnTo>
                    <a:pt x="145324" y="295460"/>
                  </a:lnTo>
                  <a:lnTo>
                    <a:pt x="166368" y="331508"/>
                  </a:lnTo>
                  <a:lnTo>
                    <a:pt x="212984" y="370340"/>
                  </a:lnTo>
                  <a:lnTo>
                    <a:pt x="212984" y="388836"/>
                  </a:lnTo>
                  <a:lnTo>
                    <a:pt x="255072" y="433660"/>
                  </a:lnTo>
                  <a:lnTo>
                    <a:pt x="274558" y="429790"/>
                  </a:lnTo>
                  <a:lnTo>
                    <a:pt x="306737" y="429790"/>
                  </a:lnTo>
                  <a:lnTo>
                    <a:pt x="334717" y="416579"/>
                  </a:lnTo>
                  <a:lnTo>
                    <a:pt x="405491" y="473010"/>
                  </a:lnTo>
                  <a:lnTo>
                    <a:pt x="416626" y="472444"/>
                  </a:lnTo>
                  <a:lnTo>
                    <a:pt x="458950" y="472444"/>
                  </a:lnTo>
                  <a:lnTo>
                    <a:pt x="528875" y="469755"/>
                  </a:lnTo>
                  <a:lnTo>
                    <a:pt x="574501" y="452014"/>
                  </a:lnTo>
                  <a:lnTo>
                    <a:pt x="599225" y="417664"/>
                  </a:lnTo>
                  <a:lnTo>
                    <a:pt x="686938" y="4204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5" name="Graphic 6">
              <a:extLst>
                <a:ext uri="{FF2B5EF4-FFF2-40B4-BE49-F238E27FC236}">
                  <a16:creationId xmlns:a16="http://schemas.microsoft.com/office/drawing/2014/main" id="{CF22998E-0496-4621-A36F-4DA4828239BE}"/>
                </a:ext>
              </a:extLst>
            </p:cNvPr>
            <p:cNvSpPr/>
            <p:nvPr/>
          </p:nvSpPr>
          <p:spPr>
            <a:xfrm>
              <a:off x="8720713" y="4761973"/>
              <a:ext cx="499243" cy="498394"/>
            </a:xfrm>
            <a:custGeom>
              <a:avLst/>
              <a:gdLst>
                <a:gd fmla="*/ 46711 w 499243" name="connsiteX0"/>
                <a:gd fmla="*/ 487212 h 498394" name="connsiteY0"/>
                <a:gd fmla="*/ 82759 w 499243" name="connsiteX1"/>
                <a:gd fmla="*/ 498395 h 498394" name="connsiteY1"/>
                <a:gd fmla="*/ 108144 w 499243" name="connsiteX2"/>
                <a:gd fmla="*/ 491270 h 498394" name="connsiteY2"/>
                <a:gd fmla="*/ 171841 w 499243" name="connsiteX3"/>
                <a:gd fmla="*/ 422100 h 498394" name="connsiteY3"/>
                <a:gd fmla="*/ 196093 w 499243" name="connsiteX4"/>
                <a:gd fmla="*/ 413277 h 498394" name="connsiteY4"/>
                <a:gd fmla="*/ 242379 w 499243" name="connsiteX5"/>
                <a:gd fmla="*/ 433660 h 498394" name="connsiteY5"/>
                <a:gd fmla="*/ 287298 w 499243" name="connsiteX6"/>
                <a:gd fmla="*/ 426299 h 498394" name="connsiteY6"/>
                <a:gd fmla="*/ 312918 w 499243" name="connsiteX7"/>
                <a:gd fmla="*/ 379446 h 498394" name="connsiteY7"/>
                <a:gd fmla="*/ 355383 w 499243" name="connsiteX8"/>
                <a:gd fmla="*/ 349910 h 498394" name="connsiteY8"/>
                <a:gd fmla="*/ 394922 w 499243" name="connsiteX9"/>
                <a:gd fmla="*/ 300273 h 498394" name="connsiteY9"/>
                <a:gd fmla="*/ 424553 w 499243" name="connsiteX10"/>
                <a:gd fmla="*/ 284514 h 498394" name="connsiteY10"/>
                <a:gd fmla="*/ 444700 w 499243" name="connsiteX11"/>
                <a:gd fmla="*/ 265263 h 498394" name="connsiteY11"/>
                <a:gd fmla="*/ 499244 w 499243" name="connsiteX12"/>
                <a:gd fmla="*/ 238746 h 498394" name="connsiteY12"/>
                <a:gd fmla="*/ 471217 w 499243" name="connsiteX13"/>
                <a:gd fmla="*/ 227658 h 498394" name="connsiteY13"/>
                <a:gd fmla="*/ 444134 w 499243" name="connsiteX14"/>
                <a:gd fmla="*/ 228649 h 498394" name="connsiteY14"/>
                <a:gd fmla="*/ 421109 w 499243" name="connsiteX15"/>
                <a:gd fmla="*/ 205624 h 498394" name="connsiteY15"/>
                <a:gd fmla="*/ 416579 w 499243" name="connsiteX16"/>
                <a:gd fmla="*/ 157072 h 498394" name="connsiteY16"/>
                <a:gd fmla="*/ 373077 w 499243" name="connsiteX17"/>
                <a:gd fmla="*/ 127441 h 498394" name="connsiteY17"/>
                <a:gd fmla="*/ 323015 w 499243" name="connsiteX18"/>
                <a:gd fmla="*/ 85873 h 498394" name="connsiteY18"/>
                <a:gd fmla="*/ 313107 w 499243" name="connsiteX19"/>
                <a:gd fmla="*/ 47183 h 498394" name="connsiteY19"/>
                <a:gd fmla="*/ 295649 w 499243" name="connsiteX20"/>
                <a:gd fmla="*/ 36709 h 498394" name="connsiteY20"/>
                <a:gd fmla="*/ 276304 w 499243" name="connsiteX21"/>
                <a:gd fmla="*/ 0 h 498394" name="connsiteY21"/>
                <a:gd fmla="*/ 229498 w 499243" name="connsiteX22"/>
                <a:gd fmla="*/ 21327 h 498394" name="connsiteY22"/>
                <a:gd fmla="*/ 196093 w 499243" name="connsiteX23"/>
                <a:gd fmla="*/ 46617 h 498394" name="connsiteY23"/>
                <a:gd fmla="*/ 187270 w 499243" name="connsiteX24"/>
                <a:gd fmla="*/ 21185 h 498394" name="connsiteY24"/>
                <a:gd fmla="*/ 157167 w 499243" name="connsiteX25"/>
                <a:gd fmla="*/ 20430 h 498394" name="connsiteY25"/>
                <a:gd fmla="*/ 80542 w 499243" name="connsiteX26"/>
                <a:gd fmla="*/ 35010 h 498394" name="connsiteY26"/>
                <a:gd fmla="*/ 63744 w 499243" name="connsiteX27"/>
                <a:gd fmla="*/ 35010 h 498394" name="connsiteY27"/>
                <a:gd fmla="*/ 58318 w 499243" name="connsiteX28"/>
                <a:gd fmla="*/ 231527 h 498394" name="connsiteY28"/>
                <a:gd fmla="*/ 3539 w 499243" name="connsiteX29"/>
                <a:gd fmla="*/ 237000 h 498394" name="connsiteY29"/>
                <a:gd fmla="*/ 0 w 499243" name="connsiteX30"/>
                <a:gd fmla="*/ 382230 h 498394" name="connsiteY30"/>
                <a:gd fmla="*/ 52845 w 499243" name="connsiteX31"/>
                <a:gd fmla="*/ 435972 h 498394" name="connsiteY31"/>
                <a:gd fmla="*/ 53977 w 499243" name="connsiteX32"/>
                <a:gd fmla="*/ 461026 h 498394" name="connsiteY32"/>
                <a:gd fmla="*/ 45296 w 499243" name="connsiteX33"/>
                <a:gd fmla="*/ 483579 h 498394" name="connsiteY33"/>
                <a:gd fmla="*/ 46711 w 499243" name="connsiteX34"/>
                <a:gd fmla="*/ 487212 h 498394"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498394" w="499243">
                  <a:moveTo>
                    <a:pt x="46711" y="487212"/>
                  </a:moveTo>
                  <a:lnTo>
                    <a:pt x="82759" y="498395"/>
                  </a:lnTo>
                  <a:lnTo>
                    <a:pt x="108144" y="491270"/>
                  </a:lnTo>
                  <a:lnTo>
                    <a:pt x="171841" y="422100"/>
                  </a:lnTo>
                  <a:lnTo>
                    <a:pt x="196093" y="413277"/>
                  </a:lnTo>
                  <a:lnTo>
                    <a:pt x="242379" y="433660"/>
                  </a:lnTo>
                  <a:lnTo>
                    <a:pt x="287298" y="426299"/>
                  </a:lnTo>
                  <a:lnTo>
                    <a:pt x="312918" y="379446"/>
                  </a:lnTo>
                  <a:lnTo>
                    <a:pt x="355383" y="349910"/>
                  </a:lnTo>
                  <a:lnTo>
                    <a:pt x="394922" y="300273"/>
                  </a:lnTo>
                  <a:lnTo>
                    <a:pt x="424553" y="284514"/>
                  </a:lnTo>
                  <a:lnTo>
                    <a:pt x="444700" y="265263"/>
                  </a:lnTo>
                  <a:lnTo>
                    <a:pt x="499244" y="238746"/>
                  </a:lnTo>
                  <a:lnTo>
                    <a:pt x="471217" y="227658"/>
                  </a:lnTo>
                  <a:lnTo>
                    <a:pt x="444134" y="228649"/>
                  </a:lnTo>
                  <a:lnTo>
                    <a:pt x="421109" y="205624"/>
                  </a:lnTo>
                  <a:lnTo>
                    <a:pt x="416579" y="157072"/>
                  </a:lnTo>
                  <a:lnTo>
                    <a:pt x="373077" y="127441"/>
                  </a:lnTo>
                  <a:lnTo>
                    <a:pt x="323015" y="85873"/>
                  </a:lnTo>
                  <a:lnTo>
                    <a:pt x="313107" y="47183"/>
                  </a:lnTo>
                  <a:lnTo>
                    <a:pt x="295649" y="36709"/>
                  </a:lnTo>
                  <a:lnTo>
                    <a:pt x="276304" y="0"/>
                  </a:lnTo>
                  <a:lnTo>
                    <a:pt x="229498" y="21327"/>
                  </a:lnTo>
                  <a:lnTo>
                    <a:pt x="196093" y="46617"/>
                  </a:lnTo>
                  <a:lnTo>
                    <a:pt x="187270" y="21185"/>
                  </a:lnTo>
                  <a:lnTo>
                    <a:pt x="157167" y="20430"/>
                  </a:lnTo>
                  <a:lnTo>
                    <a:pt x="80542" y="35010"/>
                  </a:lnTo>
                  <a:lnTo>
                    <a:pt x="63744" y="35010"/>
                  </a:lnTo>
                  <a:lnTo>
                    <a:pt x="58318" y="231527"/>
                  </a:lnTo>
                  <a:lnTo>
                    <a:pt x="3539" y="237000"/>
                  </a:lnTo>
                  <a:lnTo>
                    <a:pt x="0" y="382230"/>
                  </a:lnTo>
                  <a:lnTo>
                    <a:pt x="52845" y="435972"/>
                  </a:lnTo>
                  <a:lnTo>
                    <a:pt x="53977" y="461026"/>
                  </a:lnTo>
                  <a:lnTo>
                    <a:pt x="45296" y="483579"/>
                  </a:lnTo>
                  <a:lnTo>
                    <a:pt x="46711" y="48721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6" name="Graphic 6">
              <a:extLst>
                <a:ext uri="{FF2B5EF4-FFF2-40B4-BE49-F238E27FC236}">
                  <a16:creationId xmlns:a16="http://schemas.microsoft.com/office/drawing/2014/main" id="{AB05F10C-3B04-4284-AC0D-827BCCF4036E}"/>
                </a:ext>
              </a:extLst>
            </p:cNvPr>
            <p:cNvSpPr/>
            <p:nvPr/>
          </p:nvSpPr>
          <p:spPr>
            <a:xfrm>
              <a:off x="8222318" y="3536724"/>
              <a:ext cx="418089" cy="484900"/>
            </a:xfrm>
            <a:custGeom>
              <a:avLst/>
              <a:gdLst>
                <a:gd fmla="*/ 0 w 418089" name="connsiteX0"/>
                <a:gd fmla="*/ 437151 h 484900" name="connsiteY0"/>
                <a:gd fmla="*/ 3067 w 418089" name="connsiteX1"/>
                <a:gd fmla="*/ 438189 h 484900" name="connsiteY1"/>
                <a:gd fmla="*/ 26989 w 418089" name="connsiteX2"/>
                <a:gd fmla="*/ 465555 h 484900" name="connsiteY2"/>
                <a:gd fmla="*/ 37275 w 418089" name="connsiteX3"/>
                <a:gd fmla="*/ 484900 h 484900" name="connsiteY3"/>
                <a:gd fmla="*/ 49306 w 418089" name="connsiteX4"/>
                <a:gd fmla="*/ 478436 h 484900" name="connsiteY4"/>
                <a:gd fmla="*/ 80164 w 418089" name="connsiteX5"/>
                <a:gd fmla="*/ 446635 h 484900" name="connsiteY5"/>
                <a:gd fmla="*/ 94413 w 418089" name="connsiteX6"/>
                <a:gd fmla="*/ 448428 h 484900" name="connsiteY6"/>
                <a:gd fmla="*/ 105360 w 418089" name="connsiteX7"/>
                <a:gd fmla="*/ 469424 h 484900" name="connsiteY7"/>
                <a:gd fmla="*/ 125082 w 418089" name="connsiteX8"/>
                <a:gd fmla="*/ 472066 h 484900" name="connsiteY8"/>
                <a:gd fmla="*/ 141030 w 418089" name="connsiteX9"/>
                <a:gd fmla="*/ 449041 h 484900" name="connsiteY9"/>
                <a:gd fmla="*/ 184910 w 418089" name="connsiteX10"/>
                <a:gd fmla="*/ 446635 h 484900" name="connsiteY10"/>
                <a:gd fmla="*/ 186751 w 418089" name="connsiteX11"/>
                <a:gd fmla="*/ 473765 h 484900" name="connsiteY11"/>
                <a:gd fmla="*/ 197414 w 418089" name="connsiteX12"/>
                <a:gd fmla="*/ 474284 h 484900" name="connsiteY12"/>
                <a:gd fmla="*/ 258799 w 418089" name="connsiteX13"/>
                <a:gd fmla="*/ 429319 h 484900" name="connsiteY13"/>
                <a:gd fmla="*/ 272152 w 418089" name="connsiteX14"/>
                <a:gd fmla="*/ 399310 h 484900" name="connsiteY14"/>
                <a:gd fmla="*/ 274889 w 418089" name="connsiteX15"/>
                <a:gd fmla="*/ 338680 h 484900" name="connsiteY15"/>
                <a:gd fmla="*/ 313201 w 418089" name="connsiteX16"/>
                <a:gd fmla="*/ 273567 h 484900" name="connsiteY16"/>
                <a:gd fmla="*/ 366518 w 418089" name="connsiteX17"/>
                <a:gd fmla="*/ 243323 h 484900" name="connsiteY17"/>
                <a:gd fmla="*/ 370717 w 418089" name="connsiteX18"/>
                <a:gd fmla="*/ 203972 h 484900" name="connsiteY18"/>
                <a:gd fmla="*/ 383598 w 418089" name="connsiteX19"/>
                <a:gd fmla="*/ 95215 h 484900" name="connsiteY19"/>
                <a:gd fmla="*/ 414739 w 418089" name="connsiteX20"/>
                <a:gd fmla="*/ 21044 h 484900" name="connsiteY20"/>
                <a:gd fmla="*/ 418089 w 418089" name="connsiteX21"/>
                <a:gd fmla="*/ 3633 h 484900" name="connsiteY21"/>
                <a:gd fmla="*/ 381050 w 418089" name="connsiteX22"/>
                <a:gd fmla="*/ 15995 h 484900" name="connsiteY22"/>
                <a:gd fmla="*/ 360526 w 418089" name="connsiteX23"/>
                <a:gd fmla="*/ 2265 h 484900" name="connsiteY23"/>
                <a:gd fmla="*/ 339293 w 418089" name="connsiteX24"/>
                <a:gd fmla="*/ 0 h 484900" name="connsiteY24"/>
                <a:gd fmla="*/ 281305 w 418089" name="connsiteX25"/>
                <a:gd fmla="*/ 42842 h 484900" name="connsiteY25"/>
                <a:gd fmla="*/ 283193 w 418089" name="connsiteX26"/>
                <a:gd fmla="*/ 114325 h 484900" name="connsiteY26"/>
                <a:gd fmla="*/ 259743 w 418089" name="connsiteX27"/>
                <a:gd fmla="*/ 115787 h 484900" name="connsiteY27"/>
                <a:gd fmla="*/ 212041 w 418089" name="connsiteX28"/>
                <a:gd fmla="*/ 84646 h 484900" name="connsiteY28"/>
                <a:gd fmla="*/ 118948 w 418089" name="connsiteX29"/>
                <a:gd fmla="*/ 83797 h 484900" name="connsiteY29"/>
                <a:gd fmla="*/ 108380 w 418089" name="connsiteX30"/>
                <a:gd fmla="*/ 123289 h 484900" name="connsiteY30"/>
                <a:gd fmla="*/ 118099 w 418089" name="connsiteX31"/>
                <a:gd fmla="*/ 126120 h 484900" name="connsiteY31"/>
                <a:gd fmla="*/ 128102 w 418089" name="connsiteX32"/>
                <a:gd fmla="*/ 103425 h 484900" name="connsiteY32"/>
                <a:gd fmla="*/ 173870 w 418089" name="connsiteX33"/>
                <a:gd fmla="*/ 115976 h 484900" name="connsiteY33"/>
                <a:gd fmla="*/ 186987 w 418089" name="connsiteX34"/>
                <a:gd fmla="*/ 156459 h 484900" name="connsiteY34"/>
                <a:gd fmla="*/ 161508 w 418089" name="connsiteX35"/>
                <a:gd fmla="*/ 193781 h 484900" name="connsiteY35"/>
                <a:gd fmla="*/ 180994 w 418089" name="connsiteX36"/>
                <a:gd fmla="*/ 247805 h 484900" name="connsiteY36"/>
                <a:gd fmla="*/ 165282 w 418089" name="connsiteX37"/>
                <a:gd fmla="*/ 351844 h 484900" name="connsiteY37"/>
                <a:gd fmla="*/ 133670 w 418089" name="connsiteX38"/>
                <a:gd fmla="*/ 353212 h 484900" name="connsiteY38"/>
                <a:gd fmla="*/ 126356 w 418089" name="connsiteX39"/>
                <a:gd fmla="*/ 333065 h 484900" name="connsiteY39"/>
                <a:gd fmla="*/ 103803 w 418089" name="connsiteX40"/>
                <a:gd fmla="*/ 333867 h 484900" name="connsiteY40"/>
                <a:gd fmla="*/ 82665 w 418089" name="connsiteX41"/>
                <a:gd fmla="*/ 321694 h 484900" name="connsiteY41"/>
                <a:gd fmla="*/ 68321 w 418089" name="connsiteX42"/>
                <a:gd fmla="*/ 334528 h 484900" name="connsiteY42"/>
                <a:gd fmla="*/ 22884 w 418089" name="connsiteX43"/>
                <a:gd fmla="*/ 357223 h 484900" name="connsiteY43"/>
                <a:gd fmla="*/ 34349 w 418089" name="connsiteX44"/>
                <a:gd fmla="*/ 413607 h 484900" name="connsiteY44"/>
                <a:gd fmla="*/ 4388 w 418089" name="connsiteX45"/>
                <a:gd fmla="*/ 415588 h 484900" name="connsiteY45"/>
                <a:gd fmla="*/ 0 w 418089" name="connsiteX46"/>
                <a:gd fmla="*/ 437151 h 48490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484900" w="418089">
                  <a:moveTo>
                    <a:pt x="0" y="437151"/>
                  </a:moveTo>
                  <a:lnTo>
                    <a:pt x="3067" y="438189"/>
                  </a:lnTo>
                  <a:lnTo>
                    <a:pt x="26989" y="465555"/>
                  </a:lnTo>
                  <a:lnTo>
                    <a:pt x="37275" y="484900"/>
                  </a:lnTo>
                  <a:lnTo>
                    <a:pt x="49306" y="478436"/>
                  </a:lnTo>
                  <a:lnTo>
                    <a:pt x="80164" y="446635"/>
                  </a:lnTo>
                  <a:lnTo>
                    <a:pt x="94413" y="448428"/>
                  </a:lnTo>
                  <a:lnTo>
                    <a:pt x="105360" y="469424"/>
                  </a:lnTo>
                  <a:lnTo>
                    <a:pt x="125082" y="472066"/>
                  </a:lnTo>
                  <a:lnTo>
                    <a:pt x="141030" y="449041"/>
                  </a:lnTo>
                  <a:lnTo>
                    <a:pt x="184910" y="446635"/>
                  </a:lnTo>
                  <a:lnTo>
                    <a:pt x="186751" y="473765"/>
                  </a:lnTo>
                  <a:lnTo>
                    <a:pt x="197414" y="474284"/>
                  </a:lnTo>
                  <a:lnTo>
                    <a:pt x="258799" y="429319"/>
                  </a:lnTo>
                  <a:lnTo>
                    <a:pt x="272152" y="399310"/>
                  </a:lnTo>
                  <a:lnTo>
                    <a:pt x="274889" y="338680"/>
                  </a:lnTo>
                  <a:lnTo>
                    <a:pt x="313201" y="273567"/>
                  </a:lnTo>
                  <a:lnTo>
                    <a:pt x="366518" y="243323"/>
                  </a:lnTo>
                  <a:lnTo>
                    <a:pt x="370717" y="203972"/>
                  </a:lnTo>
                  <a:lnTo>
                    <a:pt x="383598" y="95215"/>
                  </a:lnTo>
                  <a:lnTo>
                    <a:pt x="414739" y="21044"/>
                  </a:lnTo>
                  <a:lnTo>
                    <a:pt x="418089" y="3633"/>
                  </a:lnTo>
                  <a:lnTo>
                    <a:pt x="381050" y="15995"/>
                  </a:lnTo>
                  <a:lnTo>
                    <a:pt x="360526" y="2265"/>
                  </a:lnTo>
                  <a:lnTo>
                    <a:pt x="339293" y="0"/>
                  </a:lnTo>
                  <a:lnTo>
                    <a:pt x="281305" y="42842"/>
                  </a:lnTo>
                  <a:lnTo>
                    <a:pt x="283193" y="114325"/>
                  </a:lnTo>
                  <a:lnTo>
                    <a:pt x="259743" y="115787"/>
                  </a:lnTo>
                  <a:lnTo>
                    <a:pt x="212041" y="84646"/>
                  </a:lnTo>
                  <a:lnTo>
                    <a:pt x="118948" y="83797"/>
                  </a:lnTo>
                  <a:lnTo>
                    <a:pt x="108380" y="123289"/>
                  </a:lnTo>
                  <a:lnTo>
                    <a:pt x="118099" y="126120"/>
                  </a:lnTo>
                  <a:lnTo>
                    <a:pt x="128102" y="103425"/>
                  </a:lnTo>
                  <a:lnTo>
                    <a:pt x="173870" y="115976"/>
                  </a:lnTo>
                  <a:lnTo>
                    <a:pt x="186987" y="156459"/>
                  </a:lnTo>
                  <a:lnTo>
                    <a:pt x="161508" y="193781"/>
                  </a:lnTo>
                  <a:lnTo>
                    <a:pt x="180994" y="247805"/>
                  </a:lnTo>
                  <a:lnTo>
                    <a:pt x="165282" y="351844"/>
                  </a:lnTo>
                  <a:lnTo>
                    <a:pt x="133670" y="353212"/>
                  </a:lnTo>
                  <a:lnTo>
                    <a:pt x="126356" y="333065"/>
                  </a:lnTo>
                  <a:lnTo>
                    <a:pt x="103803" y="333867"/>
                  </a:lnTo>
                  <a:lnTo>
                    <a:pt x="82665" y="321694"/>
                  </a:lnTo>
                  <a:lnTo>
                    <a:pt x="68321" y="334528"/>
                  </a:lnTo>
                  <a:lnTo>
                    <a:pt x="22884" y="357223"/>
                  </a:lnTo>
                  <a:lnTo>
                    <a:pt x="34349" y="413607"/>
                  </a:lnTo>
                  <a:lnTo>
                    <a:pt x="4388" y="415588"/>
                  </a:lnTo>
                  <a:lnTo>
                    <a:pt x="0" y="4371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7" name="Graphic 6">
              <a:extLst>
                <a:ext uri="{FF2B5EF4-FFF2-40B4-BE49-F238E27FC236}">
                  <a16:creationId xmlns:a16="http://schemas.microsoft.com/office/drawing/2014/main" id="{3F2AE10C-732E-4EC0-A2AE-6F598577CC78}"/>
                </a:ext>
              </a:extLst>
            </p:cNvPr>
            <p:cNvSpPr/>
            <p:nvPr/>
          </p:nvSpPr>
          <p:spPr>
            <a:xfrm>
              <a:off x="8110400" y="3604195"/>
              <a:ext cx="101113" cy="72331"/>
            </a:xfrm>
            <a:custGeom>
              <a:avLst/>
              <a:gdLst>
                <a:gd fmla="*/ 96348 w 101113" name="connsiteX0"/>
                <a:gd fmla="*/ 26045 h 72331" name="connsiteY0"/>
                <a:gd fmla="*/ 100406 w 101113" name="connsiteX1"/>
                <a:gd fmla="*/ 14438 h 72331" name="connsiteY1"/>
                <a:gd fmla="*/ 36520 w 101113" name="connsiteX2"/>
                <a:gd fmla="*/ 13494 h 72331" name="connsiteY2"/>
                <a:gd fmla="*/ 23403 w 101113" name="connsiteX3"/>
                <a:gd fmla="*/ 0 h 72331" name="connsiteY3"/>
                <a:gd fmla="*/ 20949 w 101113" name="connsiteX4"/>
                <a:gd fmla="*/ 26328 h 72331" name="connsiteY4"/>
                <a:gd fmla="*/ 0 w 101113" name="connsiteX5"/>
                <a:gd fmla="*/ 68227 h 72331" name="connsiteY5"/>
                <a:gd fmla="*/ 6181 w 101113" name="connsiteX6"/>
                <a:gd fmla="*/ 72332 h 72331" name="connsiteY6"/>
                <a:gd fmla="*/ 101113 w 101113" name="connsiteX7"/>
                <a:gd fmla="*/ 62659 h 72331" name="connsiteY7"/>
                <a:gd fmla="*/ 96348 w 101113" name="connsiteX8"/>
                <a:gd fmla="*/ 26045 h 72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2331" w="101113">
                  <a:moveTo>
                    <a:pt x="96348" y="26045"/>
                  </a:moveTo>
                  <a:lnTo>
                    <a:pt x="100406" y="14438"/>
                  </a:lnTo>
                  <a:lnTo>
                    <a:pt x="36520" y="13494"/>
                  </a:lnTo>
                  <a:lnTo>
                    <a:pt x="23403" y="0"/>
                  </a:lnTo>
                  <a:lnTo>
                    <a:pt x="20949" y="26328"/>
                  </a:lnTo>
                  <a:lnTo>
                    <a:pt x="0" y="68227"/>
                  </a:lnTo>
                  <a:lnTo>
                    <a:pt x="6181" y="72332"/>
                  </a:lnTo>
                  <a:lnTo>
                    <a:pt x="101113" y="62659"/>
                  </a:lnTo>
                  <a:lnTo>
                    <a:pt x="96348" y="2604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8" name="Graphic 6">
              <a:extLst>
                <a:ext uri="{FF2B5EF4-FFF2-40B4-BE49-F238E27FC236}">
                  <a16:creationId xmlns:a16="http://schemas.microsoft.com/office/drawing/2014/main" id="{5D5BCD1A-A1DD-43A3-8663-D751FA02B250}"/>
                </a:ext>
              </a:extLst>
            </p:cNvPr>
            <p:cNvSpPr/>
            <p:nvPr/>
          </p:nvSpPr>
          <p:spPr>
            <a:xfrm>
              <a:off x="7741900" y="2947171"/>
              <a:ext cx="656646" cy="550484"/>
            </a:xfrm>
            <a:custGeom>
              <a:avLst/>
              <a:gdLst>
                <a:gd fmla="*/ 333962 w 656646" name="connsiteX0"/>
                <a:gd fmla="*/ 486693 h 550484" name="connsiteY0"/>
                <a:gd fmla="*/ 342313 w 656646" name="connsiteX1"/>
                <a:gd fmla="*/ 448758 h 550484" name="connsiteY1"/>
                <a:gd fmla="*/ 372133 w 656646" name="connsiteX2"/>
                <a:gd fmla="*/ 414267 h 550484" name="connsiteY2"/>
                <a:gd fmla="*/ 381758 w 656646" name="connsiteX3"/>
                <a:gd fmla="*/ 396055 h 550484" name="connsiteY3"/>
                <a:gd fmla="*/ 451495 w 656646" name="connsiteX4"/>
                <a:gd fmla="*/ 391950 h 550484" name="connsiteY4"/>
                <a:gd fmla="*/ 470321 w 656646" name="connsiteX5"/>
                <a:gd fmla="*/ 418797 h 550484" name="connsiteY5"/>
                <a:gd fmla="*/ 485325 w 656646" name="connsiteX6"/>
                <a:gd fmla="*/ 415777 h 550484" name="connsiteY6"/>
                <a:gd fmla="*/ 544209 w 656646" name="connsiteX7"/>
                <a:gd fmla="*/ 288996 h 550484" name="connsiteY7"/>
                <a:gd fmla="*/ 567518 w 656646" name="connsiteX8"/>
                <a:gd fmla="*/ 277342 h 550484" name="connsiteY8"/>
                <a:gd fmla="*/ 611351 w 656646" name="connsiteX9"/>
                <a:gd fmla="*/ 144050 h 550484" name="connsiteY9"/>
                <a:gd fmla="*/ 656647 w 656646" name="connsiteX10"/>
                <a:gd fmla="*/ 121827 h 550484" name="connsiteY10"/>
                <a:gd fmla="*/ 656647 w 656646" name="connsiteX11"/>
                <a:gd fmla="*/ 89129 h 550484" name="connsiteY11"/>
                <a:gd fmla="*/ 637160 w 656646" name="connsiteX12"/>
                <a:gd fmla="*/ 82901 h 550484" name="connsiteY12"/>
                <a:gd fmla="*/ 636028 w 656646" name="connsiteX13"/>
                <a:gd fmla="*/ 73606 h 550484" name="connsiteY13"/>
                <a:gd fmla="*/ 624468 w 656646" name="connsiteX14"/>
                <a:gd fmla="*/ 62046 h 550484" name="connsiteY14"/>
                <a:gd fmla="*/ 619183 w 656646" name="connsiteX15"/>
                <a:gd fmla="*/ 41757 h 550484" name="connsiteY15"/>
                <a:gd fmla="*/ 602952 w 656646" name="connsiteX16"/>
                <a:gd fmla="*/ 30622 h 550484" name="connsiteY16"/>
                <a:gd fmla="*/ 597809 w 656646" name="connsiteX17"/>
                <a:gd fmla="*/ 23356 h 550484" name="connsiteY17"/>
                <a:gd fmla="*/ 573652 w 656646" name="connsiteX18"/>
                <a:gd fmla="*/ 29206 h 550484" name="connsiteY18"/>
                <a:gd fmla="*/ 550721 w 656646" name="connsiteX19"/>
                <a:gd fmla="*/ 49165 h 550484" name="connsiteY19"/>
                <a:gd fmla="*/ 508964 w 656646" name="connsiteX20"/>
                <a:gd fmla="*/ 31707 h 550484" name="connsiteY20"/>
                <a:gd fmla="*/ 442200 w 656646" name="connsiteX21"/>
                <a:gd fmla="*/ 35151 h 550484" name="connsiteY21"/>
                <a:gd fmla="*/ 399169 w 656646" name="connsiteX22"/>
                <a:gd fmla="*/ 65396 h 550484" name="connsiteY22"/>
                <a:gd fmla="*/ 358874 w 656646" name="connsiteX23"/>
                <a:gd fmla="*/ 65396 h 550484" name="connsiteY23"/>
                <a:gd fmla="*/ 301641 w 656646" name="connsiteX24"/>
                <a:gd fmla="*/ 37228 h 550484" name="connsiteY24"/>
                <a:gd fmla="*/ 273284 w 656646" name="connsiteX25"/>
                <a:gd fmla="*/ 39587 h 550484" name="connsiteY25"/>
                <a:gd fmla="*/ 257525 w 656646" name="connsiteX26"/>
                <a:gd fmla="*/ 56242 h 550484" name="connsiteY26"/>
                <a:gd fmla="*/ 237284 w 656646" name="connsiteX27"/>
                <a:gd fmla="*/ 56242 h 550484" name="connsiteY27"/>
                <a:gd fmla="*/ 211663 w 656646" name="connsiteX28"/>
                <a:gd fmla="*/ 18307 h 550484" name="connsiteY28"/>
                <a:gd fmla="*/ 172548 w 656646" name="connsiteX29"/>
                <a:gd fmla="*/ 0 h 550484" name="connsiteY29"/>
                <a:gd fmla="*/ 97527 w 656646" name="connsiteX30"/>
                <a:gd fmla="*/ 15995 h 550484" name="connsiteY30"/>
                <a:gd fmla="*/ 84269 w 656646" name="connsiteX31"/>
                <a:gd fmla="*/ 61102 h 550484" name="connsiteY31"/>
                <a:gd fmla="*/ 64971 w 656646" name="connsiteX32"/>
                <a:gd fmla="*/ 73417 h 550484" name="connsiteY32"/>
                <a:gd fmla="*/ 61621 w 656646" name="connsiteX33"/>
                <a:gd fmla="*/ 128385 h 550484" name="connsiteY33"/>
                <a:gd fmla="*/ 73606 w 656646" name="connsiteX34"/>
                <a:gd fmla="*/ 153251 h 550484" name="connsiteY34"/>
                <a:gd fmla="*/ 69312 w 656646" name="connsiteX35"/>
                <a:gd fmla="*/ 186656 h 550484" name="connsiteY35"/>
                <a:gd fmla="*/ 59073 w 656646" name="connsiteX36"/>
                <a:gd fmla="*/ 193451 h 550484" name="connsiteY36"/>
                <a:gd fmla="*/ 61810 w 656646" name="connsiteX37"/>
                <a:gd fmla="*/ 230395 h 550484" name="connsiteY37"/>
                <a:gd fmla="*/ 37746 w 656646" name="connsiteX38"/>
                <a:gd fmla="*/ 250589 h 550484" name="connsiteY38"/>
                <a:gd fmla="*/ 31754 w 656646" name="connsiteX39"/>
                <a:gd fmla="*/ 268660 h 550484" name="connsiteY39"/>
                <a:gd fmla="*/ 12079 w 656646" name="connsiteX40"/>
                <a:gd fmla="*/ 300792 h 550484" name="connsiteY40"/>
                <a:gd fmla="*/ 0 w 656646" name="connsiteX41"/>
                <a:gd fmla="*/ 431395 h 550484" name="connsiteY41"/>
                <a:gd fmla="*/ 65396 w 656646" name="connsiteX42"/>
                <a:gd fmla="*/ 427101 h 550484" name="connsiteY42"/>
                <a:gd fmla="*/ 93045 w 656646" name="connsiteX43"/>
                <a:gd fmla="*/ 431772 h 550484" name="connsiteY43"/>
                <a:gd fmla="*/ 115174 w 656646" name="connsiteX44"/>
                <a:gd fmla="*/ 445125 h 550484" name="connsiteY44"/>
                <a:gd fmla="*/ 122440 w 656646" name="connsiteX45"/>
                <a:gd fmla="*/ 457676 h 550484" name="connsiteY45"/>
                <a:gd fmla="*/ 130273 w 656646" name="connsiteX46"/>
                <a:gd fmla="*/ 462300 h 550484" name="connsiteY46"/>
                <a:gd fmla="*/ 136972 w 656646" name="connsiteX47"/>
                <a:gd fmla="*/ 477728 h 550484" name="connsiteY47"/>
                <a:gd fmla="*/ 147730 w 656646" name="connsiteX48"/>
                <a:gd fmla="*/ 484995 h 550484" name="connsiteY48"/>
                <a:gd fmla="*/ 145701 w 656646" name="connsiteX49"/>
                <a:gd fmla="*/ 490232 h 550484" name="connsiteY49"/>
                <a:gd fmla="*/ 150655 w 656646" name="connsiteX50"/>
                <a:gd fmla="*/ 520193 h 550484" name="connsiteY50"/>
                <a:gd fmla="*/ 167264 w 656646" name="connsiteX51"/>
                <a:gd fmla="*/ 538548 h 550484" name="connsiteY51"/>
                <a:gd fmla="*/ 173634 w 656646" name="connsiteX52"/>
                <a:gd fmla="*/ 543219 h 550484" name="connsiteY52"/>
                <a:gd fmla="*/ 188496 w 656646" name="connsiteX53"/>
                <a:gd fmla="*/ 544634 h 550484" name="connsiteY53"/>
                <a:gd fmla="*/ 194866 w 656646" name="connsiteX54"/>
                <a:gd fmla="*/ 550485 h 550484" name="connsiteY54"/>
                <a:gd fmla="*/ 215532 w 656646" name="connsiteX55"/>
                <a:gd fmla="*/ 543502 h 550484" name="connsiteY55"/>
                <a:gd fmla="*/ 228932 w 656646" name="connsiteX56"/>
                <a:gd fmla="*/ 544964 h 550484" name="connsiteY56"/>
                <a:gd fmla="*/ 244361 w 656646" name="connsiteX57"/>
                <a:gd fmla="*/ 528639 h 550484" name="connsiteY57"/>
                <a:gd fmla="*/ 248702 w 656646" name="connsiteX58"/>
                <a:gd fmla="*/ 528639 h 550484" name="connsiteY58"/>
                <a:gd fmla="*/ 266160 w 656646" name="connsiteX59"/>
                <a:gd fmla="*/ 537085 h 550484" name="connsiteY59"/>
                <a:gd fmla="*/ 305746 w 656646" name="connsiteX60"/>
                <a:gd fmla="*/ 536802 h 550484" name="connsiteY60"/>
                <a:gd fmla="*/ 309804 w 656646" name="connsiteX61"/>
                <a:gd fmla="*/ 517598 h 550484" name="connsiteY61"/>
                <a:gd fmla="*/ 314050 w 656646" name="connsiteX62"/>
                <a:gd fmla="*/ 517362 h 550484" name="connsiteY62"/>
                <a:gd fmla="*/ 333962 w 656646" name="connsiteX63"/>
                <a:gd fmla="*/ 486693 h 550484"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550484" w="656646">
                  <a:moveTo>
                    <a:pt x="333962" y="486693"/>
                  </a:moveTo>
                  <a:lnTo>
                    <a:pt x="342313" y="448758"/>
                  </a:lnTo>
                  <a:lnTo>
                    <a:pt x="372133" y="414267"/>
                  </a:lnTo>
                  <a:lnTo>
                    <a:pt x="381758" y="396055"/>
                  </a:lnTo>
                  <a:lnTo>
                    <a:pt x="451495" y="391950"/>
                  </a:lnTo>
                  <a:lnTo>
                    <a:pt x="470321" y="418797"/>
                  </a:lnTo>
                  <a:lnTo>
                    <a:pt x="485325" y="415777"/>
                  </a:lnTo>
                  <a:lnTo>
                    <a:pt x="544209" y="288996"/>
                  </a:lnTo>
                  <a:lnTo>
                    <a:pt x="567518" y="277342"/>
                  </a:lnTo>
                  <a:lnTo>
                    <a:pt x="611351" y="144050"/>
                  </a:lnTo>
                  <a:lnTo>
                    <a:pt x="656647" y="121827"/>
                  </a:lnTo>
                  <a:lnTo>
                    <a:pt x="656647" y="89129"/>
                  </a:lnTo>
                  <a:lnTo>
                    <a:pt x="637160" y="82901"/>
                  </a:lnTo>
                  <a:lnTo>
                    <a:pt x="636028" y="73606"/>
                  </a:lnTo>
                  <a:lnTo>
                    <a:pt x="624468" y="62046"/>
                  </a:lnTo>
                  <a:lnTo>
                    <a:pt x="619183" y="41757"/>
                  </a:lnTo>
                  <a:lnTo>
                    <a:pt x="602952" y="30622"/>
                  </a:lnTo>
                  <a:lnTo>
                    <a:pt x="597809" y="23356"/>
                  </a:lnTo>
                  <a:lnTo>
                    <a:pt x="573652" y="29206"/>
                  </a:lnTo>
                  <a:lnTo>
                    <a:pt x="550721" y="49165"/>
                  </a:lnTo>
                  <a:lnTo>
                    <a:pt x="508964" y="31707"/>
                  </a:lnTo>
                  <a:lnTo>
                    <a:pt x="442200" y="35151"/>
                  </a:lnTo>
                  <a:lnTo>
                    <a:pt x="399169" y="65396"/>
                  </a:lnTo>
                  <a:lnTo>
                    <a:pt x="358874" y="65396"/>
                  </a:lnTo>
                  <a:lnTo>
                    <a:pt x="301641" y="37228"/>
                  </a:lnTo>
                  <a:lnTo>
                    <a:pt x="273284" y="39587"/>
                  </a:lnTo>
                  <a:lnTo>
                    <a:pt x="257525" y="56242"/>
                  </a:lnTo>
                  <a:lnTo>
                    <a:pt x="237284" y="56242"/>
                  </a:lnTo>
                  <a:lnTo>
                    <a:pt x="211663" y="18307"/>
                  </a:lnTo>
                  <a:lnTo>
                    <a:pt x="172548" y="0"/>
                  </a:lnTo>
                  <a:lnTo>
                    <a:pt x="97527" y="15995"/>
                  </a:lnTo>
                  <a:lnTo>
                    <a:pt x="84269" y="61102"/>
                  </a:lnTo>
                  <a:lnTo>
                    <a:pt x="64971" y="73417"/>
                  </a:lnTo>
                  <a:lnTo>
                    <a:pt x="61621" y="128385"/>
                  </a:lnTo>
                  <a:lnTo>
                    <a:pt x="73606" y="153251"/>
                  </a:lnTo>
                  <a:lnTo>
                    <a:pt x="69312" y="186656"/>
                  </a:lnTo>
                  <a:lnTo>
                    <a:pt x="59073" y="193451"/>
                  </a:lnTo>
                  <a:lnTo>
                    <a:pt x="61810" y="230395"/>
                  </a:lnTo>
                  <a:lnTo>
                    <a:pt x="37746" y="250589"/>
                  </a:lnTo>
                  <a:lnTo>
                    <a:pt x="31754" y="268660"/>
                  </a:lnTo>
                  <a:lnTo>
                    <a:pt x="12079" y="300792"/>
                  </a:lnTo>
                  <a:lnTo>
                    <a:pt x="0" y="431395"/>
                  </a:lnTo>
                  <a:lnTo>
                    <a:pt x="65396" y="427101"/>
                  </a:lnTo>
                  <a:lnTo>
                    <a:pt x="93045" y="431772"/>
                  </a:lnTo>
                  <a:lnTo>
                    <a:pt x="115174" y="445125"/>
                  </a:lnTo>
                  <a:lnTo>
                    <a:pt x="122440" y="457676"/>
                  </a:lnTo>
                  <a:lnTo>
                    <a:pt x="130273" y="462300"/>
                  </a:lnTo>
                  <a:lnTo>
                    <a:pt x="136972" y="477728"/>
                  </a:lnTo>
                  <a:lnTo>
                    <a:pt x="147730" y="484995"/>
                  </a:lnTo>
                  <a:lnTo>
                    <a:pt x="145701" y="490232"/>
                  </a:lnTo>
                  <a:lnTo>
                    <a:pt x="150655" y="520193"/>
                  </a:lnTo>
                  <a:lnTo>
                    <a:pt x="167264" y="538548"/>
                  </a:lnTo>
                  <a:lnTo>
                    <a:pt x="173634" y="543219"/>
                  </a:lnTo>
                  <a:lnTo>
                    <a:pt x="188496" y="544634"/>
                  </a:lnTo>
                  <a:lnTo>
                    <a:pt x="194866" y="550485"/>
                  </a:lnTo>
                  <a:lnTo>
                    <a:pt x="215532" y="543502"/>
                  </a:lnTo>
                  <a:lnTo>
                    <a:pt x="228932" y="544964"/>
                  </a:lnTo>
                  <a:lnTo>
                    <a:pt x="244361" y="528639"/>
                  </a:lnTo>
                  <a:lnTo>
                    <a:pt x="248702" y="528639"/>
                  </a:lnTo>
                  <a:lnTo>
                    <a:pt x="266160" y="537085"/>
                  </a:lnTo>
                  <a:lnTo>
                    <a:pt x="305746" y="536802"/>
                  </a:lnTo>
                  <a:lnTo>
                    <a:pt x="309804" y="517598"/>
                  </a:lnTo>
                  <a:lnTo>
                    <a:pt x="314050" y="517362"/>
                  </a:lnTo>
                  <a:lnTo>
                    <a:pt x="333962" y="48669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9" name="Graphic 6">
              <a:extLst>
                <a:ext uri="{FF2B5EF4-FFF2-40B4-BE49-F238E27FC236}">
                  <a16:creationId xmlns:a16="http://schemas.microsoft.com/office/drawing/2014/main" id="{D38B23BC-2272-4E8B-B4C7-B17C92515E1C}"/>
                </a:ext>
              </a:extLst>
            </p:cNvPr>
            <p:cNvSpPr/>
            <p:nvPr/>
          </p:nvSpPr>
          <p:spPr>
            <a:xfrm>
              <a:off x="8062509" y="3013652"/>
              <a:ext cx="428988" cy="624939"/>
            </a:xfrm>
            <a:custGeom>
              <a:avLst/>
              <a:gdLst>
                <a:gd fmla="*/ 28168 w 428988" name="connsiteX0"/>
                <a:gd fmla="*/ 491553 h 624939" name="connsiteY0"/>
                <a:gd fmla="*/ 47938 w 428988" name="connsiteX1"/>
                <a:gd fmla="*/ 501462 h 624939" name="connsiteY1"/>
                <a:gd fmla="*/ 52609 w 428988" name="connsiteX2"/>
                <a:gd fmla="*/ 501745 h 624939" name="connsiteY2"/>
                <a:gd fmla="*/ 58743 w 428988" name="connsiteX3"/>
                <a:gd fmla="*/ 497074 h 624939" name="connsiteY3"/>
                <a:gd fmla="*/ 66858 w 428988" name="connsiteX4"/>
                <a:gd fmla="*/ 495045 h 624939" name="connsiteY4"/>
                <a:gd fmla="*/ 67141 w 428988" name="connsiteX5"/>
                <a:gd fmla="*/ 508114 h 624939" name="connsiteY5"/>
                <a:gd fmla="*/ 63697 w 428988" name="connsiteX6"/>
                <a:gd fmla="*/ 512786 h 624939" name="connsiteY6"/>
                <a:gd fmla="*/ 63697 w 428988" name="connsiteX7"/>
                <a:gd fmla="*/ 517740 h 624939" name="connsiteY7"/>
                <a:gd fmla="*/ 82193 w 428988" name="connsiteX8"/>
                <a:gd fmla="*/ 542605 h 624939" name="connsiteY8"/>
                <a:gd fmla="*/ 73558 w 428988" name="connsiteX9"/>
                <a:gd fmla="*/ 573133 h 624939" name="connsiteY9"/>
                <a:gd fmla="*/ 90261 w 428988" name="connsiteX10"/>
                <a:gd fmla="*/ 590402 h 624939" name="connsiteY10"/>
                <a:gd fmla="*/ 273615 w 428988" name="connsiteX11"/>
                <a:gd fmla="*/ 593091 h 624939" name="connsiteY11"/>
                <a:gd fmla="*/ 376002 w 428988" name="connsiteX12"/>
                <a:gd fmla="*/ 594035 h 624939" name="connsiteY12"/>
                <a:gd fmla="*/ 423232 w 428988" name="connsiteX13"/>
                <a:gd fmla="*/ 624940 h 624939" name="connsiteY13"/>
                <a:gd fmla="*/ 428988 w 428988" name="connsiteX14"/>
                <a:gd fmla="*/ 624562 h 624939" name="connsiteY14"/>
                <a:gd fmla="*/ 427431 w 428988" name="connsiteX15"/>
                <a:gd fmla="*/ 565772 h 624939" name="connsiteY15"/>
                <a:gd fmla="*/ 379493 w 428988" name="connsiteX16"/>
                <a:gd fmla="*/ 524959 h 624939" name="connsiteY16"/>
                <a:gd fmla="*/ 336887 w 428988" name="connsiteX17"/>
                <a:gd fmla="*/ 447296 h 624939" name="connsiteY17"/>
                <a:gd fmla="*/ 340756 w 428988" name="connsiteX18"/>
                <a:gd fmla="*/ 380343 h 624939" name="connsiteY18"/>
                <a:gd fmla="*/ 379305 w 428988" name="connsiteX19"/>
                <a:gd fmla="*/ 327073 h 624939" name="connsiteY19"/>
                <a:gd fmla="*/ 385155 w 428988" name="connsiteX20"/>
                <a:gd fmla="*/ 291072 h 624939" name="connsiteY20"/>
                <a:gd fmla="*/ 366329 w 428988" name="connsiteX21"/>
                <a:gd fmla="*/ 231905 h 624939" name="connsiteY21"/>
                <a:gd fmla="*/ 323817 w 428988" name="connsiteX22"/>
                <a:gd fmla="*/ 203265 h 624939" name="connsiteY22"/>
                <a:gd fmla="*/ 314852 w 428988" name="connsiteX23"/>
                <a:gd fmla="*/ 146079 h 624939" name="connsiteY23"/>
                <a:gd fmla="*/ 356421 w 428988" name="connsiteX24"/>
                <a:gd fmla="*/ 144946 h 624939" name="connsiteY24"/>
                <a:gd fmla="*/ 385863 w 428988" name="connsiteX25"/>
                <a:gd fmla="*/ 152307 h 624939" name="connsiteY25"/>
                <a:gd fmla="*/ 386995 w 428988" name="connsiteX26"/>
                <a:gd fmla="*/ 134802 h 624939" name="connsiteY26"/>
                <a:gd fmla="*/ 363451 w 428988" name="connsiteX27"/>
                <a:gd fmla="*/ 104935 h 624939" name="connsiteY27"/>
                <a:gd fmla="*/ 362555 w 428988" name="connsiteX28"/>
                <a:gd fmla="*/ 39209 h 624939" name="connsiteY28"/>
                <a:gd fmla="*/ 356374 w 428988" name="connsiteX29"/>
                <a:gd fmla="*/ 0 h 624939" name="connsiteY29"/>
                <a:gd fmla="*/ 344389 w 428988" name="connsiteX30"/>
                <a:gd fmla="*/ 2076 h 624939" name="connsiteY30"/>
                <a:gd fmla="*/ 337689 w 428988" name="connsiteX31"/>
                <a:gd fmla="*/ 8776 h 624939" name="connsiteY31"/>
                <a:gd fmla="*/ 349768 w 428988" name="connsiteX32"/>
                <a:gd fmla="*/ 12598 h 624939" name="connsiteY32"/>
                <a:gd fmla="*/ 349768 w 428988" name="connsiteX33"/>
                <a:gd fmla="*/ 63886 h 624939" name="connsiteY33"/>
                <a:gd fmla="*/ 301972 w 428988" name="connsiteX34"/>
                <a:gd fmla="*/ 87289 h 624939" name="connsiteY34"/>
                <a:gd fmla="*/ 258138 w 428988" name="connsiteX35"/>
                <a:gd fmla="*/ 220534 h 624939" name="connsiteY35"/>
                <a:gd fmla="*/ 233981 w 428988" name="connsiteX36"/>
                <a:gd fmla="*/ 232613 h 624939" name="connsiteY36"/>
                <a:gd fmla="*/ 174200 w 428988" name="connsiteX37"/>
                <a:gd fmla="*/ 361375 h 624939" name="connsiteY37"/>
                <a:gd fmla="*/ 143625 w 428988" name="connsiteX38"/>
                <a:gd fmla="*/ 367509 h 624939" name="connsiteY38"/>
                <a:gd fmla="*/ 124091 w 428988" name="connsiteX39"/>
                <a:gd fmla="*/ 339577 h 624939" name="connsiteY39"/>
                <a:gd fmla="*/ 69689 w 428988" name="connsiteX40"/>
                <a:gd fmla="*/ 342785 h 624939" name="connsiteY40"/>
                <a:gd fmla="*/ 62895 w 428988" name="connsiteX41"/>
                <a:gd fmla="*/ 355572 h 624939" name="connsiteY41"/>
                <a:gd fmla="*/ 34302 w 428988" name="connsiteX42"/>
                <a:gd fmla="*/ 388600 h 624939" name="connsiteY42"/>
                <a:gd fmla="*/ 26187 w 428988" name="connsiteX43"/>
                <a:gd fmla="*/ 425544 h 624939" name="connsiteY43"/>
                <a:gd fmla="*/ 1793 w 428988" name="connsiteX44"/>
                <a:gd fmla="*/ 463149 h 624939" name="connsiteY44"/>
                <a:gd fmla="*/ 0 w 428988" name="connsiteX45"/>
                <a:gd fmla="*/ 461969 h 624939" name="connsiteY45"/>
                <a:gd fmla="*/ 849 w 428988" name="connsiteX46"/>
                <a:gd fmla="*/ 467679 h 624939" name="connsiteY46"/>
                <a:gd fmla="*/ 19156 w 428988" name="connsiteX47"/>
                <a:gd fmla="*/ 467112 h 624939" name="connsiteY47"/>
                <a:gd fmla="*/ 28168 w 428988" name="connsiteX48"/>
                <a:gd fmla="*/ 491553 h 62493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24939" w="428988">
                  <a:moveTo>
                    <a:pt x="28168" y="491553"/>
                  </a:moveTo>
                  <a:lnTo>
                    <a:pt x="47938" y="501462"/>
                  </a:lnTo>
                  <a:lnTo>
                    <a:pt x="52609" y="501745"/>
                  </a:lnTo>
                  <a:lnTo>
                    <a:pt x="58743" y="497074"/>
                  </a:lnTo>
                  <a:lnTo>
                    <a:pt x="66858" y="495045"/>
                  </a:lnTo>
                  <a:lnTo>
                    <a:pt x="67141" y="508114"/>
                  </a:lnTo>
                  <a:lnTo>
                    <a:pt x="63697" y="512786"/>
                  </a:lnTo>
                  <a:lnTo>
                    <a:pt x="63697" y="517740"/>
                  </a:lnTo>
                  <a:lnTo>
                    <a:pt x="82193" y="542605"/>
                  </a:lnTo>
                  <a:lnTo>
                    <a:pt x="73558" y="573133"/>
                  </a:lnTo>
                  <a:lnTo>
                    <a:pt x="90261" y="590402"/>
                  </a:lnTo>
                  <a:lnTo>
                    <a:pt x="273615" y="593091"/>
                  </a:lnTo>
                  <a:lnTo>
                    <a:pt x="376002" y="594035"/>
                  </a:lnTo>
                  <a:lnTo>
                    <a:pt x="423232" y="624940"/>
                  </a:lnTo>
                  <a:lnTo>
                    <a:pt x="428988" y="624562"/>
                  </a:lnTo>
                  <a:lnTo>
                    <a:pt x="427431" y="565772"/>
                  </a:lnTo>
                  <a:lnTo>
                    <a:pt x="379493" y="524959"/>
                  </a:lnTo>
                  <a:lnTo>
                    <a:pt x="336887" y="447296"/>
                  </a:lnTo>
                  <a:lnTo>
                    <a:pt x="340756" y="380343"/>
                  </a:lnTo>
                  <a:lnTo>
                    <a:pt x="379305" y="327073"/>
                  </a:lnTo>
                  <a:lnTo>
                    <a:pt x="385155" y="291072"/>
                  </a:lnTo>
                  <a:lnTo>
                    <a:pt x="366329" y="231905"/>
                  </a:lnTo>
                  <a:lnTo>
                    <a:pt x="323817" y="203265"/>
                  </a:lnTo>
                  <a:lnTo>
                    <a:pt x="314852" y="146079"/>
                  </a:lnTo>
                  <a:lnTo>
                    <a:pt x="356421" y="144946"/>
                  </a:lnTo>
                  <a:lnTo>
                    <a:pt x="385863" y="152307"/>
                  </a:lnTo>
                  <a:lnTo>
                    <a:pt x="386995" y="134802"/>
                  </a:lnTo>
                  <a:lnTo>
                    <a:pt x="363451" y="104935"/>
                  </a:lnTo>
                  <a:lnTo>
                    <a:pt x="362555" y="39209"/>
                  </a:lnTo>
                  <a:lnTo>
                    <a:pt x="356374" y="0"/>
                  </a:lnTo>
                  <a:lnTo>
                    <a:pt x="344389" y="2076"/>
                  </a:lnTo>
                  <a:lnTo>
                    <a:pt x="337689" y="8776"/>
                  </a:lnTo>
                  <a:lnTo>
                    <a:pt x="349768" y="12598"/>
                  </a:lnTo>
                  <a:lnTo>
                    <a:pt x="349768" y="63886"/>
                  </a:lnTo>
                  <a:lnTo>
                    <a:pt x="301972" y="87289"/>
                  </a:lnTo>
                  <a:lnTo>
                    <a:pt x="258138" y="220534"/>
                  </a:lnTo>
                  <a:lnTo>
                    <a:pt x="233981" y="232613"/>
                  </a:lnTo>
                  <a:lnTo>
                    <a:pt x="174200" y="361375"/>
                  </a:lnTo>
                  <a:lnTo>
                    <a:pt x="143625" y="367509"/>
                  </a:lnTo>
                  <a:lnTo>
                    <a:pt x="124091" y="339577"/>
                  </a:lnTo>
                  <a:lnTo>
                    <a:pt x="69689" y="342785"/>
                  </a:lnTo>
                  <a:lnTo>
                    <a:pt x="62895" y="355572"/>
                  </a:lnTo>
                  <a:lnTo>
                    <a:pt x="34302" y="388600"/>
                  </a:lnTo>
                  <a:lnTo>
                    <a:pt x="26187" y="425544"/>
                  </a:lnTo>
                  <a:lnTo>
                    <a:pt x="1793" y="463149"/>
                  </a:lnTo>
                  <a:lnTo>
                    <a:pt x="0" y="461969"/>
                  </a:lnTo>
                  <a:lnTo>
                    <a:pt x="849" y="467679"/>
                  </a:lnTo>
                  <a:lnTo>
                    <a:pt x="19156" y="467112"/>
                  </a:lnTo>
                  <a:lnTo>
                    <a:pt x="28168" y="49155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0" name="Graphic 6">
              <a:extLst>
                <a:ext uri="{FF2B5EF4-FFF2-40B4-BE49-F238E27FC236}">
                  <a16:creationId xmlns:a16="http://schemas.microsoft.com/office/drawing/2014/main" id="{EC402649-CE59-4AF2-8B24-6CFDFBDDF130}"/>
                </a:ext>
              </a:extLst>
            </p:cNvPr>
            <p:cNvSpPr/>
            <p:nvPr/>
          </p:nvSpPr>
          <p:spPr>
            <a:xfrm>
              <a:off x="8079307" y="3618822"/>
              <a:ext cx="314899" cy="346842"/>
            </a:xfrm>
            <a:custGeom>
              <a:avLst/>
              <a:gdLst>
                <a:gd fmla="*/ 130697 w 314899" name="connsiteX0"/>
                <a:gd fmla="*/ 346843 h 346842" name="connsiteY0"/>
                <a:gd fmla="*/ 136076 w 314899" name="connsiteX1"/>
                <a:gd fmla="*/ 320562 h 346842" name="connsiteY1"/>
                <a:gd fmla="*/ 160847 w 314899" name="connsiteX2"/>
                <a:gd fmla="*/ 318910 h 346842" name="connsiteY2"/>
                <a:gd fmla="*/ 150420 w 314899" name="connsiteX3"/>
                <a:gd fmla="*/ 267575 h 346842" name="connsiteY3"/>
                <a:gd fmla="*/ 203548 w 314899" name="connsiteX4"/>
                <a:gd fmla="*/ 241011 h 346842" name="connsiteY4"/>
                <a:gd fmla="*/ 223931 w 314899" name="connsiteX5"/>
                <a:gd fmla="*/ 222798 h 346842" name="connsiteY5"/>
                <a:gd fmla="*/ 250212 w 314899" name="connsiteX6"/>
                <a:gd fmla="*/ 237944 h 346842" name="connsiteY6"/>
                <a:gd fmla="*/ 278805 w 314899" name="connsiteX7"/>
                <a:gd fmla="*/ 236953 h 346842" name="connsiteY7"/>
                <a:gd fmla="*/ 286118 w 314899" name="connsiteX8"/>
                <a:gd fmla="*/ 257006 h 346842" name="connsiteY8"/>
                <a:gd fmla="*/ 296451 w 314899" name="connsiteX9"/>
                <a:gd fmla="*/ 256534 h 346842" name="connsiteY9"/>
                <a:gd fmla="*/ 309946 w 314899" name="connsiteX10"/>
                <a:gd fmla="*/ 167075 h 346842" name="connsiteY10"/>
                <a:gd fmla="*/ 289279 w 314899" name="connsiteX11"/>
                <a:gd fmla="*/ 109748 h 346842" name="connsiteY11"/>
                <a:gd fmla="*/ 314900 w 314899" name="connsiteX12"/>
                <a:gd fmla="*/ 72190 h 346842" name="connsiteY12"/>
                <a:gd fmla="*/ 306124 w 314899" name="connsiteX13"/>
                <a:gd fmla="*/ 45154 h 346842" name="connsiteY13"/>
                <a:gd fmla="*/ 278852 w 314899" name="connsiteX14"/>
                <a:gd fmla="*/ 37652 h 346842" name="connsiteY14"/>
                <a:gd fmla="*/ 268802 w 314899" name="connsiteX15"/>
                <a:gd fmla="*/ 60536 h 346842" name="connsiteY15"/>
                <a:gd fmla="*/ 234689 w 314899" name="connsiteX16"/>
                <a:gd fmla="*/ 50580 h 346842" name="connsiteY16"/>
                <a:gd fmla="*/ 247853 w 314899" name="connsiteX17"/>
                <a:gd fmla="*/ 1510 h 346842" name="connsiteY17"/>
                <a:gd fmla="*/ 145937 w 314899" name="connsiteX18"/>
                <a:gd fmla="*/ 0 h 346842" name="connsiteY18"/>
                <a:gd fmla="*/ 141408 w 314899" name="connsiteX19"/>
                <a:gd fmla="*/ 12834 h 346842" name="connsiteY19"/>
                <a:gd fmla="*/ 147589 w 314899" name="connsiteX20"/>
                <a:gd fmla="*/ 60206 h 346842" name="connsiteY20"/>
                <a:gd fmla="*/ 44541 w 314899" name="connsiteX21"/>
                <a:gd fmla="*/ 70727 h 346842" name="connsiteY21"/>
                <a:gd fmla="*/ 45060 w 314899" name="connsiteX22"/>
                <a:gd fmla="*/ 104982 h 346842" name="connsiteY22"/>
                <a:gd fmla="*/ 60913 w 314899" name="connsiteX23"/>
                <a:gd fmla="*/ 117675 h 346842" name="connsiteY23"/>
                <a:gd fmla="*/ 43786 w 314899" name="connsiteX24"/>
                <a:gd fmla="*/ 114513 h 346842" name="connsiteY24"/>
                <a:gd fmla="*/ 29820 w 314899" name="connsiteX25"/>
                <a:gd fmla="*/ 108804 h 346842" name="connsiteY25"/>
                <a:gd fmla="*/ 25385 w 314899" name="connsiteX26"/>
                <a:gd fmla="*/ 150703 h 346842" name="connsiteY26"/>
                <a:gd fmla="*/ 10805 w 314899" name="connsiteX27"/>
                <a:gd fmla="*/ 162121 h 346842" name="connsiteY27"/>
                <a:gd fmla="*/ 0 w 314899" name="connsiteX28"/>
                <a:gd fmla="*/ 165943 h 346842" name="connsiteY28"/>
                <a:gd fmla="*/ 2170 w 314899" name="connsiteX29"/>
                <a:gd fmla="*/ 170284 h 346842" name="connsiteY29"/>
                <a:gd fmla="*/ 3161 w 314899" name="connsiteX30"/>
                <a:gd fmla="*/ 173775 h 346842" name="connsiteY30"/>
                <a:gd fmla="*/ 17599 w 314899" name="connsiteX31"/>
                <a:gd fmla="*/ 202651 h 346842" name="connsiteY31"/>
                <a:gd fmla="*/ 28546 w 314899" name="connsiteX32"/>
                <a:gd fmla="*/ 232565 h 346842" name="connsiteY32"/>
                <a:gd fmla="*/ 60913 w 314899" name="connsiteX33"/>
                <a:gd fmla="*/ 275408 h 346842" name="connsiteY33"/>
                <a:gd fmla="*/ 80825 w 314899" name="connsiteX34"/>
                <a:gd fmla="*/ 294800 h 346842" name="connsiteY34"/>
                <a:gd fmla="*/ 123667 w 314899" name="connsiteX35"/>
                <a:gd fmla="*/ 336132 h 346842" name="connsiteY35"/>
                <a:gd fmla="*/ 130697 w 314899" name="connsiteX36"/>
                <a:gd fmla="*/ 346843 h 346842"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346842" w="314899">
                  <a:moveTo>
                    <a:pt x="130697" y="346843"/>
                  </a:moveTo>
                  <a:lnTo>
                    <a:pt x="136076" y="320562"/>
                  </a:lnTo>
                  <a:lnTo>
                    <a:pt x="160847" y="318910"/>
                  </a:lnTo>
                  <a:lnTo>
                    <a:pt x="150420" y="267575"/>
                  </a:lnTo>
                  <a:lnTo>
                    <a:pt x="203548" y="241011"/>
                  </a:lnTo>
                  <a:lnTo>
                    <a:pt x="223931" y="222798"/>
                  </a:lnTo>
                  <a:lnTo>
                    <a:pt x="250212" y="237944"/>
                  </a:lnTo>
                  <a:lnTo>
                    <a:pt x="278805" y="236953"/>
                  </a:lnTo>
                  <a:lnTo>
                    <a:pt x="286118" y="257006"/>
                  </a:lnTo>
                  <a:lnTo>
                    <a:pt x="296451" y="256534"/>
                  </a:lnTo>
                  <a:lnTo>
                    <a:pt x="309946" y="167075"/>
                  </a:lnTo>
                  <a:lnTo>
                    <a:pt x="289279" y="109748"/>
                  </a:lnTo>
                  <a:lnTo>
                    <a:pt x="314900" y="72190"/>
                  </a:lnTo>
                  <a:lnTo>
                    <a:pt x="306124" y="45154"/>
                  </a:lnTo>
                  <a:lnTo>
                    <a:pt x="278852" y="37652"/>
                  </a:lnTo>
                  <a:lnTo>
                    <a:pt x="268802" y="60536"/>
                  </a:lnTo>
                  <a:lnTo>
                    <a:pt x="234689" y="50580"/>
                  </a:lnTo>
                  <a:lnTo>
                    <a:pt x="247853" y="1510"/>
                  </a:lnTo>
                  <a:lnTo>
                    <a:pt x="145937" y="0"/>
                  </a:lnTo>
                  <a:lnTo>
                    <a:pt x="141408" y="12834"/>
                  </a:lnTo>
                  <a:lnTo>
                    <a:pt x="147589" y="60206"/>
                  </a:lnTo>
                  <a:lnTo>
                    <a:pt x="44541" y="70727"/>
                  </a:lnTo>
                  <a:lnTo>
                    <a:pt x="45060" y="104982"/>
                  </a:lnTo>
                  <a:lnTo>
                    <a:pt x="60913" y="117675"/>
                  </a:lnTo>
                  <a:lnTo>
                    <a:pt x="43786" y="114513"/>
                  </a:lnTo>
                  <a:lnTo>
                    <a:pt x="29820" y="108804"/>
                  </a:lnTo>
                  <a:lnTo>
                    <a:pt x="25385" y="150703"/>
                  </a:lnTo>
                  <a:lnTo>
                    <a:pt x="10805" y="162121"/>
                  </a:lnTo>
                  <a:lnTo>
                    <a:pt x="0" y="165943"/>
                  </a:lnTo>
                  <a:lnTo>
                    <a:pt x="2170" y="170284"/>
                  </a:lnTo>
                  <a:lnTo>
                    <a:pt x="3161" y="173775"/>
                  </a:lnTo>
                  <a:lnTo>
                    <a:pt x="17599" y="202651"/>
                  </a:lnTo>
                  <a:lnTo>
                    <a:pt x="28546" y="232565"/>
                  </a:lnTo>
                  <a:lnTo>
                    <a:pt x="60913" y="275408"/>
                  </a:lnTo>
                  <a:lnTo>
                    <a:pt x="80825" y="294800"/>
                  </a:lnTo>
                  <a:lnTo>
                    <a:pt x="123667" y="336132"/>
                  </a:lnTo>
                  <a:lnTo>
                    <a:pt x="130697" y="346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1" name="Graphic 6">
              <a:extLst>
                <a:ext uri="{FF2B5EF4-FFF2-40B4-BE49-F238E27FC236}">
                  <a16:creationId xmlns:a16="http://schemas.microsoft.com/office/drawing/2014/main" id="{A8BF1C4C-6F1A-4D0D-922D-49E29E8B8543}"/>
                </a:ext>
              </a:extLst>
            </p:cNvPr>
            <p:cNvSpPr/>
            <p:nvPr/>
          </p:nvSpPr>
          <p:spPr>
            <a:xfrm>
              <a:off x="8258319" y="4709459"/>
              <a:ext cx="732517" cy="673538"/>
            </a:xfrm>
            <a:custGeom>
              <a:avLst/>
              <a:gdLst>
                <a:gd fmla="*/ 258226 w 732517" name="connsiteX0"/>
                <a:gd fmla="*/ 647853 h 673538" name="connsiteY0"/>
                <a:gd fmla="*/ 263322 w 732517" name="connsiteX1"/>
                <a:gd fmla="*/ 650449 h 673538" name="connsiteY1"/>
                <a:gd fmla="*/ 302248 w 732517" name="connsiteX2"/>
                <a:gd fmla="*/ 616809 h 673538" name="connsiteY2"/>
                <a:gd fmla="*/ 330180 w 732517" name="connsiteX3"/>
                <a:gd fmla="*/ 644741 h 673538" name="connsiteY3"/>
                <a:gd fmla="*/ 334143 w 732517" name="connsiteX4"/>
                <a:gd fmla="*/ 666775 h 673538" name="connsiteY4"/>
                <a:gd fmla="*/ 392792 w 732517" name="connsiteX5"/>
                <a:gd fmla="*/ 666775 h 673538" name="connsiteY5"/>
                <a:gd fmla="*/ 436860 w 732517" name="connsiteX6"/>
                <a:gd fmla="*/ 646392 h 673538" name="connsiteY6"/>
                <a:gd fmla="*/ 446013 w 732517" name="connsiteX7"/>
                <a:gd fmla="*/ 270342 h 673538" name="connsiteY7"/>
                <a:gd fmla="*/ 500795 w 732517" name="connsiteX8"/>
                <a:gd fmla="*/ 264868 h 673538" name="connsiteY8"/>
                <a:gd fmla="*/ 506315 w 732517" name="connsiteX9"/>
                <a:gd fmla="*/ 67077 h 673538" name="connsiteY9"/>
                <a:gd fmla="*/ 535143 w 732517" name="connsiteX10"/>
                <a:gd fmla="*/ 67077 h 673538" name="connsiteY10"/>
                <a:gd fmla="*/ 611910 w 732517" name="connsiteX11"/>
                <a:gd fmla="*/ 52450 h 673538" name="connsiteY11"/>
                <a:gd fmla="*/ 652960 w 732517" name="connsiteX12"/>
                <a:gd fmla="*/ 53535 h 673538" name="connsiteY12"/>
                <a:gd fmla="*/ 658715 w 732517" name="connsiteX13"/>
                <a:gd fmla="*/ 70098 h 673538" name="connsiteY13"/>
                <a:gd fmla="*/ 678296 w 732517" name="connsiteX14"/>
                <a:gd fmla="*/ 55236 h 673538" name="connsiteY14"/>
                <a:gd fmla="*/ 725810 w 732517" name="connsiteX15"/>
                <a:gd fmla="*/ 33625 h 673538" name="connsiteY15"/>
                <a:gd fmla="*/ 724820 w 732517" name="connsiteX16"/>
                <a:gd fmla="*/ 31785 h 673538" name="connsiteY16"/>
                <a:gd fmla="*/ 687451 w 732517" name="connsiteX17"/>
                <a:gd fmla="*/ 26122 h 673538" name="connsiteY17"/>
                <a:gd fmla="*/ 535850 w 732517" name="connsiteX18"/>
                <a:gd fmla="*/ 56272 h 673538" name="connsiteY18"/>
                <a:gd fmla="*/ 484186 w 732517" name="connsiteX19"/>
                <a:gd fmla="*/ 46836 h 673538" name="connsiteY19"/>
                <a:gd fmla="*/ 398455 w 732517" name="connsiteX20"/>
                <a:gd fmla="*/ 49619 h 673538" name="connsiteY20"/>
                <a:gd fmla="*/ 363775 w 732517" name="connsiteX21"/>
                <a:gd fmla="*/ 23150 h 673538" name="connsiteY21"/>
                <a:gd fmla="*/ 123989 w 732517" name="connsiteX22"/>
                <a:gd fmla="*/ 29520 h 673538" name="connsiteY22"/>
                <a:gd fmla="*/ 69116 w 732517" name="connsiteX23"/>
                <a:gd fmla="*/ -6764 h 673538" name="connsiteY23"/>
                <a:gd fmla="*/ 38352 w 732517" name="connsiteX24"/>
                <a:gd fmla="*/ 10787 h 673538" name="connsiteY24"/>
                <a:gd fmla="*/ 35664 w 732517" name="connsiteX25"/>
                <a:gd fmla="*/ 10080 h 673538" name="connsiteY25"/>
                <a:gd fmla="*/ 20896 w 732517" name="connsiteX26"/>
                <a:gd fmla="*/ 6730 h 673538" name="connsiteY26"/>
                <a:gd fmla="*/ -6707 w 732517" name="connsiteX27"/>
                <a:gd fmla="*/ 20885 h 673538" name="connsiteY27"/>
                <a:gd fmla="*/ -3592 w 732517" name="connsiteX28"/>
                <a:gd fmla="*/ 58632 h 673538" name="connsiteY28"/>
                <a:gd fmla="*/ 8344 w 732517" name="connsiteX29"/>
                <a:gd fmla="*/ 82506 h 673538" name="connsiteY29"/>
                <a:gd fmla="*/ 26273 w 732517" name="connsiteX30"/>
                <a:gd fmla="*/ 99965 h 673538" name="connsiteY30"/>
                <a:gd fmla="*/ 55668 w 732517" name="connsiteX31"/>
                <a:gd fmla="*/ 140778 h 673538" name="connsiteY31"/>
                <a:gd fmla="*/ 64162 w 732517" name="connsiteX32"/>
                <a:gd fmla="*/ 165217 h 673538" name="connsiteY32"/>
                <a:gd fmla="*/ 81100 w 732517" name="connsiteX33"/>
                <a:gd fmla="*/ 188809 h 673538" name="connsiteY33"/>
                <a:gd fmla="*/ 92046 w 732517" name="connsiteX34"/>
                <a:gd fmla="*/ 218206 h 673538" name="connsiteY34"/>
                <a:gd fmla="*/ 118423 w 732517" name="connsiteX35"/>
                <a:gd fmla="*/ 259537 h 673538" name="connsiteY35"/>
                <a:gd fmla="*/ 124934 w 732517" name="connsiteX36"/>
                <a:gd fmla="*/ 273976 h 673538" name="connsiteY36"/>
                <a:gd fmla="*/ 153243 w 732517" name="connsiteX37"/>
                <a:gd fmla="*/ 307854 h 673538" name="connsiteY37"/>
                <a:gd fmla="*/ 157254 w 732517" name="connsiteX38"/>
                <a:gd fmla="*/ 329273 h 673538" name="connsiteY38"/>
                <a:gd fmla="*/ 157254 w 732517" name="connsiteX39"/>
                <a:gd fmla="*/ 400047 h 673538" name="connsiteY39"/>
                <a:gd fmla="*/ 161217 w 732517" name="connsiteX40"/>
                <a:gd fmla="*/ 411986 h 673538" name="connsiteY40"/>
                <a:gd fmla="*/ 177164 w 732517" name="connsiteX41"/>
                <a:gd fmla="*/ 447373 h 673538" name="connsiteY41"/>
                <a:gd fmla="*/ 178676 w 732517" name="connsiteX42"/>
                <a:gd fmla="*/ 486205 h 673538" name="connsiteY42"/>
                <a:gd fmla="*/ 191603 w 732517" name="connsiteX43"/>
                <a:gd fmla="*/ 513619 h 673538" name="connsiteY43"/>
                <a:gd fmla="*/ 189103 w 732517" name="connsiteX44"/>
                <a:gd fmla="*/ 522065 h 673538" name="connsiteY44"/>
                <a:gd fmla="*/ 195095 w 732517" name="connsiteX45"/>
                <a:gd fmla="*/ 535512 h 673538" name="connsiteY45"/>
                <a:gd fmla="*/ 204532 w 732517" name="connsiteX46"/>
                <a:gd fmla="*/ 581845 h 673538" name="connsiteY46"/>
                <a:gd fmla="*/ 209485 w 732517" name="connsiteX47"/>
                <a:gd fmla="*/ 590291 h 673538" name="connsiteY47"/>
                <a:gd fmla="*/ 221942 w 732517" name="connsiteX48"/>
                <a:gd fmla="*/ 602276 h 673538" name="connsiteY48"/>
                <a:gd fmla="*/ 231897 w 732517" name="connsiteX49"/>
                <a:gd fmla="*/ 621149 h 673538"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673538" w="732517">
                  <a:moveTo>
                    <a:pt x="258226" y="647853"/>
                  </a:moveTo>
                  <a:lnTo>
                    <a:pt x="263322" y="650449"/>
                  </a:lnTo>
                  <a:lnTo>
                    <a:pt x="302248" y="616809"/>
                  </a:lnTo>
                  <a:lnTo>
                    <a:pt x="330180" y="644741"/>
                  </a:lnTo>
                  <a:lnTo>
                    <a:pt x="334143" y="666775"/>
                  </a:lnTo>
                  <a:lnTo>
                    <a:pt x="392792" y="666775"/>
                  </a:lnTo>
                  <a:lnTo>
                    <a:pt x="436860" y="646392"/>
                  </a:lnTo>
                  <a:lnTo>
                    <a:pt x="446013" y="270342"/>
                  </a:lnTo>
                  <a:lnTo>
                    <a:pt x="500795" y="264868"/>
                  </a:lnTo>
                  <a:lnTo>
                    <a:pt x="506315" y="67077"/>
                  </a:lnTo>
                  <a:lnTo>
                    <a:pt x="535143" y="67077"/>
                  </a:lnTo>
                  <a:lnTo>
                    <a:pt x="611910" y="52450"/>
                  </a:lnTo>
                  <a:lnTo>
                    <a:pt x="652960" y="53535"/>
                  </a:lnTo>
                  <a:lnTo>
                    <a:pt x="658715" y="70098"/>
                  </a:lnTo>
                  <a:lnTo>
                    <a:pt x="678296" y="55236"/>
                  </a:lnTo>
                  <a:lnTo>
                    <a:pt x="725810" y="33625"/>
                  </a:lnTo>
                  <a:lnTo>
                    <a:pt x="724820" y="31785"/>
                  </a:lnTo>
                  <a:lnTo>
                    <a:pt x="687451" y="26122"/>
                  </a:lnTo>
                  <a:lnTo>
                    <a:pt x="535850" y="56272"/>
                  </a:lnTo>
                  <a:lnTo>
                    <a:pt x="484186" y="46836"/>
                  </a:lnTo>
                  <a:lnTo>
                    <a:pt x="398455" y="49619"/>
                  </a:lnTo>
                  <a:lnTo>
                    <a:pt x="363775" y="23150"/>
                  </a:lnTo>
                  <a:lnTo>
                    <a:pt x="123989" y="29520"/>
                  </a:lnTo>
                  <a:lnTo>
                    <a:pt x="69116" y="-6764"/>
                  </a:lnTo>
                  <a:lnTo>
                    <a:pt x="38352" y="10787"/>
                  </a:lnTo>
                  <a:lnTo>
                    <a:pt x="35664" y="10080"/>
                  </a:lnTo>
                  <a:cubicBezTo>
                    <a:pt x="30284" y="8665"/>
                    <a:pt x="23584" y="7108"/>
                    <a:pt x="20896" y="6730"/>
                  </a:cubicBezTo>
                  <a:cubicBezTo>
                    <a:pt x="17357" y="8193"/>
                    <a:pt x="6741" y="13667"/>
                    <a:pt x="-6707" y="20885"/>
                  </a:cubicBezTo>
                  <a:lnTo>
                    <a:pt x="-3592" y="58632"/>
                  </a:lnTo>
                  <a:lnTo>
                    <a:pt x="8344" y="82506"/>
                  </a:lnTo>
                  <a:lnTo>
                    <a:pt x="26273" y="99965"/>
                  </a:lnTo>
                  <a:lnTo>
                    <a:pt x="55668" y="140778"/>
                  </a:lnTo>
                  <a:lnTo>
                    <a:pt x="64162" y="165217"/>
                  </a:lnTo>
                  <a:lnTo>
                    <a:pt x="81100" y="188809"/>
                  </a:lnTo>
                  <a:lnTo>
                    <a:pt x="92046" y="218206"/>
                  </a:lnTo>
                  <a:lnTo>
                    <a:pt x="118423" y="259537"/>
                  </a:lnTo>
                  <a:lnTo>
                    <a:pt x="124934" y="273976"/>
                  </a:lnTo>
                  <a:lnTo>
                    <a:pt x="153243" y="307854"/>
                  </a:lnTo>
                  <a:lnTo>
                    <a:pt x="157254" y="329273"/>
                  </a:lnTo>
                  <a:lnTo>
                    <a:pt x="157254" y="400047"/>
                  </a:lnTo>
                  <a:lnTo>
                    <a:pt x="161217" y="411986"/>
                  </a:lnTo>
                  <a:lnTo>
                    <a:pt x="177164" y="447373"/>
                  </a:lnTo>
                  <a:lnTo>
                    <a:pt x="178676" y="486205"/>
                  </a:lnTo>
                  <a:lnTo>
                    <a:pt x="191603" y="513619"/>
                  </a:lnTo>
                  <a:lnTo>
                    <a:pt x="189103" y="522065"/>
                  </a:lnTo>
                  <a:lnTo>
                    <a:pt x="195095" y="535512"/>
                  </a:lnTo>
                  <a:lnTo>
                    <a:pt x="204532" y="581845"/>
                  </a:lnTo>
                  <a:lnTo>
                    <a:pt x="209485" y="590291"/>
                  </a:lnTo>
                  <a:lnTo>
                    <a:pt x="221942" y="602276"/>
                  </a:lnTo>
                  <a:lnTo>
                    <a:pt x="231897" y="6211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2" name="Graphic 6">
              <a:extLst>
                <a:ext uri="{FF2B5EF4-FFF2-40B4-BE49-F238E27FC236}">
                  <a16:creationId xmlns:a16="http://schemas.microsoft.com/office/drawing/2014/main" id="{BB63697B-DE4C-418D-8463-BB0F4205DEAE}"/>
                </a:ext>
              </a:extLst>
            </p:cNvPr>
            <p:cNvSpPr/>
            <p:nvPr/>
          </p:nvSpPr>
          <p:spPr>
            <a:xfrm>
              <a:off x="7106533" y="3125004"/>
              <a:ext cx="334339" cy="367131"/>
            </a:xfrm>
            <a:custGeom>
              <a:avLst/>
              <a:gdLst>
                <a:gd fmla="*/ 319052 w 334339" name="connsiteX0"/>
                <a:gd fmla="*/ 299424 h 367131" name="connsiteY0"/>
                <a:gd fmla="*/ 302632 w 334339" name="connsiteX1"/>
                <a:gd fmla="*/ 291638 h 367131" name="connsiteY1"/>
                <a:gd fmla="*/ 286543 w 334339" name="connsiteX2"/>
                <a:gd fmla="*/ 222327 h 367131" name="connsiteY2"/>
                <a:gd fmla="*/ 307398 w 334339" name="connsiteX3"/>
                <a:gd fmla="*/ 194819 h 367131" name="connsiteY3"/>
                <a:gd fmla="*/ 310134 w 334339" name="connsiteX4"/>
                <a:gd fmla="*/ 168396 h 367131" name="connsiteY4"/>
                <a:gd fmla="*/ 334339 w 334339" name="connsiteX5"/>
                <a:gd fmla="*/ 136123 h 367131" name="connsiteY5"/>
                <a:gd fmla="*/ 328488 w 334339" name="connsiteX6"/>
                <a:gd fmla="*/ 77994 h 367131" name="connsiteY6"/>
                <a:gd fmla="*/ 313956 w 334339" name="connsiteX7"/>
                <a:gd fmla="*/ 77144 h 367131" name="connsiteY7"/>
                <a:gd fmla="*/ 301972 w 334339" name="connsiteX8"/>
                <a:gd fmla="*/ 49401 h 367131" name="connsiteY8"/>
                <a:gd fmla="*/ 288194 w 334339" name="connsiteX9"/>
                <a:gd fmla="*/ 47466 h 367131" name="connsiteY9"/>
                <a:gd fmla="*/ 237708 w 334339" name="connsiteX10"/>
                <a:gd fmla="*/ 64594 h 367131" name="connsiteY10"/>
                <a:gd fmla="*/ 213173 w 334339" name="connsiteX11"/>
                <a:gd fmla="*/ 65726 h 367131" name="connsiteY11"/>
                <a:gd fmla="*/ 191422 w 334339" name="connsiteX12"/>
                <a:gd fmla="*/ 23120 h 367131" name="connsiteY12"/>
                <a:gd fmla="*/ 169010 w 334339" name="connsiteX13"/>
                <a:gd fmla="*/ 14910 h 367131" name="connsiteY13"/>
                <a:gd fmla="*/ 130272 w 334339" name="connsiteX14"/>
                <a:gd fmla="*/ 30905 h 367131" name="connsiteY14"/>
                <a:gd fmla="*/ 132348 w 334339" name="connsiteX15"/>
                <a:gd fmla="*/ 519 h 367131" name="connsiteY15"/>
                <a:gd fmla="*/ 115599 w 334339" name="connsiteX16"/>
                <a:gd fmla="*/ 0 h 367131" name="connsiteY16"/>
                <a:gd fmla="*/ 108568 w 334339" name="connsiteX17"/>
                <a:gd fmla="*/ 24535 h 367131" name="connsiteY17"/>
                <a:gd fmla="*/ 69548 w 334339" name="connsiteX18"/>
                <a:gd fmla="*/ 31235 h 367131" name="connsiteY18"/>
                <a:gd fmla="*/ 58696 w 334339" name="connsiteX19"/>
                <a:gd fmla="*/ 23450 h 367131" name="connsiteY19"/>
                <a:gd fmla="*/ 28027 w 334339" name="connsiteX20"/>
                <a:gd fmla="*/ 48127 h 367131" name="connsiteY20"/>
                <a:gd fmla="*/ 28640 w 334339" name="connsiteX21"/>
                <a:gd fmla="*/ 59215 h 367131" name="connsiteY21"/>
                <a:gd fmla="*/ 41568 w 334339" name="connsiteX22"/>
                <a:gd fmla="*/ 71246 h 367131" name="connsiteY22"/>
                <a:gd fmla="*/ 41568 w 334339" name="connsiteX23"/>
                <a:gd fmla="*/ 107577 h 367131" name="connsiteY23"/>
                <a:gd fmla="*/ 54402 w 334339" name="connsiteX24"/>
                <a:gd fmla="*/ 139662 h 367131" name="connsiteY24"/>
                <a:gd fmla="*/ 23308 w 334339" name="connsiteX25"/>
                <a:gd fmla="*/ 136548 h 367131" name="connsiteY25"/>
                <a:gd fmla="*/ 23308 w 334339" name="connsiteX26"/>
                <a:gd fmla="*/ 138341 h 367131" name="connsiteY26"/>
                <a:gd fmla="*/ 32368 w 334339" name="connsiteX27"/>
                <a:gd fmla="*/ 156459 h 367131" name="connsiteY27"/>
                <a:gd fmla="*/ 15665 w 334339" name="connsiteX28"/>
                <a:gd fmla="*/ 187694 h 367131" name="connsiteY28"/>
                <a:gd fmla="*/ 3397 w 334339" name="connsiteX29"/>
                <a:gd fmla="*/ 191280 h 367131" name="connsiteY29"/>
                <a:gd fmla="*/ 10003 w 334339" name="connsiteX30"/>
                <a:gd fmla="*/ 224261 h 367131" name="connsiteY30"/>
                <a:gd fmla="*/ 0 w 334339" name="connsiteX31"/>
                <a:gd fmla="*/ 240681 h 367131" name="connsiteY31"/>
                <a:gd fmla="*/ 26234 w 334339" name="connsiteX32"/>
                <a:gd fmla="*/ 251533 h 367131" name="connsiteY32"/>
                <a:gd fmla="*/ 33406 w 334339" name="connsiteX33"/>
                <a:gd fmla="*/ 268519 h 367131" name="connsiteY33"/>
                <a:gd fmla="*/ 68510 w 334339" name="connsiteX34"/>
                <a:gd fmla="*/ 279560 h 367131" name="connsiteY34"/>
                <a:gd fmla="*/ 47089 w 334339" name="connsiteX35"/>
                <a:gd fmla="*/ 364065 h 367131" name="connsiteY35"/>
                <a:gd fmla="*/ 57799 w 334339" name="connsiteX36"/>
                <a:gd fmla="*/ 367131 h 367131" name="connsiteY36"/>
                <a:gd fmla="*/ 64782 w 334339" name="connsiteX37"/>
                <a:gd fmla="*/ 364772 h 367131" name="connsiteY37"/>
                <a:gd fmla="*/ 94744 w 334339" name="connsiteX38"/>
                <a:gd fmla="*/ 351089 h 367131" name="connsiteY38"/>
                <a:gd fmla="*/ 127630 w 334339" name="connsiteX39"/>
                <a:gd fmla="*/ 336840 h 367131" name="connsiteY39"/>
                <a:gd fmla="*/ 205010 w 334339" name="connsiteX40"/>
                <a:gd fmla="*/ 320845 h 367131" name="connsiteY40"/>
                <a:gd fmla="*/ 248089 w 334339" name="connsiteX41"/>
                <a:gd fmla="*/ 317919 h 367131" name="connsiteY41"/>
                <a:gd fmla="*/ 257950 w 334339" name="connsiteX42"/>
                <a:gd fmla="*/ 317919 h 367131" name="connsiteY42"/>
                <a:gd fmla="*/ 285033 w 334339" name="connsiteX43"/>
                <a:gd fmla="*/ 325233 h 367131" name="connsiteY43"/>
                <a:gd fmla="*/ 300462 w 334339" name="connsiteX44"/>
                <a:gd fmla="*/ 325233 h 367131" name="connsiteY44"/>
                <a:gd fmla="*/ 319052 w 334339" name="connsiteX45"/>
                <a:gd fmla="*/ 331603 h 367131" name="connsiteY45"/>
                <a:gd fmla="*/ 319052 w 334339" name="connsiteX46"/>
                <a:gd fmla="*/ 299424 h 367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367131" w="334339">
                  <a:moveTo>
                    <a:pt x="319052" y="299424"/>
                  </a:moveTo>
                  <a:lnTo>
                    <a:pt x="302632" y="291638"/>
                  </a:lnTo>
                  <a:lnTo>
                    <a:pt x="286543" y="222327"/>
                  </a:lnTo>
                  <a:lnTo>
                    <a:pt x="307398" y="194819"/>
                  </a:lnTo>
                  <a:lnTo>
                    <a:pt x="310134" y="168396"/>
                  </a:lnTo>
                  <a:lnTo>
                    <a:pt x="334339" y="136123"/>
                  </a:lnTo>
                  <a:lnTo>
                    <a:pt x="328488" y="77994"/>
                  </a:lnTo>
                  <a:lnTo>
                    <a:pt x="313956" y="77144"/>
                  </a:lnTo>
                  <a:lnTo>
                    <a:pt x="301972" y="49401"/>
                  </a:lnTo>
                  <a:lnTo>
                    <a:pt x="288194" y="47466"/>
                  </a:lnTo>
                  <a:lnTo>
                    <a:pt x="237708" y="64594"/>
                  </a:lnTo>
                  <a:lnTo>
                    <a:pt x="213173" y="65726"/>
                  </a:lnTo>
                  <a:lnTo>
                    <a:pt x="191422" y="23120"/>
                  </a:lnTo>
                  <a:lnTo>
                    <a:pt x="169010" y="14910"/>
                  </a:lnTo>
                  <a:lnTo>
                    <a:pt x="130272" y="30905"/>
                  </a:lnTo>
                  <a:lnTo>
                    <a:pt x="132348" y="519"/>
                  </a:lnTo>
                  <a:lnTo>
                    <a:pt x="115599" y="0"/>
                  </a:lnTo>
                  <a:lnTo>
                    <a:pt x="108568" y="24535"/>
                  </a:lnTo>
                  <a:lnTo>
                    <a:pt x="69548" y="31235"/>
                  </a:lnTo>
                  <a:lnTo>
                    <a:pt x="58696" y="23450"/>
                  </a:lnTo>
                  <a:lnTo>
                    <a:pt x="28027" y="48127"/>
                  </a:lnTo>
                  <a:lnTo>
                    <a:pt x="28640" y="59215"/>
                  </a:lnTo>
                  <a:lnTo>
                    <a:pt x="41568" y="71246"/>
                  </a:lnTo>
                  <a:lnTo>
                    <a:pt x="41568" y="107577"/>
                  </a:lnTo>
                  <a:lnTo>
                    <a:pt x="54402" y="139662"/>
                  </a:lnTo>
                  <a:lnTo>
                    <a:pt x="23308" y="136548"/>
                  </a:lnTo>
                  <a:lnTo>
                    <a:pt x="23308" y="138341"/>
                  </a:lnTo>
                  <a:lnTo>
                    <a:pt x="32368" y="156459"/>
                  </a:lnTo>
                  <a:lnTo>
                    <a:pt x="15665" y="187694"/>
                  </a:lnTo>
                  <a:lnTo>
                    <a:pt x="3397" y="191280"/>
                  </a:lnTo>
                  <a:lnTo>
                    <a:pt x="10003" y="224261"/>
                  </a:lnTo>
                  <a:lnTo>
                    <a:pt x="0" y="240681"/>
                  </a:lnTo>
                  <a:lnTo>
                    <a:pt x="26234" y="251533"/>
                  </a:lnTo>
                  <a:lnTo>
                    <a:pt x="33406" y="268519"/>
                  </a:lnTo>
                  <a:lnTo>
                    <a:pt x="68510" y="279560"/>
                  </a:lnTo>
                  <a:lnTo>
                    <a:pt x="47089" y="364065"/>
                  </a:lnTo>
                  <a:lnTo>
                    <a:pt x="57799" y="367131"/>
                  </a:lnTo>
                  <a:lnTo>
                    <a:pt x="64782" y="364772"/>
                  </a:lnTo>
                  <a:lnTo>
                    <a:pt x="94744" y="351089"/>
                  </a:lnTo>
                  <a:lnTo>
                    <a:pt x="127630" y="336840"/>
                  </a:lnTo>
                  <a:lnTo>
                    <a:pt x="205010" y="320845"/>
                  </a:lnTo>
                  <a:lnTo>
                    <a:pt x="248089" y="317919"/>
                  </a:lnTo>
                  <a:lnTo>
                    <a:pt x="257950" y="317919"/>
                  </a:lnTo>
                  <a:lnTo>
                    <a:pt x="285033" y="325233"/>
                  </a:lnTo>
                  <a:lnTo>
                    <a:pt x="300462" y="325233"/>
                  </a:lnTo>
                  <a:lnTo>
                    <a:pt x="319052" y="331603"/>
                  </a:lnTo>
                  <a:lnTo>
                    <a:pt x="319052" y="2994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3" name="Graphic 6">
              <a:extLst>
                <a:ext uri="{FF2B5EF4-FFF2-40B4-BE49-F238E27FC236}">
                  <a16:creationId xmlns:a16="http://schemas.microsoft.com/office/drawing/2014/main" id="{5481D1F8-0927-4B89-A13C-FBDCC6BFE07B}"/>
                </a:ext>
              </a:extLst>
            </p:cNvPr>
            <p:cNvSpPr/>
            <p:nvPr/>
          </p:nvSpPr>
          <p:spPr>
            <a:xfrm>
              <a:off x="8540522" y="5007468"/>
              <a:ext cx="855287" cy="698260"/>
            </a:xfrm>
            <a:custGeom>
              <a:avLst/>
              <a:gdLst>
                <a:gd fmla="*/ 816117 w 855287" name="connsiteX0"/>
                <a:gd fmla="*/ 257602 h 698260" name="connsiteY0"/>
                <a:gd fmla="*/ 794698 w 855287" name="connsiteX1"/>
                <a:gd fmla="*/ 283647 h 698260" name="connsiteY1"/>
                <a:gd fmla="*/ 744684 w 855287" name="connsiteX2"/>
                <a:gd fmla="*/ 275909 h 698260" name="connsiteY2"/>
                <a:gd fmla="*/ 738265 w 855287" name="connsiteX3"/>
                <a:gd fmla="*/ 225613 h 698260" name="connsiteY3"/>
                <a:gd fmla="*/ 751855 w 855287" name="connsiteX4"/>
                <a:gd fmla="*/ 201595 h 698260" name="connsiteY4"/>
                <a:gd fmla="*/ 775115 w 855287" name="connsiteX5"/>
                <a:gd fmla="*/ 181637 h 698260" name="connsiteY5"/>
                <a:gd fmla="*/ 806068 w 855287" name="connsiteX6"/>
                <a:gd fmla="*/ 194472 h 698260" name="connsiteY6"/>
                <a:gd fmla="*/ 806068 w 855287" name="connsiteX7"/>
                <a:gd fmla="*/ 122518 h 698260" name="connsiteY7"/>
                <a:gd fmla="*/ 793611 w 855287" name="connsiteX8"/>
                <a:gd fmla="*/ 34662 h 698260" name="connsiteY8"/>
                <a:gd fmla="*/ 765020 w 855287" name="connsiteX9"/>
                <a:gd fmla="*/ 1963 h 698260" name="connsiteY9"/>
                <a:gd fmla="*/ 728121 w 855287" name="connsiteX10"/>
                <a:gd fmla="*/ 1116 h 698260" name="connsiteY10"/>
                <a:gd fmla="*/ 690375 w 855287" name="connsiteX11"/>
                <a:gd fmla="*/ -6764 h 698260" name="connsiteY11"/>
                <a:gd fmla="*/ 625924 w 855287" name="connsiteX12"/>
                <a:gd fmla="*/ 24613 h 698260" name="connsiteY12"/>
                <a:gd fmla="*/ 605917 w 855287" name="connsiteX13"/>
                <a:gd fmla="*/ 43486 h 698260" name="connsiteY13"/>
                <a:gd fmla="*/ 577135 w 855287" name="connsiteX14"/>
                <a:gd fmla="*/ 58772 h 698260" name="connsiteY14"/>
                <a:gd fmla="*/ 538163 w 855287" name="connsiteX15"/>
                <a:gd fmla="*/ 107750 h 698260" name="connsiteY15"/>
                <a:gd fmla="*/ 496641 w 855287" name="connsiteX16"/>
                <a:gd fmla="*/ 136578 h 698260" name="connsiteY16"/>
                <a:gd fmla="*/ 469370 w 855287" name="connsiteX17"/>
                <a:gd fmla="*/ 186498 h 698260" name="connsiteY17"/>
                <a:gd fmla="*/ 413835 w 855287" name="connsiteX18"/>
                <a:gd fmla="*/ 195557 h 698260" name="connsiteY18"/>
                <a:gd fmla="*/ 368871 w 855287" name="connsiteX19"/>
                <a:gd fmla="*/ 175787 h 698260" name="connsiteY19"/>
                <a:gd fmla="*/ 352921 w 855287" name="connsiteX20"/>
                <a:gd fmla="*/ 181591 h 698260" name="connsiteY20"/>
                <a:gd fmla="*/ 288846 w 855287" name="connsiteX21"/>
                <a:gd fmla="*/ 251137 h 698260" name="connsiteY21"/>
                <a:gd fmla="*/ 255818 w 855287" name="connsiteX22"/>
                <a:gd fmla="*/ 260574 h 698260" name="connsiteY22"/>
                <a:gd fmla="*/ 209720 w 855287" name="connsiteX23"/>
                <a:gd fmla="*/ 246419 h 698260" name="connsiteY23"/>
                <a:gd fmla="*/ 203871 w 855287" name="connsiteX24"/>
                <a:gd fmla="*/ 231792 h 698260" name="connsiteY24"/>
                <a:gd fmla="*/ 213307 w 855287" name="connsiteX25"/>
                <a:gd fmla="*/ 206880 h 698260" name="connsiteY25"/>
                <a:gd fmla="*/ 212552 w 855287" name="connsiteX26"/>
                <a:gd fmla="*/ 189942 h 698260" name="connsiteY26"/>
                <a:gd fmla="*/ 172683 w 855287" name="connsiteX27"/>
                <a:gd fmla="*/ 149364 h 698260" name="connsiteY27"/>
                <a:gd fmla="*/ 167587 w 855287" name="connsiteX28"/>
                <a:gd fmla="*/ 357537 h 698260" name="connsiteY28"/>
                <a:gd fmla="*/ 113089 w 855287" name="connsiteX29"/>
                <a:gd fmla="*/ 382778 h 698260" name="connsiteY29"/>
                <a:gd fmla="*/ 40145 w 855287" name="connsiteX30"/>
                <a:gd fmla="*/ 382778 h 698260" name="connsiteY30"/>
                <a:gd fmla="*/ 34956 w 855287" name="connsiteX31"/>
                <a:gd fmla="*/ 353715 h 698260" name="connsiteY31"/>
                <a:gd fmla="*/ 19055 w 855287" name="connsiteX32"/>
                <a:gd fmla="*/ 337813 h 698260" name="connsiteY32"/>
                <a:gd fmla="*/ -6707 w 855287" name="connsiteX33"/>
                <a:gd fmla="*/ 360085 h 698260" name="connsiteY33"/>
                <a:gd fmla="*/ -4914 w 855287" name="connsiteX34"/>
                <a:gd fmla="*/ 370606 h 698260" name="connsiteY34"/>
                <a:gd fmla="*/ 3578 w 855287" name="connsiteX35"/>
                <a:gd fmla="*/ 381552 h 698260" name="connsiteY35"/>
                <a:gd fmla="*/ 9570 w 855287" name="connsiteX36"/>
                <a:gd fmla="*/ 398490 h 698260" name="connsiteY36"/>
                <a:gd fmla="*/ 40949 w 855287" name="connsiteX37"/>
                <a:gd fmla="*/ 466717 h 698260" name="connsiteY37"/>
                <a:gd fmla="*/ 86243 w 855287" name="connsiteX38"/>
                <a:gd fmla="*/ 537964 h 698260" name="connsiteY38"/>
                <a:gd fmla="*/ 88224 w 855287" name="connsiteX39"/>
                <a:gd fmla="*/ 576795 h 698260" name="connsiteY39"/>
                <a:gd fmla="*/ 76288 w 855287" name="connsiteX40"/>
                <a:gd fmla="*/ 586750 h 698260" name="connsiteY40"/>
                <a:gd fmla="*/ 67323 w 855287" name="connsiteX41"/>
                <a:gd fmla="*/ 584250 h 698260" name="connsiteY41"/>
                <a:gd fmla="*/ 66851 w 855287" name="connsiteX42"/>
                <a:gd fmla="*/ 598405 h 698260" name="connsiteY42"/>
                <a:gd fmla="*/ 76806 w 855287" name="connsiteX43"/>
                <a:gd fmla="*/ 604870 h 698260" name="connsiteY43"/>
                <a:gd fmla="*/ 77278 w 855287" name="connsiteX44"/>
                <a:gd fmla="*/ 614307 h 698260" name="connsiteY44"/>
                <a:gd fmla="*/ 97709 w 855287" name="connsiteX45"/>
                <a:gd fmla="*/ 636718 h 698260" name="connsiteY45"/>
                <a:gd fmla="*/ 92235 w 855287" name="connsiteX46"/>
                <a:gd fmla="*/ 661630 h 698260" name="connsiteY46"/>
                <a:gd fmla="*/ 96718 w 855287" name="connsiteX47"/>
                <a:gd fmla="*/ 675550 h 698260" name="connsiteY47"/>
                <a:gd fmla="*/ 102192 w 855287" name="connsiteX48"/>
                <a:gd fmla="*/ 672057 h 698260" name="connsiteY48"/>
                <a:gd fmla="*/ 99218 w 855287" name="connsiteX49"/>
                <a:gd fmla="*/ 661630 h 698260" name="connsiteY49"/>
                <a:gd fmla="*/ 106673 w 855287" name="connsiteX50"/>
                <a:gd fmla="*/ 658612 h 698260" name="connsiteY50"/>
                <a:gd fmla="*/ 115637 w 855287" name="connsiteX51"/>
                <a:gd fmla="*/ 657619 h 698260" name="connsiteY51"/>
                <a:gd fmla="*/ 114128 w 855287" name="connsiteX52"/>
                <a:gd fmla="*/ 674039 h 698260" name="connsiteY52"/>
                <a:gd fmla="*/ 139040 w 855287" name="connsiteX53"/>
                <a:gd fmla="*/ 673569 h 698260" name="connsiteY53"/>
                <a:gd fmla="*/ 140033 w 855287" name="connsiteX54"/>
                <a:gd fmla="*/ 683005 h 698260" name="connsiteY54"/>
                <a:gd fmla="*/ 151497 w 855287" name="connsiteX55"/>
                <a:gd fmla="*/ 690979 h 698260" name="connsiteY55"/>
                <a:gd fmla="*/ 182873 w 855287" name="connsiteX56"/>
                <a:gd fmla="*/ 691497 h 698260" name="connsiteY56"/>
                <a:gd fmla="*/ 193821 w 855287" name="connsiteX57"/>
                <a:gd fmla="*/ 679040 h 698260" name="connsiteY57"/>
                <a:gd fmla="*/ 205285 w 855287" name="connsiteX58"/>
                <a:gd fmla="*/ 678050 h 698260" name="connsiteY58"/>
                <a:gd fmla="*/ 234680 w 855287" name="connsiteX59"/>
                <a:gd fmla="*/ 675550 h 698260" name="connsiteY59"/>
                <a:gd fmla="*/ 242656 w 855287" name="connsiteX60"/>
                <a:gd fmla="*/ 672578 h 698260" name="connsiteY60"/>
                <a:gd fmla="*/ 264075 w 855287" name="connsiteX61"/>
                <a:gd fmla="*/ 672578 h 698260" name="connsiteY61"/>
                <a:gd fmla="*/ 282006 w 855287" name="connsiteX62"/>
                <a:gd fmla="*/ 656110 h 698260" name="connsiteY62"/>
                <a:gd fmla="*/ 298944 w 855287" name="connsiteX63"/>
                <a:gd fmla="*/ 655638 h 698260" name="connsiteY63"/>
                <a:gd fmla="*/ 318856 w 855287" name="connsiteX64"/>
                <a:gd fmla="*/ 658612 h 698260" name="connsiteY64"/>
                <a:gd fmla="*/ 337730 w 855287" name="connsiteX65"/>
                <a:gd fmla="*/ 660593 h 698260" name="connsiteY65"/>
                <a:gd fmla="*/ 342731 w 855287" name="connsiteX66"/>
                <a:gd fmla="*/ 653656 h 698260" name="connsiteY66"/>
                <a:gd fmla="*/ 364153 w 855287" name="connsiteX67"/>
                <a:gd fmla="*/ 653656 h 698260" name="connsiteY67"/>
                <a:gd fmla="*/ 397982 w 855287" name="connsiteX68"/>
                <a:gd fmla="*/ 664602 h 698260" name="connsiteY68"/>
                <a:gd fmla="*/ 413930 w 855287" name="connsiteX69"/>
                <a:gd fmla="*/ 664602 h 698260" name="connsiteY69"/>
                <a:gd fmla="*/ 420913 w 855287" name="connsiteX70"/>
                <a:gd fmla="*/ 656628 h 698260" name="connsiteY70"/>
                <a:gd fmla="*/ 430868 w 855287" name="connsiteX71"/>
                <a:gd fmla="*/ 655638 h 698260" name="connsiteY71"/>
                <a:gd fmla="*/ 447336 w 855287" name="connsiteX72"/>
                <a:gd fmla="*/ 657101 h 698260" name="connsiteY72"/>
                <a:gd fmla="*/ 459744 w 855287" name="connsiteX73"/>
                <a:gd fmla="*/ 656628 h 698260" name="connsiteY73"/>
                <a:gd fmla="*/ 459744 w 855287" name="connsiteX74"/>
                <a:gd fmla="*/ 643653 h 698260" name="connsiteY74"/>
                <a:gd fmla="*/ 464228 w 855287" name="connsiteX75"/>
                <a:gd fmla="*/ 640681 h 698260" name="connsiteY75"/>
                <a:gd fmla="*/ 506692 w 855287" name="connsiteX76"/>
                <a:gd fmla="*/ 640209 h 698260" name="connsiteY76"/>
                <a:gd fmla="*/ 547505 w 855287" name="connsiteX77"/>
                <a:gd fmla="*/ 622752 h 698260" name="connsiteY77"/>
                <a:gd fmla="*/ 619743 w 855287" name="connsiteX78"/>
                <a:gd fmla="*/ 564999 h 698260" name="connsiteY78"/>
                <a:gd fmla="*/ 653619 w 855287" name="connsiteX79"/>
                <a:gd fmla="*/ 528103 h 698260" name="connsiteY79"/>
                <a:gd fmla="*/ 686223 w 855287" name="connsiteX80"/>
                <a:gd fmla="*/ 502954 h 698260" name="connsiteY80"/>
                <a:gd fmla="*/ 716090 w 855287" name="connsiteX81"/>
                <a:gd fmla="*/ 464074 h 698260" name="connsiteY81"/>
                <a:gd fmla="*/ 774880 w 855287" name="connsiteX82"/>
                <a:gd fmla="*/ 378910 h 698260" name="connsiteY82"/>
                <a:gd fmla="*/ 814751 w 855287" name="connsiteX83"/>
                <a:gd fmla="*/ 359000 h 698260" name="connsiteY83"/>
                <a:gd fmla="*/ 837163 w 855287" name="connsiteX84"/>
                <a:gd fmla="*/ 311155 h 698260" name="connsiteY84"/>
                <a:gd fmla="*/ 848581 w 855287" name="connsiteX85"/>
                <a:gd fmla="*/ 257602 h 698260" name="connsiteY85"/>
                <a:gd fmla="*/ 668246 w 855287" name="connsiteX86"/>
                <a:gd fmla="*/ 421185 h 698260" name="connsiteY86"/>
                <a:gd fmla="*/ 638616 w 855287" name="connsiteX87"/>
                <a:gd fmla="*/ 443408 h 698260" name="connsiteY87"/>
                <a:gd fmla="*/ 613939 w 855287" name="connsiteX88"/>
                <a:gd fmla="*/ 447797 h 698260" name="connsiteY88"/>
                <a:gd fmla="*/ 599785 w 855287" name="connsiteX89"/>
                <a:gd fmla="*/ 464784 h 698260" name="connsiteY89"/>
                <a:gd fmla="*/ 572984 w 855287" name="connsiteX90"/>
                <a:gd fmla="*/ 464784 h 698260" name="connsiteY90"/>
                <a:gd fmla="*/ 546704 w 855287" name="connsiteX91"/>
                <a:gd fmla="*/ 431283 h 698260" name="connsiteY91"/>
                <a:gd fmla="*/ 532549 w 855287" name="connsiteX92"/>
                <a:gd fmla="*/ 407173 h 698260" name="connsiteY92"/>
                <a:gd fmla="*/ 563688 w 855287" name="connsiteX93"/>
                <a:gd fmla="*/ 367681 h 698260" name="connsiteY93"/>
                <a:gd fmla="*/ 610871 w 855287" name="connsiteX94"/>
                <a:gd fmla="*/ 342626 h 698260" name="connsiteY94"/>
                <a:gd fmla="*/ 638049 w 855287" name="connsiteX95"/>
                <a:gd fmla="*/ 340361 h 698260" name="connsiteY95"/>
                <a:gd fmla="*/ 656026 w 855287" name="connsiteX96"/>
                <a:gd fmla="*/ 365745 h 698260" name="connsiteY96"/>
                <a:gd fmla="*/ 668057 w 855287" name="connsiteX97"/>
                <a:gd fmla="*/ 384619 h 698260"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698260" w="855287">
                  <a:moveTo>
                    <a:pt x="816117" y="257602"/>
                  </a:moveTo>
                  <a:lnTo>
                    <a:pt x="794698" y="283647"/>
                  </a:lnTo>
                  <a:lnTo>
                    <a:pt x="744684" y="275909"/>
                  </a:lnTo>
                  <a:lnTo>
                    <a:pt x="738265" y="225613"/>
                  </a:lnTo>
                  <a:lnTo>
                    <a:pt x="751855" y="201595"/>
                  </a:lnTo>
                  <a:lnTo>
                    <a:pt x="775115" y="181637"/>
                  </a:lnTo>
                  <a:lnTo>
                    <a:pt x="806068" y="194472"/>
                  </a:lnTo>
                  <a:lnTo>
                    <a:pt x="806068" y="122518"/>
                  </a:lnTo>
                  <a:lnTo>
                    <a:pt x="793611" y="34662"/>
                  </a:lnTo>
                  <a:lnTo>
                    <a:pt x="765020" y="1963"/>
                  </a:lnTo>
                  <a:lnTo>
                    <a:pt x="728121" y="1116"/>
                  </a:lnTo>
                  <a:lnTo>
                    <a:pt x="690375" y="-6764"/>
                  </a:lnTo>
                  <a:lnTo>
                    <a:pt x="625924" y="24613"/>
                  </a:lnTo>
                  <a:lnTo>
                    <a:pt x="605917" y="43486"/>
                  </a:lnTo>
                  <a:lnTo>
                    <a:pt x="577135" y="58772"/>
                  </a:lnTo>
                  <a:lnTo>
                    <a:pt x="538163" y="107750"/>
                  </a:lnTo>
                  <a:lnTo>
                    <a:pt x="496641" y="136578"/>
                  </a:lnTo>
                  <a:lnTo>
                    <a:pt x="469370" y="186498"/>
                  </a:lnTo>
                  <a:lnTo>
                    <a:pt x="413835" y="195557"/>
                  </a:lnTo>
                  <a:lnTo>
                    <a:pt x="368871" y="175787"/>
                  </a:lnTo>
                  <a:lnTo>
                    <a:pt x="352921" y="181591"/>
                  </a:lnTo>
                  <a:lnTo>
                    <a:pt x="288846" y="251137"/>
                  </a:lnTo>
                  <a:lnTo>
                    <a:pt x="255818" y="260574"/>
                  </a:lnTo>
                  <a:lnTo>
                    <a:pt x="209720" y="246419"/>
                  </a:lnTo>
                  <a:lnTo>
                    <a:pt x="203871" y="231792"/>
                  </a:lnTo>
                  <a:lnTo>
                    <a:pt x="213307" y="206880"/>
                  </a:lnTo>
                  <a:lnTo>
                    <a:pt x="212552" y="189942"/>
                  </a:lnTo>
                  <a:lnTo>
                    <a:pt x="172683" y="149364"/>
                  </a:lnTo>
                  <a:lnTo>
                    <a:pt x="167587" y="357537"/>
                  </a:lnTo>
                  <a:lnTo>
                    <a:pt x="113089" y="382778"/>
                  </a:lnTo>
                  <a:lnTo>
                    <a:pt x="40145" y="382778"/>
                  </a:lnTo>
                  <a:lnTo>
                    <a:pt x="34956" y="353715"/>
                  </a:lnTo>
                  <a:lnTo>
                    <a:pt x="19055" y="337813"/>
                  </a:lnTo>
                  <a:lnTo>
                    <a:pt x="-6707" y="360085"/>
                  </a:lnTo>
                  <a:lnTo>
                    <a:pt x="-4914" y="370606"/>
                  </a:lnTo>
                  <a:lnTo>
                    <a:pt x="3578" y="381552"/>
                  </a:lnTo>
                  <a:lnTo>
                    <a:pt x="9570" y="398490"/>
                  </a:lnTo>
                  <a:lnTo>
                    <a:pt x="40949" y="466717"/>
                  </a:lnTo>
                  <a:lnTo>
                    <a:pt x="86243" y="537964"/>
                  </a:lnTo>
                  <a:lnTo>
                    <a:pt x="88224" y="576795"/>
                  </a:lnTo>
                  <a:lnTo>
                    <a:pt x="76288" y="586750"/>
                  </a:lnTo>
                  <a:lnTo>
                    <a:pt x="67323" y="584250"/>
                  </a:lnTo>
                  <a:lnTo>
                    <a:pt x="66851" y="598405"/>
                  </a:lnTo>
                  <a:lnTo>
                    <a:pt x="76806" y="604870"/>
                  </a:lnTo>
                  <a:lnTo>
                    <a:pt x="77278" y="614307"/>
                  </a:lnTo>
                  <a:lnTo>
                    <a:pt x="97709" y="636718"/>
                  </a:lnTo>
                  <a:lnTo>
                    <a:pt x="92235" y="661630"/>
                  </a:lnTo>
                  <a:lnTo>
                    <a:pt x="96718" y="675550"/>
                  </a:lnTo>
                  <a:lnTo>
                    <a:pt x="102192" y="672057"/>
                  </a:lnTo>
                  <a:lnTo>
                    <a:pt x="99218" y="661630"/>
                  </a:lnTo>
                  <a:lnTo>
                    <a:pt x="106673" y="658612"/>
                  </a:lnTo>
                  <a:lnTo>
                    <a:pt x="115637" y="657619"/>
                  </a:lnTo>
                  <a:lnTo>
                    <a:pt x="114128" y="674039"/>
                  </a:lnTo>
                  <a:lnTo>
                    <a:pt x="139040" y="673569"/>
                  </a:lnTo>
                  <a:lnTo>
                    <a:pt x="140033" y="683005"/>
                  </a:lnTo>
                  <a:lnTo>
                    <a:pt x="151497" y="690979"/>
                  </a:lnTo>
                  <a:lnTo>
                    <a:pt x="182873" y="691497"/>
                  </a:lnTo>
                  <a:lnTo>
                    <a:pt x="193821" y="679040"/>
                  </a:lnTo>
                  <a:lnTo>
                    <a:pt x="205285" y="678050"/>
                  </a:lnTo>
                  <a:lnTo>
                    <a:pt x="234680" y="675550"/>
                  </a:lnTo>
                  <a:lnTo>
                    <a:pt x="242656" y="672578"/>
                  </a:lnTo>
                  <a:lnTo>
                    <a:pt x="264075" y="672578"/>
                  </a:lnTo>
                  <a:lnTo>
                    <a:pt x="282006" y="656110"/>
                  </a:lnTo>
                  <a:lnTo>
                    <a:pt x="298944" y="655638"/>
                  </a:lnTo>
                  <a:lnTo>
                    <a:pt x="318856" y="658612"/>
                  </a:lnTo>
                  <a:lnTo>
                    <a:pt x="337730" y="660593"/>
                  </a:lnTo>
                  <a:lnTo>
                    <a:pt x="342731" y="653656"/>
                  </a:lnTo>
                  <a:lnTo>
                    <a:pt x="364153" y="653656"/>
                  </a:lnTo>
                  <a:lnTo>
                    <a:pt x="397982" y="664602"/>
                  </a:lnTo>
                  <a:lnTo>
                    <a:pt x="413930" y="664602"/>
                  </a:lnTo>
                  <a:lnTo>
                    <a:pt x="420913" y="656628"/>
                  </a:lnTo>
                  <a:lnTo>
                    <a:pt x="430868" y="655638"/>
                  </a:lnTo>
                  <a:lnTo>
                    <a:pt x="447336" y="657101"/>
                  </a:lnTo>
                  <a:lnTo>
                    <a:pt x="459744" y="656628"/>
                  </a:lnTo>
                  <a:lnTo>
                    <a:pt x="459744" y="643653"/>
                  </a:lnTo>
                  <a:lnTo>
                    <a:pt x="464228" y="640681"/>
                  </a:lnTo>
                  <a:lnTo>
                    <a:pt x="506692" y="640209"/>
                  </a:lnTo>
                  <a:lnTo>
                    <a:pt x="547505" y="622752"/>
                  </a:lnTo>
                  <a:lnTo>
                    <a:pt x="619743" y="564999"/>
                  </a:lnTo>
                  <a:lnTo>
                    <a:pt x="653619" y="528103"/>
                  </a:lnTo>
                  <a:lnTo>
                    <a:pt x="686223" y="502954"/>
                  </a:lnTo>
                  <a:lnTo>
                    <a:pt x="716090" y="464074"/>
                  </a:lnTo>
                  <a:lnTo>
                    <a:pt x="774880" y="378910"/>
                  </a:lnTo>
                  <a:lnTo>
                    <a:pt x="814751" y="359000"/>
                  </a:lnTo>
                  <a:lnTo>
                    <a:pt x="837163" y="311155"/>
                  </a:lnTo>
                  <a:lnTo>
                    <a:pt x="848581" y="257602"/>
                  </a:lnTo>
                  <a:close/>
                  <a:moveTo>
                    <a:pt x="668246" y="421185"/>
                  </a:moveTo>
                  <a:lnTo>
                    <a:pt x="638616" y="443408"/>
                  </a:lnTo>
                  <a:lnTo>
                    <a:pt x="613939" y="447797"/>
                  </a:lnTo>
                  <a:lnTo>
                    <a:pt x="599785" y="464784"/>
                  </a:lnTo>
                  <a:lnTo>
                    <a:pt x="572984" y="464784"/>
                  </a:lnTo>
                  <a:lnTo>
                    <a:pt x="546704" y="431283"/>
                  </a:lnTo>
                  <a:lnTo>
                    <a:pt x="532549" y="407173"/>
                  </a:lnTo>
                  <a:lnTo>
                    <a:pt x="563688" y="367681"/>
                  </a:lnTo>
                  <a:lnTo>
                    <a:pt x="610871" y="342626"/>
                  </a:lnTo>
                  <a:lnTo>
                    <a:pt x="638049" y="340361"/>
                  </a:lnTo>
                  <a:lnTo>
                    <a:pt x="656026" y="365745"/>
                  </a:lnTo>
                  <a:lnTo>
                    <a:pt x="668057" y="38461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4" name="Graphic 6">
              <a:extLst>
                <a:ext uri="{FF2B5EF4-FFF2-40B4-BE49-F238E27FC236}">
                  <a16:creationId xmlns:a16="http://schemas.microsoft.com/office/drawing/2014/main" id="{B4D59926-38E4-42CE-9D1C-C99F45C477CA}"/>
                </a:ext>
              </a:extLst>
            </p:cNvPr>
            <p:cNvSpPr/>
            <p:nvPr/>
          </p:nvSpPr>
          <p:spPr>
            <a:xfrm>
              <a:off x="9096432" y="5368701"/>
              <a:ext cx="105359" cy="96442"/>
            </a:xfrm>
            <a:custGeom>
              <a:avLst/>
              <a:gdLst>
                <a:gd fmla="*/ 82382 w 105359" name="connsiteX0"/>
                <a:gd fmla="*/ 0 h 96442" name="connsiteY0"/>
                <a:gd fmla="*/ 65773 w 105359" name="connsiteX1"/>
                <a:gd fmla="*/ 1368 h 96442" name="connsiteY1"/>
                <a:gd fmla="*/ 23592 w 105359" name="connsiteX2"/>
                <a:gd fmla="*/ 23780 h 96442" name="connsiteY2"/>
                <a:gd fmla="*/ 0 w 105359" name="connsiteX3"/>
                <a:gd fmla="*/ 53647 h 96442" name="connsiteY3"/>
                <a:gd fmla="*/ 9248 w 105359" name="connsiteX4"/>
                <a:gd fmla="*/ 69265 h 96442" name="connsiteY4"/>
                <a:gd fmla="*/ 30622 w 105359" name="connsiteX5"/>
                <a:gd fmla="*/ 96442 h 96442" name="connsiteY5"/>
                <a:gd fmla="*/ 44211 w 105359" name="connsiteX6"/>
                <a:gd fmla="*/ 96442 h 96442" name="connsiteY6"/>
                <a:gd fmla="*/ 57422 w 105359" name="connsiteX7"/>
                <a:gd fmla="*/ 80542 h 96442" name="connsiteY7"/>
                <a:gd fmla="*/ 83844 w 105359" name="connsiteX8"/>
                <a:gd fmla="*/ 75823 h 96442" name="connsiteY8"/>
                <a:gd fmla="*/ 105360 w 105359" name="connsiteX9"/>
                <a:gd fmla="*/ 59686 h 96442" name="connsiteY9"/>
                <a:gd fmla="*/ 105360 w 105359" name="connsiteX10"/>
                <a:gd fmla="*/ 34066 h 96442" name="connsiteY10"/>
                <a:gd fmla="*/ 95546 w 105359" name="connsiteX11"/>
                <a:gd fmla="*/ 18543 h 96442" name="connsiteY11"/>
                <a:gd fmla="*/ 82382 w 105359" name="connsiteX12"/>
                <a:gd fmla="*/ 0 h 9644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6442" w="105359">
                  <a:moveTo>
                    <a:pt x="82382" y="0"/>
                  </a:moveTo>
                  <a:lnTo>
                    <a:pt x="65773" y="1368"/>
                  </a:lnTo>
                  <a:lnTo>
                    <a:pt x="23592" y="23780"/>
                  </a:lnTo>
                  <a:lnTo>
                    <a:pt x="0" y="53647"/>
                  </a:lnTo>
                  <a:lnTo>
                    <a:pt x="9248" y="69265"/>
                  </a:lnTo>
                  <a:lnTo>
                    <a:pt x="30622" y="96442"/>
                  </a:lnTo>
                  <a:lnTo>
                    <a:pt x="44211" y="96442"/>
                  </a:lnTo>
                  <a:lnTo>
                    <a:pt x="57422" y="80542"/>
                  </a:lnTo>
                  <a:lnTo>
                    <a:pt x="83844" y="75823"/>
                  </a:lnTo>
                  <a:lnTo>
                    <a:pt x="105360" y="59686"/>
                  </a:lnTo>
                  <a:lnTo>
                    <a:pt x="105360" y="34066"/>
                  </a:lnTo>
                  <a:lnTo>
                    <a:pt x="95546" y="18543"/>
                  </a:lnTo>
                  <a:lnTo>
                    <a:pt x="8238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5" name="Graphic 6">
              <a:extLst>
                <a:ext uri="{FF2B5EF4-FFF2-40B4-BE49-F238E27FC236}">
                  <a16:creationId xmlns:a16="http://schemas.microsoft.com/office/drawing/2014/main" id="{EF686A14-2DE9-4827-869D-285A02D0451C}"/>
                </a:ext>
              </a:extLst>
            </p:cNvPr>
            <p:cNvSpPr/>
            <p:nvPr/>
          </p:nvSpPr>
          <p:spPr>
            <a:xfrm>
              <a:off x="9934497" y="3054937"/>
              <a:ext cx="551711" cy="769697"/>
            </a:xfrm>
            <a:custGeom>
              <a:avLst/>
              <a:gdLst>
                <a:gd fmla="*/ 546238 w 551711" name="connsiteX0"/>
                <a:gd fmla="*/ 84175 h 769697" name="connsiteY0"/>
                <a:gd fmla="*/ 546238 w 551711" name="connsiteX1"/>
                <a:gd fmla="*/ 78701 h 769697" name="connsiteY1"/>
                <a:gd fmla="*/ 545201 w 551711" name="connsiteX2"/>
                <a:gd fmla="*/ 47325 h 769697" name="connsiteY2"/>
                <a:gd fmla="*/ 537274 w 551711" name="connsiteX3"/>
                <a:gd fmla="*/ 38360 h 769697" name="connsiteY3"/>
                <a:gd fmla="*/ 537746 w 551711" name="connsiteX4"/>
                <a:gd fmla="*/ 32887 h 769697" name="connsiteY4"/>
                <a:gd fmla="*/ 544729 w 551711" name="connsiteX5"/>
                <a:gd fmla="*/ 21940 h 769697" name="connsiteY5"/>
                <a:gd fmla="*/ 546238 w 551711" name="connsiteX6"/>
                <a:gd fmla="*/ 8965 h 769697" name="connsiteY6"/>
                <a:gd fmla="*/ 534773 w 551711" name="connsiteX7"/>
                <a:gd fmla="*/ 7502 h 769697" name="connsiteY7"/>
                <a:gd fmla="*/ 521798 w 551711" name="connsiteX8"/>
                <a:gd fmla="*/ 0 h 769697" name="connsiteY8"/>
                <a:gd fmla="*/ 504859 w 551711" name="connsiteX9"/>
                <a:gd fmla="*/ 2501 h 769697" name="connsiteY9"/>
                <a:gd fmla="*/ 501886 w 551711" name="connsiteX10"/>
                <a:gd fmla="*/ 12456 h 769697" name="connsiteY10"/>
                <a:gd fmla="*/ 477493 w 551711" name="connsiteX11"/>
                <a:gd fmla="*/ 24913 h 769697" name="connsiteY11"/>
                <a:gd fmla="*/ 448098 w 551711" name="connsiteX12"/>
                <a:gd fmla="*/ 26894 h 769697" name="connsiteY12"/>
                <a:gd fmla="*/ 421203 w 551711" name="connsiteX13"/>
                <a:gd fmla="*/ 37369 h 769697" name="connsiteY13"/>
                <a:gd fmla="*/ 398791 w 551711" name="connsiteX14"/>
                <a:gd fmla="*/ 36850 h 769697" name="connsiteY14"/>
                <a:gd fmla="*/ 381853 w 551711" name="connsiteX15"/>
                <a:gd fmla="*/ 45343 h 769697" name="connsiteY15"/>
                <a:gd fmla="*/ 359441 w 551711" name="connsiteX16"/>
                <a:gd fmla="*/ 48834 h 769697" name="connsiteY16"/>
                <a:gd fmla="*/ 328064 w 551711" name="connsiteX17"/>
                <a:gd fmla="*/ 48316 h 769697" name="connsiteY17"/>
                <a:gd fmla="*/ 316599 w 551711" name="connsiteX18"/>
                <a:gd fmla="*/ 57280 h 769697" name="connsiteY18"/>
                <a:gd fmla="*/ 309144 w 551711" name="connsiteX19"/>
                <a:gd fmla="*/ 59262 h 769697" name="connsiteY19"/>
                <a:gd fmla="*/ 296168 w 551711" name="connsiteX20"/>
                <a:gd fmla="*/ 69218 h 769697" name="connsiteY20"/>
                <a:gd fmla="*/ 281258 w 551711" name="connsiteX21"/>
                <a:gd fmla="*/ 69737 h 769697" name="connsiteY21"/>
                <a:gd fmla="*/ 243889 w 551711" name="connsiteX22"/>
                <a:gd fmla="*/ 63273 h 769697" name="connsiteY22"/>
                <a:gd fmla="*/ 234406 w 551711" name="connsiteX23"/>
                <a:gd fmla="*/ 68746 h 769697" name="connsiteY23"/>
                <a:gd fmla="*/ 222987 w 551711" name="connsiteX24"/>
                <a:gd fmla="*/ 73228 h 769697" name="connsiteY24"/>
                <a:gd fmla="*/ 205010 w 551711" name="connsiteX25"/>
                <a:gd fmla="*/ 86675 h 769697" name="connsiteY25"/>
                <a:gd fmla="*/ 170142 w 551711" name="connsiteX26"/>
                <a:gd fmla="*/ 87666 h 769697" name="connsiteY26"/>
                <a:gd fmla="*/ 143767 w 551711" name="connsiteX27"/>
                <a:gd fmla="*/ 69218 h 769697" name="connsiteY27"/>
                <a:gd fmla="*/ 106351 w 551711" name="connsiteX28"/>
                <a:gd fmla="*/ 35151 h 769697" name="connsiteY28"/>
                <a:gd fmla="*/ 89648 w 551711" name="connsiteX29"/>
                <a:gd fmla="*/ 78465 h 769697" name="connsiteY29"/>
                <a:gd fmla="*/ 160753 w 551711" name="connsiteX30"/>
                <a:gd fmla="*/ 152449 h 769697" name="connsiteY30"/>
                <a:gd fmla="*/ 326413 w 551711" name="connsiteX31"/>
                <a:gd fmla="*/ 223459 h 769697" name="connsiteY31"/>
                <a:gd fmla="*/ 393554 w 551711" name="connsiteX32"/>
                <a:gd fmla="*/ 223459 h 769697" name="connsiteY32"/>
                <a:gd fmla="*/ 353873 w 551711" name="connsiteX33"/>
                <a:gd fmla="*/ 265216 h 769697" name="connsiteY33"/>
                <a:gd fmla="*/ 216665 w 551711" name="connsiteX34"/>
                <a:gd fmla="*/ 400867 h 769697" name="connsiteY34"/>
                <a:gd fmla="*/ 160564 w 551711" name="connsiteX35"/>
                <a:gd fmla="*/ 400867 h 769697" name="connsiteY35"/>
                <a:gd fmla="*/ 114938 w 551711" name="connsiteX36"/>
                <a:gd fmla="*/ 434698 h 769697" name="connsiteY36"/>
                <a:gd fmla="*/ 45673 w 551711" name="connsiteX37"/>
                <a:gd fmla="*/ 457817 h 769697" name="connsiteY37"/>
                <a:gd fmla="*/ 32037 w 551711" name="connsiteX38"/>
                <a:gd fmla="*/ 500046 h 769697" name="connsiteY38"/>
                <a:gd fmla="*/ 7314 w 551711" name="connsiteX39"/>
                <a:gd fmla="*/ 521892 h 769697" name="connsiteY39"/>
                <a:gd fmla="*/ 0 w 551711" name="connsiteX40"/>
                <a:gd fmla="*/ 733744 h 769697" name="connsiteY40"/>
                <a:gd fmla="*/ 36001 w 551711" name="connsiteX41"/>
                <a:gd fmla="*/ 769697 h 769697" name="connsiteY41"/>
                <a:gd fmla="*/ 83514 w 551711" name="connsiteX42"/>
                <a:gd fmla="*/ 716758 h 769697" name="connsiteY42"/>
                <a:gd fmla="*/ 86487 w 551711" name="connsiteX43"/>
                <a:gd fmla="*/ 699300 h 769697" name="connsiteY43"/>
                <a:gd fmla="*/ 100453 w 551711" name="connsiteX44"/>
                <a:gd fmla="*/ 696800 h 769697" name="connsiteY44"/>
                <a:gd fmla="*/ 148249 w 551711" name="connsiteX45"/>
                <a:gd fmla="*/ 642539 h 769697" name="connsiteY45"/>
                <a:gd fmla="*/ 221949 w 551711" name="connsiteX46"/>
                <a:gd fmla="*/ 579785 h 769697" name="connsiteY46"/>
                <a:gd fmla="*/ 243370 w 551711" name="connsiteX47"/>
                <a:gd fmla="*/ 577804 h 769697" name="connsiteY47"/>
                <a:gd fmla="*/ 275738 w 551711" name="connsiteX48"/>
                <a:gd fmla="*/ 555864 h 769697" name="connsiteY48"/>
                <a:gd fmla="*/ 294187 w 551711" name="connsiteX49"/>
                <a:gd fmla="*/ 534962 h 769697" name="connsiteY49"/>
                <a:gd fmla="*/ 298669 w 551711" name="connsiteX50"/>
                <a:gd fmla="*/ 520524 h 769697" name="connsiteY50"/>
                <a:gd fmla="*/ 321081 w 551711" name="connsiteX51"/>
                <a:gd fmla="*/ 502075 h 769697" name="connsiteY51"/>
                <a:gd fmla="*/ 340992 w 551711" name="connsiteX52"/>
                <a:gd fmla="*/ 483155 h 769697" name="connsiteY52"/>
                <a:gd fmla="*/ 372888 w 551711" name="connsiteX53"/>
                <a:gd fmla="*/ 451259 h 769697" name="connsiteY53"/>
                <a:gd fmla="*/ 388836 w 551711" name="connsiteX54"/>
                <a:gd fmla="*/ 427856 h 769697" name="connsiteY54"/>
                <a:gd fmla="*/ 401764 w 551711" name="connsiteX55"/>
                <a:gd fmla="*/ 394498 h 769697" name="connsiteY55"/>
                <a:gd fmla="*/ 438142 w 551711" name="connsiteX56"/>
                <a:gd fmla="*/ 361611 h 769697" name="connsiteY56"/>
                <a:gd fmla="*/ 442624 w 551711" name="connsiteX57"/>
                <a:gd fmla="*/ 346182 h 769697" name="connsiteY57"/>
                <a:gd fmla="*/ 452061 w 551711" name="connsiteX58"/>
                <a:gd fmla="*/ 312305 h 769697" name="connsiteY58"/>
                <a:gd fmla="*/ 481456 w 551711" name="connsiteX59"/>
                <a:gd fmla="*/ 252524 h 769697" name="connsiteY59"/>
                <a:gd fmla="*/ 486458 w 551711" name="connsiteX60"/>
                <a:gd fmla="*/ 227139 h 769697" name="connsiteY60"/>
                <a:gd fmla="*/ 502877 w 551711" name="connsiteX61"/>
                <a:gd fmla="*/ 208691 h 769697" name="connsiteY61"/>
                <a:gd fmla="*/ 503868 w 551711" name="connsiteX62"/>
                <a:gd fmla="*/ 197225 h 769697" name="connsiteY62"/>
                <a:gd fmla="*/ 510851 w 551711" name="connsiteX63"/>
                <a:gd fmla="*/ 189299 h 769697" name="connsiteY63"/>
                <a:gd fmla="*/ 517315 w 551711" name="connsiteX64"/>
                <a:gd fmla="*/ 170850 h 769697" name="connsiteY64"/>
                <a:gd fmla="*/ 528781 w 551711" name="connsiteX65"/>
                <a:gd fmla="*/ 159903 h 769697" name="connsiteY65"/>
                <a:gd fmla="*/ 535245 w 551711" name="connsiteX66"/>
                <a:gd fmla="*/ 96631 h 769697" name="connsiteY66"/>
                <a:gd fmla="*/ 542228 w 551711" name="connsiteX67"/>
                <a:gd fmla="*/ 91630 h 769697" name="connsiteY67"/>
                <a:gd fmla="*/ 551712 w 551711" name="connsiteX68"/>
                <a:gd fmla="*/ 91158 h 769697" name="connsiteY68"/>
                <a:gd fmla="*/ 551712 w 551711" name="connsiteX69"/>
                <a:gd fmla="*/ 86675 h 769697" name="connsiteY69"/>
                <a:gd fmla="*/ 546238 w 551711" name="connsiteX70"/>
                <a:gd fmla="*/ 84175 h 76969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769697" w="551711">
                  <a:moveTo>
                    <a:pt x="546238" y="84175"/>
                  </a:moveTo>
                  <a:lnTo>
                    <a:pt x="546238" y="78701"/>
                  </a:lnTo>
                  <a:lnTo>
                    <a:pt x="545201" y="47325"/>
                  </a:lnTo>
                  <a:lnTo>
                    <a:pt x="537274" y="38360"/>
                  </a:lnTo>
                  <a:lnTo>
                    <a:pt x="537746" y="32887"/>
                  </a:lnTo>
                  <a:lnTo>
                    <a:pt x="544729" y="21940"/>
                  </a:lnTo>
                  <a:lnTo>
                    <a:pt x="546238" y="8965"/>
                  </a:lnTo>
                  <a:lnTo>
                    <a:pt x="534773" y="7502"/>
                  </a:lnTo>
                  <a:lnTo>
                    <a:pt x="521798" y="0"/>
                  </a:lnTo>
                  <a:lnTo>
                    <a:pt x="504859" y="2501"/>
                  </a:lnTo>
                  <a:lnTo>
                    <a:pt x="501886" y="12456"/>
                  </a:lnTo>
                  <a:lnTo>
                    <a:pt x="477493" y="24913"/>
                  </a:lnTo>
                  <a:lnTo>
                    <a:pt x="448098" y="26894"/>
                  </a:lnTo>
                  <a:lnTo>
                    <a:pt x="421203" y="37369"/>
                  </a:lnTo>
                  <a:lnTo>
                    <a:pt x="398791" y="36850"/>
                  </a:lnTo>
                  <a:lnTo>
                    <a:pt x="381853" y="45343"/>
                  </a:lnTo>
                  <a:lnTo>
                    <a:pt x="359441" y="48834"/>
                  </a:lnTo>
                  <a:lnTo>
                    <a:pt x="328064" y="48316"/>
                  </a:lnTo>
                  <a:lnTo>
                    <a:pt x="316599" y="57280"/>
                  </a:lnTo>
                  <a:lnTo>
                    <a:pt x="309144" y="59262"/>
                  </a:lnTo>
                  <a:lnTo>
                    <a:pt x="296168" y="69218"/>
                  </a:lnTo>
                  <a:lnTo>
                    <a:pt x="281258" y="69737"/>
                  </a:lnTo>
                  <a:lnTo>
                    <a:pt x="243889" y="63273"/>
                  </a:lnTo>
                  <a:lnTo>
                    <a:pt x="234406" y="68746"/>
                  </a:lnTo>
                  <a:lnTo>
                    <a:pt x="222987" y="73228"/>
                  </a:lnTo>
                  <a:lnTo>
                    <a:pt x="205010" y="86675"/>
                  </a:lnTo>
                  <a:lnTo>
                    <a:pt x="170142" y="87666"/>
                  </a:lnTo>
                  <a:lnTo>
                    <a:pt x="143767" y="69218"/>
                  </a:lnTo>
                  <a:lnTo>
                    <a:pt x="106351" y="35151"/>
                  </a:lnTo>
                  <a:lnTo>
                    <a:pt x="89648" y="78465"/>
                  </a:lnTo>
                  <a:lnTo>
                    <a:pt x="160753" y="152449"/>
                  </a:lnTo>
                  <a:lnTo>
                    <a:pt x="326413" y="223459"/>
                  </a:lnTo>
                  <a:lnTo>
                    <a:pt x="393554" y="223459"/>
                  </a:lnTo>
                  <a:lnTo>
                    <a:pt x="353873" y="265216"/>
                  </a:lnTo>
                  <a:lnTo>
                    <a:pt x="216665" y="400867"/>
                  </a:lnTo>
                  <a:lnTo>
                    <a:pt x="160564" y="400867"/>
                  </a:lnTo>
                  <a:lnTo>
                    <a:pt x="114938" y="434698"/>
                  </a:lnTo>
                  <a:lnTo>
                    <a:pt x="45673" y="457817"/>
                  </a:lnTo>
                  <a:lnTo>
                    <a:pt x="32037" y="500046"/>
                  </a:lnTo>
                  <a:lnTo>
                    <a:pt x="7314" y="521892"/>
                  </a:lnTo>
                  <a:lnTo>
                    <a:pt x="0" y="733744"/>
                  </a:lnTo>
                  <a:lnTo>
                    <a:pt x="36001" y="769697"/>
                  </a:lnTo>
                  <a:lnTo>
                    <a:pt x="83514" y="716758"/>
                  </a:lnTo>
                  <a:lnTo>
                    <a:pt x="86487" y="699300"/>
                  </a:lnTo>
                  <a:lnTo>
                    <a:pt x="100453" y="696800"/>
                  </a:lnTo>
                  <a:lnTo>
                    <a:pt x="148249" y="642539"/>
                  </a:lnTo>
                  <a:lnTo>
                    <a:pt x="221949" y="579785"/>
                  </a:lnTo>
                  <a:lnTo>
                    <a:pt x="243370" y="577804"/>
                  </a:lnTo>
                  <a:lnTo>
                    <a:pt x="275738" y="555864"/>
                  </a:lnTo>
                  <a:lnTo>
                    <a:pt x="294187" y="534962"/>
                  </a:lnTo>
                  <a:lnTo>
                    <a:pt x="298669" y="520524"/>
                  </a:lnTo>
                  <a:lnTo>
                    <a:pt x="321081" y="502075"/>
                  </a:lnTo>
                  <a:lnTo>
                    <a:pt x="340992" y="483155"/>
                  </a:lnTo>
                  <a:lnTo>
                    <a:pt x="372888" y="451259"/>
                  </a:lnTo>
                  <a:lnTo>
                    <a:pt x="388836" y="427856"/>
                  </a:lnTo>
                  <a:lnTo>
                    <a:pt x="401764" y="394498"/>
                  </a:lnTo>
                  <a:lnTo>
                    <a:pt x="438142" y="361611"/>
                  </a:lnTo>
                  <a:lnTo>
                    <a:pt x="442624" y="346182"/>
                  </a:lnTo>
                  <a:lnTo>
                    <a:pt x="452061" y="312305"/>
                  </a:lnTo>
                  <a:lnTo>
                    <a:pt x="481456" y="252524"/>
                  </a:lnTo>
                  <a:lnTo>
                    <a:pt x="486458" y="227139"/>
                  </a:lnTo>
                  <a:lnTo>
                    <a:pt x="502877" y="208691"/>
                  </a:lnTo>
                  <a:lnTo>
                    <a:pt x="503868" y="197225"/>
                  </a:lnTo>
                  <a:lnTo>
                    <a:pt x="510851" y="189299"/>
                  </a:lnTo>
                  <a:lnTo>
                    <a:pt x="517315" y="170850"/>
                  </a:lnTo>
                  <a:lnTo>
                    <a:pt x="528781" y="159903"/>
                  </a:lnTo>
                  <a:lnTo>
                    <a:pt x="535245" y="96631"/>
                  </a:lnTo>
                  <a:lnTo>
                    <a:pt x="542228" y="91630"/>
                  </a:lnTo>
                  <a:lnTo>
                    <a:pt x="551712" y="91158"/>
                  </a:lnTo>
                  <a:lnTo>
                    <a:pt x="551712" y="86675"/>
                  </a:lnTo>
                  <a:lnTo>
                    <a:pt x="546238" y="841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6" name="Graphic 6">
              <a:extLst>
                <a:ext uri="{FF2B5EF4-FFF2-40B4-BE49-F238E27FC236}">
                  <a16:creationId xmlns:a16="http://schemas.microsoft.com/office/drawing/2014/main" id="{D0277183-B459-4DA4-B37A-7A392CF09C6C}"/>
                </a:ext>
              </a:extLst>
            </p:cNvPr>
            <p:cNvSpPr/>
            <p:nvPr/>
          </p:nvSpPr>
          <p:spPr>
            <a:xfrm>
              <a:off x="9292289" y="4350679"/>
              <a:ext cx="604179" cy="907235"/>
            </a:xfrm>
            <a:custGeom>
              <a:avLst/>
              <a:gdLst>
                <a:gd fmla="*/ 552419 w 604179" name="connsiteX0"/>
                <a:gd fmla="*/ 35010 h 907235" name="connsiteY0"/>
                <a:gd fmla="*/ 490374 w 604179" name="connsiteX1"/>
                <a:gd fmla="*/ 50014 h 907235" name="connsiteY1"/>
                <a:gd fmla="*/ 468103 w 604179" name="connsiteX2"/>
                <a:gd fmla="*/ 44918 h 907235" name="connsiteY2"/>
                <a:gd fmla="*/ 444748 w 604179" name="connsiteX3"/>
                <a:gd fmla="*/ 46617 h 907235" name="connsiteY3"/>
                <a:gd fmla="*/ 434273 w 604179" name="connsiteX4"/>
                <a:gd fmla="*/ 61574 h 907235" name="connsiteY4"/>
                <a:gd fmla="*/ 391431 w 604179" name="connsiteX5"/>
                <a:gd fmla="*/ 62612 h 907235" name="connsiteY5"/>
                <a:gd fmla="*/ 372463 w 604179" name="connsiteX6"/>
                <a:gd fmla="*/ 69076 h 907235" name="connsiteY6"/>
                <a:gd fmla="*/ 355005 w 604179" name="connsiteX7"/>
                <a:gd fmla="*/ 68463 h 907235" name="connsiteY7"/>
                <a:gd fmla="*/ 341133 w 604179" name="connsiteX8"/>
                <a:gd fmla="*/ 56525 h 907235" name="connsiteY8"/>
                <a:gd fmla="*/ 317872 w 604179" name="connsiteX9"/>
                <a:gd fmla="*/ 59167 h 907235" name="connsiteY9"/>
                <a:gd fmla="*/ 281777 w 604179" name="connsiteX10"/>
                <a:gd fmla="*/ 60017 h 907235" name="connsiteY10"/>
                <a:gd fmla="*/ 269227 w 604179" name="connsiteX11"/>
                <a:gd fmla="*/ 115740 h 907235" name="connsiteY11"/>
                <a:gd fmla="*/ 276351 w 604179" name="connsiteX12"/>
                <a:gd fmla="*/ 166509 h 907235" name="connsiteY12"/>
                <a:gd fmla="*/ 278852 w 604179" name="connsiteX13"/>
                <a:gd fmla="*/ 182268 h 907235" name="connsiteY13"/>
                <a:gd fmla="*/ 297489 w 604179" name="connsiteX14"/>
                <a:gd fmla="*/ 210200 h 907235" name="connsiteY14"/>
                <a:gd fmla="*/ 327781 w 604179" name="connsiteX15"/>
                <a:gd fmla="*/ 233650 h 907235" name="connsiteY15"/>
                <a:gd fmla="*/ 322638 w 604179" name="connsiteX16"/>
                <a:gd fmla="*/ 310512 h 907235" name="connsiteY16"/>
                <a:gd fmla="*/ 288383 w 604179" name="connsiteX17"/>
                <a:gd fmla="*/ 320703 h 907235" name="connsiteY17"/>
                <a:gd fmla="*/ 286024 w 604179" name="connsiteX18"/>
                <a:gd fmla="*/ 334292 h 907235" name="connsiteY18"/>
                <a:gd fmla="*/ 297631 w 604179" name="connsiteX19"/>
                <a:gd fmla="*/ 347692 h 907235" name="connsiteY19"/>
                <a:gd fmla="*/ 295083 w 604179" name="connsiteX20"/>
                <a:gd fmla="*/ 379682 h 907235" name="connsiteY20"/>
                <a:gd fmla="*/ 263612 w 604179" name="connsiteX21"/>
                <a:gd fmla="*/ 379682 h 907235" name="connsiteY21"/>
                <a:gd fmla="*/ 252760 w 604179" name="connsiteX22"/>
                <a:gd fmla="*/ 359063 h 907235" name="connsiteY22"/>
                <a:gd fmla="*/ 219401 w 604179" name="connsiteX23"/>
                <a:gd fmla="*/ 310983 h 907235" name="connsiteY23"/>
                <a:gd fmla="*/ 244691 w 604179" name="connsiteX24"/>
                <a:gd fmla="*/ 269793 h 907235" name="connsiteY24"/>
                <a:gd fmla="*/ 232660 w 604179" name="connsiteX25"/>
                <a:gd fmla="*/ 235207 h 907235" name="connsiteY25"/>
                <a:gd fmla="*/ 188072 w 604179" name="connsiteX26"/>
                <a:gd fmla="*/ 232565 h 907235" name="connsiteY26"/>
                <a:gd fmla="*/ 159573 w 604179" name="connsiteX27"/>
                <a:gd fmla="*/ 204067 h 907235" name="connsiteY27"/>
                <a:gd fmla="*/ 0 w 604179" name="connsiteX28"/>
                <a:gd fmla="*/ 257808 h 907235" name="connsiteY28"/>
                <a:gd fmla="*/ 6983 w 604179" name="connsiteX29"/>
                <a:gd fmla="*/ 291922 h 907235" name="connsiteY29"/>
                <a:gd fmla="*/ 93942 w 604179" name="connsiteX30"/>
                <a:gd fmla="*/ 305133 h 907235" name="connsiteY30"/>
                <a:gd fmla="*/ 154997 w 604179" name="connsiteX31"/>
                <a:gd fmla="*/ 341558 h 907235" name="connsiteY31"/>
                <a:gd fmla="*/ 155940 w 604179" name="connsiteX32"/>
                <a:gd fmla="*/ 412003 h 907235" name="connsiteY32"/>
                <a:gd fmla="*/ 137775 w 604179" name="connsiteX33"/>
                <a:gd fmla="*/ 481928 h 907235" name="connsiteY33"/>
                <a:gd fmla="*/ 143342 w 604179" name="connsiteX34"/>
                <a:gd fmla="*/ 531187 h 907235" name="connsiteY34"/>
                <a:gd fmla="*/ 116354 w 604179" name="connsiteX35"/>
                <a:gd fmla="*/ 581437 h 907235" name="connsiteY35"/>
                <a:gd fmla="*/ 111777 w 604179" name="connsiteX36"/>
                <a:gd fmla="*/ 604321 h 907235" name="connsiteY36"/>
                <a:gd fmla="*/ 89695 w 604179" name="connsiteX37"/>
                <a:gd fmla="*/ 644709 h 907235" name="connsiteY37"/>
                <a:gd fmla="*/ 67755 w 604179" name="connsiteX38"/>
                <a:gd fmla="*/ 663111 h 907235" name="connsiteY38"/>
                <a:gd fmla="*/ 61999 w 604179" name="connsiteX39"/>
                <a:gd fmla="*/ 695148 h 907235" name="connsiteY39"/>
                <a:gd fmla="*/ 74691 w 604179" name="connsiteX40"/>
                <a:gd fmla="*/ 784937 h 907235" name="connsiteY40"/>
                <a:gd fmla="*/ 74691 w 604179" name="connsiteX41"/>
                <a:gd fmla="*/ 907236 h 907235" name="connsiteY41"/>
                <a:gd fmla="*/ 106492 w 604179" name="connsiteX42"/>
                <a:gd fmla="*/ 907236 h 907235" name="connsiteY42"/>
                <a:gd fmla="*/ 111588 w 604179" name="connsiteX43"/>
                <a:gd fmla="*/ 883361 h 907235" name="connsiteY43"/>
                <a:gd fmla="*/ 100594 w 604179" name="connsiteX44"/>
                <a:gd fmla="*/ 885862 h 907235" name="connsiteY44"/>
                <a:gd fmla="*/ 93139 w 604179" name="connsiteX45"/>
                <a:gd fmla="*/ 870433 h 907235" name="connsiteY45"/>
                <a:gd fmla="*/ 108097 w 604179" name="connsiteX46"/>
                <a:gd fmla="*/ 850994 h 907235" name="connsiteY46"/>
                <a:gd fmla="*/ 121544 w 604179" name="connsiteX47"/>
                <a:gd fmla="*/ 844011 h 907235" name="connsiteY47"/>
                <a:gd fmla="*/ 151411 w 604179" name="connsiteX48"/>
                <a:gd fmla="*/ 829573 h 907235" name="connsiteY48"/>
                <a:gd fmla="*/ 216665 w 604179" name="connsiteX49"/>
                <a:gd fmla="*/ 808151 h 907235" name="connsiteY49"/>
                <a:gd fmla="*/ 241058 w 604179" name="connsiteX50"/>
                <a:gd fmla="*/ 789231 h 907235" name="connsiteY50"/>
                <a:gd fmla="*/ 256015 w 604179" name="connsiteX51"/>
                <a:gd fmla="*/ 759364 h 907235" name="connsiteY51"/>
                <a:gd fmla="*/ 245541 w 604179" name="connsiteX52"/>
                <a:gd fmla="*/ 766347 h 907235" name="connsiteY52"/>
                <a:gd fmla="*/ 261017 w 604179" name="connsiteX53"/>
                <a:gd fmla="*/ 719494 h 907235" name="connsiteY53"/>
                <a:gd fmla="*/ 269982 w 604179" name="connsiteX54"/>
                <a:gd fmla="*/ 660752 h 907235" name="connsiteY54"/>
                <a:gd fmla="*/ 259507 w 604179" name="connsiteX55"/>
                <a:gd fmla="*/ 659714 h 907235" name="connsiteY55"/>
                <a:gd fmla="*/ 255496 w 604179" name="connsiteX56"/>
                <a:gd fmla="*/ 636311 h 907235" name="connsiteY56"/>
                <a:gd fmla="*/ 247570 w 604179" name="connsiteX57"/>
                <a:gd fmla="*/ 585023 h 907235" name="connsiteY57"/>
                <a:gd fmla="*/ 230112 w 604179" name="connsiteX58"/>
                <a:gd fmla="*/ 570066 h 907235" name="connsiteY58"/>
                <a:gd fmla="*/ 231622 w 604179" name="connsiteX59"/>
                <a:gd fmla="*/ 534726 h 907235" name="connsiteY59"/>
                <a:gd fmla="*/ 238605 w 604179" name="connsiteX60"/>
                <a:gd fmla="*/ 530715 h 907235" name="connsiteY60"/>
                <a:gd fmla="*/ 247570 w 604179" name="connsiteX61"/>
                <a:gd fmla="*/ 524770 h 907235" name="connsiteY61"/>
                <a:gd fmla="*/ 261017 w 604179" name="connsiteX62"/>
                <a:gd fmla="*/ 518259 h 907235" name="connsiteY62"/>
                <a:gd fmla="*/ 291874 w 604179" name="connsiteX63"/>
                <a:gd fmla="*/ 487401 h 907235" name="connsiteY63"/>
                <a:gd fmla="*/ 304331 w 604179" name="connsiteX64"/>
                <a:gd fmla="*/ 480418 h 907235" name="connsiteY64"/>
                <a:gd fmla="*/ 313296 w 604179" name="connsiteX65"/>
                <a:gd fmla="*/ 463479 h 907235" name="connsiteY65"/>
                <a:gd fmla="*/ 321741 w 604179" name="connsiteX66"/>
                <a:gd fmla="*/ 473954 h 907235" name="connsiteY66"/>
                <a:gd fmla="*/ 345191 w 604179" name="connsiteX67"/>
                <a:gd fmla="*/ 448050 h 907235" name="connsiteY67"/>
                <a:gd fmla="*/ 346654 w 604179" name="connsiteX68"/>
                <a:gd fmla="*/ 435594 h 907235" name="connsiteY68"/>
                <a:gd fmla="*/ 359110 w 604179" name="connsiteX69"/>
                <a:gd fmla="*/ 432622 h 907235" name="connsiteY69"/>
                <a:gd fmla="*/ 362130 w 604179" name="connsiteX70"/>
                <a:gd fmla="*/ 422147 h 907235" name="connsiteY70"/>
                <a:gd fmla="*/ 419410 w 604179" name="connsiteX71"/>
                <a:gd fmla="*/ 388269 h 907235" name="connsiteY71"/>
                <a:gd fmla="*/ 447767 w 604179" name="connsiteX72"/>
                <a:gd fmla="*/ 375813 h 907235" name="connsiteY72"/>
                <a:gd fmla="*/ 468197 w 604179" name="connsiteX73"/>
                <a:gd fmla="*/ 374350 h 907235" name="connsiteY73"/>
                <a:gd fmla="*/ 483626 w 604179" name="connsiteX74"/>
                <a:gd fmla="*/ 365857 h 907235" name="connsiteY74"/>
                <a:gd fmla="*/ 486127 w 604179" name="connsiteX75"/>
                <a:gd fmla="*/ 356893 h 907235" name="connsiteY75"/>
                <a:gd fmla="*/ 517504 w 604179" name="connsiteX76"/>
                <a:gd fmla="*/ 342455 h 907235" name="connsiteY76"/>
                <a:gd fmla="*/ 528969 w 604179" name="connsiteX77"/>
                <a:gd fmla="*/ 331508 h 907235" name="connsiteY77"/>
                <a:gd fmla="*/ 525997 w 604179" name="connsiteX78"/>
                <a:gd fmla="*/ 323015 h 907235" name="connsiteY78"/>
                <a:gd fmla="*/ 534443 w 604179" name="connsiteX79"/>
                <a:gd fmla="*/ 317542 h 907235" name="connsiteY79"/>
                <a:gd fmla="*/ 543407 w 604179" name="connsiteX80"/>
                <a:gd fmla="*/ 307586 h 907235" name="connsiteY80"/>
                <a:gd fmla="*/ 573274 w 604179" name="connsiteX81"/>
                <a:gd fmla="*/ 283193 h 907235" name="connsiteY81"/>
                <a:gd fmla="*/ 573793 w 604179" name="connsiteX82"/>
                <a:gd fmla="*/ 271208 h 907235" name="connsiteY82"/>
                <a:gd fmla="*/ 571812 w 604179" name="connsiteX83"/>
                <a:gd fmla="*/ 262244 h 907235" name="connsiteY83"/>
                <a:gd fmla="*/ 588231 w 604179" name="connsiteX84"/>
                <a:gd fmla="*/ 237378 h 907235" name="connsiteY84"/>
                <a:gd fmla="*/ 588231 w 604179" name="connsiteX85"/>
                <a:gd fmla="*/ 225393 h 907235" name="connsiteY85"/>
                <a:gd fmla="*/ 583749 w 604179" name="connsiteX86"/>
                <a:gd fmla="*/ 218458 h 907235" name="connsiteY86"/>
                <a:gd fmla="*/ 584740 w 604179" name="connsiteX87"/>
                <a:gd fmla="*/ 212465 h 907235" name="connsiteY87"/>
                <a:gd fmla="*/ 583277 w 604179" name="connsiteX88"/>
                <a:gd fmla="*/ 207983 h 907235" name="connsiteY88"/>
                <a:gd fmla="*/ 576294 w 604179" name="connsiteX89"/>
                <a:gd fmla="*/ 206992 h 907235" name="connsiteY89"/>
                <a:gd fmla="*/ 577757 w 604179" name="connsiteX90"/>
                <a:gd fmla="*/ 195527 h 907235" name="connsiteY90"/>
                <a:gd fmla="*/ 575775 w 604179" name="connsiteX91"/>
                <a:gd fmla="*/ 173634 h 907235" name="connsiteY91"/>
                <a:gd fmla="*/ 579267 w 604179" name="connsiteX92"/>
                <a:gd fmla="*/ 153203 h 907235" name="connsiteY92"/>
                <a:gd fmla="*/ 575775 w 604179" name="connsiteX93"/>
                <a:gd fmla="*/ 131263 h 907235" name="connsiteY93"/>
                <a:gd fmla="*/ 580776 w 604179" name="connsiteX94"/>
                <a:gd fmla="*/ 122817 h 907235" name="connsiteY94"/>
                <a:gd fmla="*/ 579786 w 604179" name="connsiteX95"/>
                <a:gd fmla="*/ 59073 h 907235" name="connsiteY95"/>
                <a:gd fmla="*/ 602197 w 604179" name="connsiteX96"/>
                <a:gd fmla="*/ 26658 h 907235" name="connsiteY96"/>
                <a:gd fmla="*/ 604179 w 604179" name="connsiteX97"/>
                <a:gd fmla="*/ 2265 h 907235" name="connsiteY97"/>
                <a:gd fmla="*/ 601537 w 604179" name="connsiteX98"/>
                <a:gd fmla="*/ 0 h 907235" name="connsiteY98"/>
                <a:gd fmla="*/ 552419 w 604179" name="connsiteX99"/>
                <a:gd fmla="*/ 35010 h 907235"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07235" w="604179">
                  <a:moveTo>
                    <a:pt x="552419" y="35010"/>
                  </a:moveTo>
                  <a:lnTo>
                    <a:pt x="490374" y="50014"/>
                  </a:lnTo>
                  <a:lnTo>
                    <a:pt x="468103" y="44918"/>
                  </a:lnTo>
                  <a:lnTo>
                    <a:pt x="444748" y="46617"/>
                  </a:lnTo>
                  <a:lnTo>
                    <a:pt x="434273" y="61574"/>
                  </a:lnTo>
                  <a:lnTo>
                    <a:pt x="391431" y="62612"/>
                  </a:lnTo>
                  <a:lnTo>
                    <a:pt x="372463" y="69076"/>
                  </a:lnTo>
                  <a:lnTo>
                    <a:pt x="355005" y="68463"/>
                  </a:lnTo>
                  <a:lnTo>
                    <a:pt x="341133" y="56525"/>
                  </a:lnTo>
                  <a:lnTo>
                    <a:pt x="317872" y="59167"/>
                  </a:lnTo>
                  <a:lnTo>
                    <a:pt x="281777" y="60017"/>
                  </a:lnTo>
                  <a:lnTo>
                    <a:pt x="269227" y="115740"/>
                  </a:lnTo>
                  <a:lnTo>
                    <a:pt x="276351" y="166509"/>
                  </a:lnTo>
                  <a:lnTo>
                    <a:pt x="278852" y="182268"/>
                  </a:lnTo>
                  <a:lnTo>
                    <a:pt x="297489" y="210200"/>
                  </a:lnTo>
                  <a:lnTo>
                    <a:pt x="327781" y="233650"/>
                  </a:lnTo>
                  <a:lnTo>
                    <a:pt x="322638" y="310512"/>
                  </a:lnTo>
                  <a:lnTo>
                    <a:pt x="288383" y="320703"/>
                  </a:lnTo>
                  <a:lnTo>
                    <a:pt x="286024" y="334292"/>
                  </a:lnTo>
                  <a:lnTo>
                    <a:pt x="297631" y="347692"/>
                  </a:lnTo>
                  <a:lnTo>
                    <a:pt x="295083" y="379682"/>
                  </a:lnTo>
                  <a:lnTo>
                    <a:pt x="263612" y="379682"/>
                  </a:lnTo>
                  <a:lnTo>
                    <a:pt x="252760" y="359063"/>
                  </a:lnTo>
                  <a:lnTo>
                    <a:pt x="219401" y="310983"/>
                  </a:lnTo>
                  <a:lnTo>
                    <a:pt x="244691" y="269793"/>
                  </a:lnTo>
                  <a:lnTo>
                    <a:pt x="232660" y="235207"/>
                  </a:lnTo>
                  <a:lnTo>
                    <a:pt x="188072" y="232565"/>
                  </a:lnTo>
                  <a:lnTo>
                    <a:pt x="159573" y="204067"/>
                  </a:lnTo>
                  <a:lnTo>
                    <a:pt x="0" y="257808"/>
                  </a:lnTo>
                  <a:lnTo>
                    <a:pt x="6983" y="291922"/>
                  </a:lnTo>
                  <a:lnTo>
                    <a:pt x="93942" y="305133"/>
                  </a:lnTo>
                  <a:lnTo>
                    <a:pt x="154997" y="341558"/>
                  </a:lnTo>
                  <a:lnTo>
                    <a:pt x="155940" y="412003"/>
                  </a:lnTo>
                  <a:lnTo>
                    <a:pt x="137775" y="481928"/>
                  </a:lnTo>
                  <a:lnTo>
                    <a:pt x="143342" y="531187"/>
                  </a:lnTo>
                  <a:lnTo>
                    <a:pt x="116354" y="581437"/>
                  </a:lnTo>
                  <a:lnTo>
                    <a:pt x="111777" y="604321"/>
                  </a:lnTo>
                  <a:lnTo>
                    <a:pt x="89695" y="644709"/>
                  </a:lnTo>
                  <a:lnTo>
                    <a:pt x="67755" y="663111"/>
                  </a:lnTo>
                  <a:lnTo>
                    <a:pt x="61999" y="695148"/>
                  </a:lnTo>
                  <a:lnTo>
                    <a:pt x="74691" y="784937"/>
                  </a:lnTo>
                  <a:lnTo>
                    <a:pt x="74691" y="907236"/>
                  </a:lnTo>
                  <a:lnTo>
                    <a:pt x="106492" y="907236"/>
                  </a:lnTo>
                  <a:lnTo>
                    <a:pt x="111588" y="883361"/>
                  </a:lnTo>
                  <a:lnTo>
                    <a:pt x="100594" y="885862"/>
                  </a:lnTo>
                  <a:lnTo>
                    <a:pt x="93139" y="870433"/>
                  </a:lnTo>
                  <a:lnTo>
                    <a:pt x="108097" y="850994"/>
                  </a:lnTo>
                  <a:lnTo>
                    <a:pt x="121544" y="844011"/>
                  </a:lnTo>
                  <a:lnTo>
                    <a:pt x="151411" y="829573"/>
                  </a:lnTo>
                  <a:lnTo>
                    <a:pt x="216665" y="808151"/>
                  </a:lnTo>
                  <a:lnTo>
                    <a:pt x="241058" y="789231"/>
                  </a:lnTo>
                  <a:lnTo>
                    <a:pt x="256015" y="759364"/>
                  </a:lnTo>
                  <a:lnTo>
                    <a:pt x="245541" y="766347"/>
                  </a:lnTo>
                  <a:lnTo>
                    <a:pt x="261017" y="719494"/>
                  </a:lnTo>
                  <a:lnTo>
                    <a:pt x="269982" y="660752"/>
                  </a:lnTo>
                  <a:lnTo>
                    <a:pt x="259507" y="659714"/>
                  </a:lnTo>
                  <a:lnTo>
                    <a:pt x="255496" y="636311"/>
                  </a:lnTo>
                  <a:lnTo>
                    <a:pt x="247570" y="585023"/>
                  </a:lnTo>
                  <a:lnTo>
                    <a:pt x="230112" y="570066"/>
                  </a:lnTo>
                  <a:lnTo>
                    <a:pt x="231622" y="534726"/>
                  </a:lnTo>
                  <a:lnTo>
                    <a:pt x="238605" y="530715"/>
                  </a:lnTo>
                  <a:lnTo>
                    <a:pt x="247570" y="524770"/>
                  </a:lnTo>
                  <a:lnTo>
                    <a:pt x="261017" y="518259"/>
                  </a:lnTo>
                  <a:lnTo>
                    <a:pt x="291874" y="487401"/>
                  </a:lnTo>
                  <a:lnTo>
                    <a:pt x="304331" y="480418"/>
                  </a:lnTo>
                  <a:lnTo>
                    <a:pt x="313296" y="463479"/>
                  </a:lnTo>
                  <a:lnTo>
                    <a:pt x="321741" y="473954"/>
                  </a:lnTo>
                  <a:lnTo>
                    <a:pt x="345191" y="448050"/>
                  </a:lnTo>
                  <a:lnTo>
                    <a:pt x="346654" y="435594"/>
                  </a:lnTo>
                  <a:lnTo>
                    <a:pt x="359110" y="432622"/>
                  </a:lnTo>
                  <a:lnTo>
                    <a:pt x="362130" y="422147"/>
                  </a:lnTo>
                  <a:lnTo>
                    <a:pt x="419410" y="388269"/>
                  </a:lnTo>
                  <a:lnTo>
                    <a:pt x="447767" y="375813"/>
                  </a:lnTo>
                  <a:lnTo>
                    <a:pt x="468197" y="374350"/>
                  </a:lnTo>
                  <a:lnTo>
                    <a:pt x="483626" y="365857"/>
                  </a:lnTo>
                  <a:lnTo>
                    <a:pt x="486127" y="356893"/>
                  </a:lnTo>
                  <a:lnTo>
                    <a:pt x="517504" y="342455"/>
                  </a:lnTo>
                  <a:lnTo>
                    <a:pt x="528969" y="331508"/>
                  </a:lnTo>
                  <a:lnTo>
                    <a:pt x="525997" y="323015"/>
                  </a:lnTo>
                  <a:lnTo>
                    <a:pt x="534443" y="317542"/>
                  </a:lnTo>
                  <a:lnTo>
                    <a:pt x="543407" y="307586"/>
                  </a:lnTo>
                  <a:lnTo>
                    <a:pt x="573274" y="283193"/>
                  </a:lnTo>
                  <a:lnTo>
                    <a:pt x="573793" y="271208"/>
                  </a:lnTo>
                  <a:lnTo>
                    <a:pt x="571812" y="262244"/>
                  </a:lnTo>
                  <a:lnTo>
                    <a:pt x="588231" y="237378"/>
                  </a:lnTo>
                  <a:lnTo>
                    <a:pt x="588231" y="225393"/>
                  </a:lnTo>
                  <a:lnTo>
                    <a:pt x="583749" y="218458"/>
                  </a:lnTo>
                  <a:lnTo>
                    <a:pt x="584740" y="212465"/>
                  </a:lnTo>
                  <a:lnTo>
                    <a:pt x="583277" y="207983"/>
                  </a:lnTo>
                  <a:lnTo>
                    <a:pt x="576294" y="206992"/>
                  </a:lnTo>
                  <a:lnTo>
                    <a:pt x="577757" y="195527"/>
                  </a:lnTo>
                  <a:lnTo>
                    <a:pt x="575775" y="173634"/>
                  </a:lnTo>
                  <a:lnTo>
                    <a:pt x="579267" y="153203"/>
                  </a:lnTo>
                  <a:lnTo>
                    <a:pt x="575775" y="131263"/>
                  </a:lnTo>
                  <a:lnTo>
                    <a:pt x="580776" y="122817"/>
                  </a:lnTo>
                  <a:lnTo>
                    <a:pt x="579786" y="59073"/>
                  </a:lnTo>
                  <a:lnTo>
                    <a:pt x="602197" y="26658"/>
                  </a:lnTo>
                  <a:lnTo>
                    <a:pt x="604179" y="2265"/>
                  </a:lnTo>
                  <a:lnTo>
                    <a:pt x="601537" y="0"/>
                  </a:lnTo>
                  <a:lnTo>
                    <a:pt x="552419" y="350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7" name="Graphic 6">
              <a:extLst>
                <a:ext uri="{FF2B5EF4-FFF2-40B4-BE49-F238E27FC236}">
                  <a16:creationId xmlns:a16="http://schemas.microsoft.com/office/drawing/2014/main" id="{6CF025D1-3374-4496-AAB6-F1D9A48AF364}"/>
                </a:ext>
              </a:extLst>
            </p:cNvPr>
            <p:cNvSpPr/>
            <p:nvPr/>
          </p:nvSpPr>
          <p:spPr>
            <a:xfrm>
              <a:off x="9299696" y="5211534"/>
              <a:ext cx="53599" cy="71434"/>
            </a:xfrm>
            <a:custGeom>
              <a:avLst/>
              <a:gdLst>
                <a:gd fmla="*/ 0 w 53599" name="connsiteX0"/>
                <a:gd fmla="*/ 30905 h 71434" name="connsiteY0"/>
                <a:gd fmla="*/ 4530 w 53599" name="connsiteX1"/>
                <a:gd fmla="*/ 66434 h 71434" name="connsiteY1"/>
                <a:gd fmla="*/ 36661 w 53599" name="connsiteX2"/>
                <a:gd fmla="*/ 71435 h 71434" name="connsiteY2"/>
                <a:gd fmla="*/ 53600 w 53599" name="connsiteX3"/>
                <a:gd fmla="*/ 50769 h 71434" name="connsiteY3"/>
                <a:gd fmla="*/ 53600 w 53599" name="connsiteX4"/>
                <a:gd fmla="*/ 11796 h 71434" name="connsiteY4"/>
                <a:gd fmla="*/ 25196 w 53599" name="connsiteX5"/>
                <a:gd fmla="*/ 0 h 71434" name="connsiteY5"/>
                <a:gd fmla="*/ 10144 w 53599" name="connsiteX6"/>
                <a:gd fmla="*/ 12928 h 71434" name="connsiteY6"/>
                <a:gd fmla="*/ 0 w 53599" name="connsiteX7"/>
                <a:gd fmla="*/ 30905 h 7143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1434" w="53599">
                  <a:moveTo>
                    <a:pt x="0" y="30905"/>
                  </a:moveTo>
                  <a:lnTo>
                    <a:pt x="4530" y="66434"/>
                  </a:lnTo>
                  <a:lnTo>
                    <a:pt x="36661" y="71435"/>
                  </a:lnTo>
                  <a:lnTo>
                    <a:pt x="53600" y="50769"/>
                  </a:lnTo>
                  <a:lnTo>
                    <a:pt x="53600" y="11796"/>
                  </a:lnTo>
                  <a:lnTo>
                    <a:pt x="25196" y="0"/>
                  </a:lnTo>
                  <a:lnTo>
                    <a:pt x="10144" y="12928"/>
                  </a:lnTo>
                  <a:lnTo>
                    <a:pt x="0"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8" name="Graphic 6">
              <a:extLst>
                <a:ext uri="{FF2B5EF4-FFF2-40B4-BE49-F238E27FC236}">
                  <a16:creationId xmlns:a16="http://schemas.microsoft.com/office/drawing/2014/main" id="{FBE0B89E-26F2-4008-B631-299877422B9C}"/>
                </a:ext>
              </a:extLst>
            </p:cNvPr>
            <p:cNvSpPr/>
            <p:nvPr/>
          </p:nvSpPr>
          <p:spPr>
            <a:xfrm>
              <a:off x="8969981" y="1946466"/>
              <a:ext cx="595780" cy="534348"/>
            </a:xfrm>
            <a:custGeom>
              <a:avLst/>
              <a:gdLst>
                <a:gd fmla="*/ 14155 w 595780" name="connsiteX0"/>
                <a:gd fmla="*/ 7738 h 534348" name="connsiteY0"/>
                <a:gd fmla="*/ 10144 w 595780" name="connsiteX1"/>
                <a:gd fmla="*/ 0 h 534348" name="connsiteY1"/>
                <a:gd fmla="*/ 4860 w 595780" name="connsiteX2"/>
                <a:gd fmla="*/ 13164 h 534348" name="connsiteY2"/>
                <a:gd fmla="*/ 17175 w 595780" name="connsiteX3"/>
                <a:gd fmla="*/ 80825 h 534348" name="connsiteY3"/>
                <a:gd fmla="*/ 0 w 595780" name="connsiteX4"/>
                <a:gd fmla="*/ 98046 h 534348" name="connsiteY4"/>
                <a:gd fmla="*/ 25620 w 595780" name="connsiteX5"/>
                <a:gd fmla="*/ 153581 h 534348" name="connsiteY5"/>
                <a:gd fmla="*/ 25668 w 595780" name="connsiteX6"/>
                <a:gd fmla="*/ 154996 h 534348" name="connsiteY6"/>
                <a:gd fmla="*/ 32604 w 595780" name="connsiteX7"/>
                <a:gd fmla="*/ 531376 h 534348" name="connsiteY7"/>
                <a:gd fmla="*/ 338586 w 595780" name="connsiteX8"/>
                <a:gd fmla="*/ 532838 h 534348" name="connsiteY8"/>
                <a:gd fmla="*/ 372227 w 595780" name="connsiteX9"/>
                <a:gd fmla="*/ 515192 h 534348" name="connsiteY9"/>
                <a:gd fmla="*/ 400915 w 595780" name="connsiteX10"/>
                <a:gd fmla="*/ 534348 h 534348" name="connsiteY10"/>
                <a:gd fmla="*/ 517881 w 595780" name="connsiteX11"/>
                <a:gd fmla="*/ 534348 h 534348" name="connsiteY11"/>
                <a:gd fmla="*/ 590732 w 595780" name="connsiteX12"/>
                <a:gd fmla="*/ 469471 h 534348" name="connsiteY12"/>
                <a:gd fmla="*/ 584315 w 595780" name="connsiteX13"/>
                <a:gd fmla="*/ 439557 h 534348" name="connsiteY13"/>
                <a:gd fmla="*/ 580824 w 595780" name="connsiteX14"/>
                <a:gd fmla="*/ 433565 h 534348" name="connsiteY14"/>
                <a:gd fmla="*/ 587288 w 595780" name="connsiteX15"/>
                <a:gd fmla="*/ 430074 h 534348" name="connsiteY15"/>
                <a:gd fmla="*/ 595781 w 595780" name="connsiteX16"/>
                <a:gd fmla="*/ 432574 h 534348" name="connsiteY16"/>
                <a:gd fmla="*/ 595781 w 595780" name="connsiteX17"/>
                <a:gd fmla="*/ 425591 h 534348" name="connsiteY17"/>
                <a:gd fmla="*/ 561903 w 595780" name="connsiteX18"/>
                <a:gd fmla="*/ 399688 h 534348" name="connsiteY18"/>
                <a:gd fmla="*/ 524534 w 595780" name="connsiteX19"/>
                <a:gd fmla="*/ 335472 h 534348" name="connsiteY19"/>
                <a:gd fmla="*/ 490657 w 595780" name="connsiteX20"/>
                <a:gd fmla="*/ 283146 h 534348" name="connsiteY20"/>
                <a:gd fmla="*/ 480701 w 595780" name="connsiteX21"/>
                <a:gd fmla="*/ 246815 h 534348" name="connsiteY21"/>
                <a:gd fmla="*/ 459799 w 595780" name="connsiteX22"/>
                <a:gd fmla="*/ 224874 h 534348" name="connsiteY22"/>
                <a:gd fmla="*/ 459280 w 595780" name="connsiteX23"/>
                <a:gd fmla="*/ 203453 h 534348" name="connsiteY23"/>
                <a:gd fmla="*/ 440360 w 595780" name="connsiteX24"/>
                <a:gd fmla="*/ 194489 h 534348" name="connsiteY24"/>
                <a:gd fmla="*/ 409974 w 595780" name="connsiteX25"/>
                <a:gd fmla="*/ 154666 h 534348" name="connsiteY25"/>
                <a:gd fmla="*/ 407473 w 595780" name="connsiteX26"/>
                <a:gd fmla="*/ 130744 h 534348" name="connsiteY26"/>
                <a:gd fmla="*/ 393035 w 595780" name="connsiteX27"/>
                <a:gd fmla="*/ 116306 h 534348" name="connsiteY27"/>
                <a:gd fmla="*/ 397517 w 595780" name="connsiteX28"/>
                <a:gd fmla="*/ 94366 h 534348" name="connsiteY28"/>
                <a:gd fmla="*/ 401481 w 595780" name="connsiteX29"/>
                <a:gd fmla="*/ 94366 h 534348" name="connsiteY29"/>
                <a:gd fmla="*/ 416438 w 595780" name="connsiteX30"/>
                <a:gd fmla="*/ 122251 h 534348" name="connsiteY30"/>
                <a:gd fmla="*/ 440879 w 595780" name="connsiteX31"/>
                <a:gd fmla="*/ 155657 h 534348" name="connsiteY31"/>
                <a:gd fmla="*/ 443851 w 595780" name="connsiteX32"/>
                <a:gd fmla="*/ 167122 h 534348" name="connsiteY32"/>
                <a:gd fmla="*/ 483674 w 595780" name="connsiteX33"/>
                <a:gd fmla="*/ 210955 h 534348" name="connsiteY33"/>
                <a:gd fmla="*/ 495139 w 595780" name="connsiteX34"/>
                <a:gd fmla="*/ 212418 h 534348" name="connsiteY34"/>
                <a:gd fmla="*/ 504623 w 595780" name="connsiteX35"/>
                <a:gd fmla="*/ 203972 h 534348" name="connsiteY35"/>
                <a:gd fmla="*/ 503113 w 595780" name="connsiteX36"/>
                <a:gd fmla="*/ 181560 h 534348" name="connsiteY36"/>
                <a:gd fmla="*/ 522033 w 595780" name="connsiteX37"/>
                <a:gd fmla="*/ 123289 h 534348" name="connsiteY37"/>
                <a:gd fmla="*/ 468622 w 595780" name="connsiteX38"/>
                <a:gd fmla="*/ 17930 h 534348" name="connsiteY38"/>
                <a:gd fmla="*/ 450881 w 595780" name="connsiteX39"/>
                <a:gd fmla="*/ 29867 h 534348" name="connsiteY39"/>
                <a:gd fmla="*/ 428752 w 595780" name="connsiteX40"/>
                <a:gd fmla="*/ 33925 h 534348" name="connsiteY40"/>
                <a:gd fmla="*/ 389779 w 595780" name="connsiteX41"/>
                <a:gd fmla="*/ 32179 h 534348" name="connsiteY41"/>
                <a:gd fmla="*/ 357176 w 595780" name="connsiteX42"/>
                <a:gd fmla="*/ 8635 h 534348" name="connsiteY42"/>
                <a:gd fmla="*/ 342360 w 595780" name="connsiteX43"/>
                <a:gd fmla="*/ 9484 h 534348" name="connsiteY43"/>
                <a:gd fmla="*/ 315277 w 595780" name="connsiteX44"/>
                <a:gd fmla="*/ 7172 h 534348" name="connsiteY44"/>
                <a:gd fmla="*/ 303953 w 595780" name="connsiteX45"/>
                <a:gd fmla="*/ 15618 h 534348" name="connsiteY45"/>
                <a:gd fmla="*/ 289704 w 595780" name="connsiteX46"/>
                <a:gd fmla="*/ 17363 h 534348" name="connsiteY46"/>
                <a:gd fmla="*/ 286779 w 595780" name="connsiteX47"/>
                <a:gd fmla="*/ 11230 h 534348" name="connsiteY47"/>
                <a:gd fmla="*/ 274558 w 595780" name="connsiteX48"/>
                <a:gd fmla="*/ 12409 h 534348" name="connsiteY48"/>
                <a:gd fmla="*/ 227422 w 595780" name="connsiteX49"/>
                <a:gd fmla="*/ 41191 h 534348" name="connsiteY49"/>
                <a:gd fmla="*/ 209115 w 595780" name="connsiteX50"/>
                <a:gd fmla="*/ 46145 h 534348" name="connsiteY50"/>
                <a:gd fmla="*/ 186703 w 595780" name="connsiteX51"/>
                <a:gd fmla="*/ 35670 h 534348" name="connsiteY51"/>
                <a:gd fmla="*/ 164575 w 595780" name="connsiteX52"/>
                <a:gd fmla="*/ 33075 h 534348" name="connsiteY52"/>
                <a:gd fmla="*/ 151222 w 595780" name="connsiteX53"/>
                <a:gd fmla="*/ 26942 h 534348" name="connsiteY53"/>
                <a:gd fmla="*/ 133764 w 595780" name="connsiteX54"/>
                <a:gd fmla="*/ 25762 h 534348" name="connsiteY54"/>
                <a:gd fmla="*/ 110503 w 595780" name="connsiteX55"/>
                <a:gd fmla="*/ 14155 h 534348" name="connsiteY55"/>
                <a:gd fmla="*/ 49071 w 595780" name="connsiteX56"/>
                <a:gd fmla="*/ 4246 h 534348" name="connsiteY56"/>
                <a:gd fmla="*/ 22317 w 595780" name="connsiteX57"/>
                <a:gd fmla="*/ 9201 h 534348" name="connsiteY57"/>
                <a:gd fmla="*/ 14155 w 595780" name="connsiteX58"/>
                <a:gd fmla="*/ 7738 h 53434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534348" w="595780">
                  <a:moveTo>
                    <a:pt x="14155" y="7738"/>
                  </a:moveTo>
                  <a:lnTo>
                    <a:pt x="10144" y="0"/>
                  </a:lnTo>
                  <a:lnTo>
                    <a:pt x="4860" y="13164"/>
                  </a:lnTo>
                  <a:lnTo>
                    <a:pt x="17175" y="80825"/>
                  </a:lnTo>
                  <a:lnTo>
                    <a:pt x="0" y="98046"/>
                  </a:lnTo>
                  <a:lnTo>
                    <a:pt x="25620" y="153581"/>
                  </a:lnTo>
                  <a:lnTo>
                    <a:pt x="25668" y="154996"/>
                  </a:lnTo>
                  <a:lnTo>
                    <a:pt x="32604" y="531376"/>
                  </a:lnTo>
                  <a:lnTo>
                    <a:pt x="338586" y="532838"/>
                  </a:lnTo>
                  <a:lnTo>
                    <a:pt x="372227" y="515192"/>
                  </a:lnTo>
                  <a:lnTo>
                    <a:pt x="400915" y="534348"/>
                  </a:lnTo>
                  <a:lnTo>
                    <a:pt x="517881" y="534348"/>
                  </a:lnTo>
                  <a:lnTo>
                    <a:pt x="590732" y="469471"/>
                  </a:lnTo>
                  <a:lnTo>
                    <a:pt x="584315" y="439557"/>
                  </a:lnTo>
                  <a:lnTo>
                    <a:pt x="580824" y="433565"/>
                  </a:lnTo>
                  <a:lnTo>
                    <a:pt x="587288" y="430074"/>
                  </a:lnTo>
                  <a:lnTo>
                    <a:pt x="595781" y="432574"/>
                  </a:lnTo>
                  <a:lnTo>
                    <a:pt x="595781" y="425591"/>
                  </a:lnTo>
                  <a:lnTo>
                    <a:pt x="561903" y="399688"/>
                  </a:lnTo>
                  <a:lnTo>
                    <a:pt x="524534" y="335472"/>
                  </a:lnTo>
                  <a:lnTo>
                    <a:pt x="490657" y="283146"/>
                  </a:lnTo>
                  <a:lnTo>
                    <a:pt x="480701" y="246815"/>
                  </a:lnTo>
                  <a:lnTo>
                    <a:pt x="459799" y="224874"/>
                  </a:lnTo>
                  <a:lnTo>
                    <a:pt x="459280" y="203453"/>
                  </a:lnTo>
                  <a:lnTo>
                    <a:pt x="440360" y="194489"/>
                  </a:lnTo>
                  <a:lnTo>
                    <a:pt x="409974" y="154666"/>
                  </a:lnTo>
                  <a:lnTo>
                    <a:pt x="407473" y="130744"/>
                  </a:lnTo>
                  <a:lnTo>
                    <a:pt x="393035" y="116306"/>
                  </a:lnTo>
                  <a:lnTo>
                    <a:pt x="397517" y="94366"/>
                  </a:lnTo>
                  <a:lnTo>
                    <a:pt x="401481" y="94366"/>
                  </a:lnTo>
                  <a:lnTo>
                    <a:pt x="416438" y="122251"/>
                  </a:lnTo>
                  <a:lnTo>
                    <a:pt x="440879" y="155657"/>
                  </a:lnTo>
                  <a:lnTo>
                    <a:pt x="443851" y="167122"/>
                  </a:lnTo>
                  <a:lnTo>
                    <a:pt x="483674" y="210955"/>
                  </a:lnTo>
                  <a:lnTo>
                    <a:pt x="495139" y="212418"/>
                  </a:lnTo>
                  <a:lnTo>
                    <a:pt x="504623" y="203972"/>
                  </a:lnTo>
                  <a:lnTo>
                    <a:pt x="503113" y="181560"/>
                  </a:lnTo>
                  <a:lnTo>
                    <a:pt x="522033" y="123289"/>
                  </a:lnTo>
                  <a:lnTo>
                    <a:pt x="468622" y="17930"/>
                  </a:lnTo>
                  <a:lnTo>
                    <a:pt x="450881" y="29867"/>
                  </a:lnTo>
                  <a:lnTo>
                    <a:pt x="428752" y="33925"/>
                  </a:lnTo>
                  <a:lnTo>
                    <a:pt x="389779" y="32179"/>
                  </a:lnTo>
                  <a:lnTo>
                    <a:pt x="357176" y="8635"/>
                  </a:lnTo>
                  <a:lnTo>
                    <a:pt x="342360" y="9484"/>
                  </a:lnTo>
                  <a:lnTo>
                    <a:pt x="315277" y="7172"/>
                  </a:lnTo>
                  <a:lnTo>
                    <a:pt x="303953" y="15618"/>
                  </a:lnTo>
                  <a:lnTo>
                    <a:pt x="289704" y="17363"/>
                  </a:lnTo>
                  <a:lnTo>
                    <a:pt x="286779" y="11230"/>
                  </a:lnTo>
                  <a:lnTo>
                    <a:pt x="274558" y="12409"/>
                  </a:lnTo>
                  <a:lnTo>
                    <a:pt x="227422" y="41191"/>
                  </a:lnTo>
                  <a:lnTo>
                    <a:pt x="209115" y="46145"/>
                  </a:lnTo>
                  <a:lnTo>
                    <a:pt x="186703" y="35670"/>
                  </a:lnTo>
                  <a:lnTo>
                    <a:pt x="164575" y="33075"/>
                  </a:lnTo>
                  <a:lnTo>
                    <a:pt x="151222" y="26942"/>
                  </a:lnTo>
                  <a:lnTo>
                    <a:pt x="133764" y="25762"/>
                  </a:lnTo>
                  <a:lnTo>
                    <a:pt x="110503" y="14155"/>
                  </a:lnTo>
                  <a:lnTo>
                    <a:pt x="49071" y="4246"/>
                  </a:lnTo>
                  <a:lnTo>
                    <a:pt x="22317" y="9201"/>
                  </a:lnTo>
                  <a:lnTo>
                    <a:pt x="14155"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9" name="Graphic 6">
              <a:extLst>
                <a:ext uri="{FF2B5EF4-FFF2-40B4-BE49-F238E27FC236}">
                  <a16:creationId xmlns:a16="http://schemas.microsoft.com/office/drawing/2014/main" id="{326F45C8-706B-40D1-A9E1-244E91FD6817}"/>
                </a:ext>
              </a:extLst>
            </p:cNvPr>
            <p:cNvSpPr/>
            <p:nvPr/>
          </p:nvSpPr>
          <p:spPr>
            <a:xfrm>
              <a:off x="8162537" y="1866538"/>
              <a:ext cx="828298" cy="752852"/>
            </a:xfrm>
            <a:custGeom>
              <a:avLst/>
              <a:gdLst>
                <a:gd fmla="*/ 129801 w 828298" name="connsiteX0"/>
                <a:gd fmla="*/ 46900 h 752852" name="connsiteY0"/>
                <a:gd fmla="*/ 59687 w 828298" name="connsiteX1"/>
                <a:gd fmla="*/ 88657 h 752852" name="connsiteY1"/>
                <a:gd fmla="*/ 61102 w 828298" name="connsiteX2"/>
                <a:gd fmla="*/ 125601 h 752852" name="connsiteY2"/>
                <a:gd fmla="*/ 45437 w 828298" name="connsiteX3"/>
                <a:gd fmla="*/ 153392 h 752852" name="connsiteY3"/>
                <a:gd fmla="*/ 21610 w 828298" name="connsiteX4"/>
                <a:gd fmla="*/ 162970 h 752852" name="connsiteY4"/>
                <a:gd fmla="*/ 9956 w 828298" name="connsiteX5"/>
                <a:gd fmla="*/ 172265 h 752852" name="connsiteY5"/>
                <a:gd fmla="*/ 9956 w 828298" name="connsiteX6"/>
                <a:gd fmla="*/ 187553 h 752852" name="connsiteY6"/>
                <a:gd fmla="*/ 24724 w 828298" name="connsiteX7"/>
                <a:gd fmla="*/ 205199 h 752852" name="connsiteY7"/>
                <a:gd fmla="*/ 32509 w 828298" name="connsiteX8"/>
                <a:gd fmla="*/ 272482 h 752852" name="connsiteY8"/>
                <a:gd fmla="*/ 26187 w 828298" name="connsiteX9"/>
                <a:gd fmla="*/ 364112 h 752852" name="connsiteY9"/>
                <a:gd fmla="*/ 1651 w 828298" name="connsiteX10"/>
                <a:gd fmla="*/ 376379 h 752852" name="connsiteY10"/>
                <a:gd fmla="*/ 0 w 828298" name="connsiteX11"/>
                <a:gd fmla="*/ 384636 h 752852" name="connsiteY11"/>
                <a:gd fmla="*/ 37416 w 828298" name="connsiteX12"/>
                <a:gd fmla="*/ 423515 h 752852" name="connsiteY12"/>
                <a:gd fmla="*/ 31518 w 828298" name="connsiteX13"/>
                <a:gd fmla="*/ 464753 h 752852" name="connsiteY13"/>
                <a:gd fmla="*/ 36708 w 828298" name="connsiteX14"/>
                <a:gd fmla="*/ 468481 h 752852" name="connsiteY14"/>
                <a:gd fmla="*/ 68935 w 828298" name="connsiteX15"/>
                <a:gd fmla="*/ 467018 h 752852" name="connsiteY15"/>
                <a:gd fmla="*/ 112768 w 828298" name="connsiteX16"/>
                <a:gd fmla="*/ 485514 h 752852" name="connsiteY16"/>
                <a:gd fmla="*/ 119987 w 828298" name="connsiteX17"/>
                <a:gd fmla="*/ 521562 h 752852" name="connsiteY17"/>
                <a:gd fmla="*/ 252618 w 828298" name="connsiteX18"/>
                <a:gd fmla="*/ 531895 h 752852" name="connsiteY18"/>
                <a:gd fmla="*/ 278522 w 828298" name="connsiteX19"/>
                <a:gd fmla="*/ 559261 h 752852" name="connsiteY19"/>
                <a:gd fmla="*/ 355241 w 828298" name="connsiteX20"/>
                <a:gd fmla="*/ 535622 h 752852" name="connsiteY20"/>
                <a:gd fmla="*/ 357742 w 828298" name="connsiteX21"/>
                <a:gd fmla="*/ 536896 h 752852" name="connsiteY21"/>
                <a:gd fmla="*/ 777860 w 828298" name="connsiteX22"/>
                <a:gd fmla="*/ 752853 h 752852" name="connsiteY22"/>
                <a:gd fmla="*/ 779087 w 828298" name="connsiteX23"/>
                <a:gd fmla="*/ 726478 h 752852" name="connsiteY23"/>
                <a:gd fmla="*/ 828299 w 828298" name="connsiteX24"/>
                <a:gd fmla="*/ 717560 h 752852" name="connsiteY24"/>
                <a:gd fmla="*/ 819428 w 828298" name="connsiteX25"/>
                <a:gd fmla="*/ 236623 h 752852" name="connsiteY25"/>
                <a:gd fmla="*/ 790977 w 828298" name="connsiteX26"/>
                <a:gd fmla="*/ 175049 h 752852" name="connsiteY26"/>
                <a:gd fmla="*/ 809850 w 828298" name="connsiteX27"/>
                <a:gd fmla="*/ 156176 h 752852" name="connsiteY27"/>
                <a:gd fmla="*/ 798149 w 828298" name="connsiteX28"/>
                <a:gd fmla="*/ 91677 h 752852" name="connsiteY28"/>
                <a:gd fmla="*/ 807727 w 828298" name="connsiteX29"/>
                <a:gd fmla="*/ 67613 h 752852" name="connsiteY29"/>
                <a:gd fmla="*/ 773331 w 828298" name="connsiteX30"/>
                <a:gd fmla="*/ 62376 h 752852" name="connsiteY30"/>
                <a:gd fmla="*/ 745115 w 828298" name="connsiteX31"/>
                <a:gd fmla="*/ 53364 h 752852" name="connsiteY31"/>
                <a:gd fmla="*/ 717749 w 828298" name="connsiteX32"/>
                <a:gd fmla="*/ 52184 h 752852" name="connsiteY32"/>
                <a:gd fmla="*/ 708454 w 828298" name="connsiteX33"/>
                <a:gd fmla="*/ 44635 h 752852" name="connsiteY33"/>
                <a:gd fmla="*/ 707557 w 828298" name="connsiteX34"/>
                <a:gd fmla="*/ 29489 h 752852" name="connsiteY34"/>
                <a:gd fmla="*/ 665989 w 828298" name="connsiteX35"/>
                <a:gd fmla="*/ 13494 h 752852" name="connsiteY35"/>
                <a:gd fmla="*/ 637443 w 828298" name="connsiteX36"/>
                <a:gd fmla="*/ 11749 h 752852" name="connsiteY36"/>
                <a:gd fmla="*/ 589458 w 828298" name="connsiteX37"/>
                <a:gd fmla="*/ 24252 h 752852" name="connsiteY37"/>
                <a:gd fmla="*/ 552231 w 828298" name="connsiteX38"/>
                <a:gd fmla="*/ 60017 h 752852" name="connsiteY38"/>
                <a:gd fmla="*/ 551051 w 828298" name="connsiteX39"/>
                <a:gd fmla="*/ 83891 h 752852" name="connsiteY39"/>
                <a:gd fmla="*/ 555109 w 828298" name="connsiteX40"/>
                <a:gd fmla="*/ 88280 h 752852" name="connsiteY40"/>
                <a:gd fmla="*/ 557468 w 828298" name="connsiteX41"/>
                <a:gd fmla="*/ 102529 h 752852" name="connsiteY41"/>
                <a:gd fmla="*/ 563271 w 828298" name="connsiteX42"/>
                <a:gd fmla="*/ 110361 h 752852" name="connsiteY42"/>
                <a:gd fmla="*/ 551051 w 828298" name="connsiteX43"/>
                <a:gd fmla="*/ 135698 h 752852" name="connsiteY43"/>
                <a:gd fmla="*/ 526044 w 828298" name="connsiteX44"/>
                <a:gd fmla="*/ 153439 h 752852" name="connsiteY44"/>
                <a:gd fmla="*/ 506227 w 828298" name="connsiteX45"/>
                <a:gd fmla="*/ 158394 h 752852" name="connsiteY45"/>
                <a:gd fmla="*/ 482683 w 828298" name="connsiteX46"/>
                <a:gd fmla="*/ 151410 h 752852" name="connsiteY46"/>
                <a:gd fmla="*/ 469896 w 828298" name="connsiteX47"/>
                <a:gd fmla="*/ 134519 h 752852" name="connsiteY47"/>
                <a:gd fmla="*/ 455600 w 828298" name="connsiteX48"/>
                <a:gd fmla="*/ 130131 h 752852" name="connsiteY48"/>
                <a:gd fmla="*/ 438472 w 828298" name="connsiteX49"/>
                <a:gd fmla="*/ 120553 h 752852" name="connsiteY49"/>
                <a:gd fmla="*/ 401811 w 828298" name="connsiteX50"/>
                <a:gd fmla="*/ 108615 h 752852" name="connsiteY50"/>
                <a:gd fmla="*/ 354392 w 828298" name="connsiteX51"/>
                <a:gd fmla="*/ 102812 h 752852" name="connsiteY51"/>
                <a:gd fmla="*/ 331414 w 828298" name="connsiteX52"/>
                <a:gd fmla="*/ 85920 h 752852" name="connsiteY52"/>
                <a:gd fmla="*/ 319760 w 828298" name="connsiteX53"/>
                <a:gd fmla="*/ 69029 h 752852" name="connsiteY53"/>
                <a:gd fmla="*/ 315655 w 828298" name="connsiteX54"/>
                <a:gd fmla="*/ 46381 h 752852" name="connsiteY54"/>
                <a:gd fmla="*/ 238888 w 828298" name="connsiteX55"/>
                <a:gd fmla="*/ 17269 h 752852" name="connsiteY55"/>
                <a:gd fmla="*/ 216476 w 828298" name="connsiteX56"/>
                <a:gd fmla="*/ 12598 h 752852" name="connsiteY56"/>
                <a:gd fmla="*/ 192884 w 828298" name="connsiteX57"/>
                <a:gd fmla="*/ 16703 h 752852" name="connsiteY57"/>
                <a:gd fmla="*/ 167877 w 828298" name="connsiteX58"/>
                <a:gd fmla="*/ 16986 h 752852" name="connsiteY58"/>
                <a:gd fmla="*/ 133717 w 828298" name="connsiteX59"/>
                <a:gd fmla="*/ 0 h 752852" name="connsiteY59"/>
                <a:gd fmla="*/ 129801 w 828298" name="connsiteX60"/>
                <a:gd fmla="*/ 46900 h 752852"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752852" w="828298">
                  <a:moveTo>
                    <a:pt x="129801" y="46900"/>
                  </a:moveTo>
                  <a:lnTo>
                    <a:pt x="59687" y="88657"/>
                  </a:lnTo>
                  <a:lnTo>
                    <a:pt x="61102" y="125601"/>
                  </a:lnTo>
                  <a:lnTo>
                    <a:pt x="45437" y="153392"/>
                  </a:lnTo>
                  <a:lnTo>
                    <a:pt x="21610" y="162970"/>
                  </a:lnTo>
                  <a:lnTo>
                    <a:pt x="9956" y="172265"/>
                  </a:lnTo>
                  <a:lnTo>
                    <a:pt x="9956" y="187553"/>
                  </a:lnTo>
                  <a:lnTo>
                    <a:pt x="24724" y="205199"/>
                  </a:lnTo>
                  <a:lnTo>
                    <a:pt x="32509" y="272482"/>
                  </a:lnTo>
                  <a:lnTo>
                    <a:pt x="26187" y="364112"/>
                  </a:lnTo>
                  <a:lnTo>
                    <a:pt x="1651" y="376379"/>
                  </a:lnTo>
                  <a:lnTo>
                    <a:pt x="0" y="384636"/>
                  </a:lnTo>
                  <a:lnTo>
                    <a:pt x="37416" y="423515"/>
                  </a:lnTo>
                  <a:lnTo>
                    <a:pt x="31518" y="464753"/>
                  </a:lnTo>
                  <a:lnTo>
                    <a:pt x="36708" y="468481"/>
                  </a:lnTo>
                  <a:lnTo>
                    <a:pt x="68935" y="467018"/>
                  </a:lnTo>
                  <a:lnTo>
                    <a:pt x="112768" y="485514"/>
                  </a:lnTo>
                  <a:lnTo>
                    <a:pt x="119987" y="521562"/>
                  </a:lnTo>
                  <a:lnTo>
                    <a:pt x="252618" y="531895"/>
                  </a:lnTo>
                  <a:lnTo>
                    <a:pt x="278522" y="559261"/>
                  </a:lnTo>
                  <a:lnTo>
                    <a:pt x="355241" y="535622"/>
                  </a:lnTo>
                  <a:lnTo>
                    <a:pt x="357742" y="536896"/>
                  </a:lnTo>
                  <a:lnTo>
                    <a:pt x="777860" y="752853"/>
                  </a:lnTo>
                  <a:lnTo>
                    <a:pt x="779087" y="726478"/>
                  </a:lnTo>
                  <a:lnTo>
                    <a:pt x="828299" y="717560"/>
                  </a:lnTo>
                  <a:lnTo>
                    <a:pt x="819428" y="236623"/>
                  </a:lnTo>
                  <a:lnTo>
                    <a:pt x="790977" y="175049"/>
                  </a:lnTo>
                  <a:lnTo>
                    <a:pt x="809850" y="156176"/>
                  </a:lnTo>
                  <a:lnTo>
                    <a:pt x="798149" y="91677"/>
                  </a:lnTo>
                  <a:lnTo>
                    <a:pt x="807727" y="67613"/>
                  </a:lnTo>
                  <a:lnTo>
                    <a:pt x="773331" y="62376"/>
                  </a:lnTo>
                  <a:lnTo>
                    <a:pt x="745115" y="53364"/>
                  </a:lnTo>
                  <a:lnTo>
                    <a:pt x="717749" y="52184"/>
                  </a:lnTo>
                  <a:lnTo>
                    <a:pt x="708454" y="44635"/>
                  </a:lnTo>
                  <a:lnTo>
                    <a:pt x="707557" y="29489"/>
                  </a:lnTo>
                  <a:lnTo>
                    <a:pt x="665989" y="13494"/>
                  </a:lnTo>
                  <a:lnTo>
                    <a:pt x="637443" y="11749"/>
                  </a:lnTo>
                  <a:lnTo>
                    <a:pt x="589458" y="24252"/>
                  </a:lnTo>
                  <a:lnTo>
                    <a:pt x="552231" y="60017"/>
                  </a:lnTo>
                  <a:lnTo>
                    <a:pt x="551051" y="83891"/>
                  </a:lnTo>
                  <a:lnTo>
                    <a:pt x="555109" y="88280"/>
                  </a:lnTo>
                  <a:lnTo>
                    <a:pt x="557468" y="102529"/>
                  </a:lnTo>
                  <a:lnTo>
                    <a:pt x="563271" y="110361"/>
                  </a:lnTo>
                  <a:lnTo>
                    <a:pt x="551051" y="135698"/>
                  </a:lnTo>
                  <a:lnTo>
                    <a:pt x="526044" y="153439"/>
                  </a:lnTo>
                  <a:lnTo>
                    <a:pt x="506227" y="158394"/>
                  </a:lnTo>
                  <a:lnTo>
                    <a:pt x="482683" y="151410"/>
                  </a:lnTo>
                  <a:lnTo>
                    <a:pt x="469896" y="134519"/>
                  </a:lnTo>
                  <a:lnTo>
                    <a:pt x="455600" y="130131"/>
                  </a:lnTo>
                  <a:lnTo>
                    <a:pt x="438472" y="120553"/>
                  </a:lnTo>
                  <a:lnTo>
                    <a:pt x="401811" y="108615"/>
                  </a:lnTo>
                  <a:lnTo>
                    <a:pt x="354392" y="102812"/>
                  </a:lnTo>
                  <a:lnTo>
                    <a:pt x="331414" y="85920"/>
                  </a:lnTo>
                  <a:lnTo>
                    <a:pt x="319760" y="69029"/>
                  </a:lnTo>
                  <a:lnTo>
                    <a:pt x="315655" y="46381"/>
                  </a:lnTo>
                  <a:lnTo>
                    <a:pt x="238888" y="17269"/>
                  </a:lnTo>
                  <a:lnTo>
                    <a:pt x="216476" y="12598"/>
                  </a:lnTo>
                  <a:lnTo>
                    <a:pt x="192884" y="16703"/>
                  </a:lnTo>
                  <a:lnTo>
                    <a:pt x="167877" y="16986"/>
                  </a:lnTo>
                  <a:lnTo>
                    <a:pt x="133717" y="0"/>
                  </a:lnTo>
                  <a:lnTo>
                    <a:pt x="129801" y="4690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0" name="Graphic 6">
              <a:extLst>
                <a:ext uri="{FF2B5EF4-FFF2-40B4-BE49-F238E27FC236}">
                  <a16:creationId xmlns:a16="http://schemas.microsoft.com/office/drawing/2014/main" id="{B688E6AA-60B2-4DA8-909A-34A0FD920E21}"/>
                </a:ext>
              </a:extLst>
            </p:cNvPr>
            <p:cNvSpPr/>
            <p:nvPr/>
          </p:nvSpPr>
          <p:spPr>
            <a:xfrm>
              <a:off x="8102332" y="1634492"/>
              <a:ext cx="191658" cy="379445"/>
            </a:xfrm>
            <a:custGeom>
              <a:avLst/>
              <a:gdLst>
                <a:gd fmla="*/ 57225 w 191658" name="connsiteX0"/>
                <a:gd fmla="*/ 45184 h 379445" name="connsiteY0"/>
                <a:gd fmla="*/ 46609 w 191658" name="connsiteX1"/>
                <a:gd fmla="*/ 137617 h 379445" name="connsiteY1"/>
                <a:gd fmla="*/ -6707 w 191658" name="connsiteX2"/>
                <a:gd fmla="*/ 189518 h 379445" name="connsiteY2"/>
                <a:gd fmla="*/ -4820 w 191658" name="connsiteX3"/>
                <a:gd fmla="*/ 201595 h 379445" name="connsiteY3"/>
                <a:gd fmla="*/ 23868 w 191658" name="connsiteX4"/>
                <a:gd fmla="*/ 212165 h 379445" name="connsiteY4"/>
                <a:gd fmla="*/ 28586 w 191658" name="connsiteX5"/>
                <a:gd fmla="*/ 253451 h 379445" name="connsiteY5"/>
                <a:gd fmla="*/ 66333 w 191658" name="connsiteX6"/>
                <a:gd fmla="*/ 274448 h 379445" name="connsiteY6"/>
                <a:gd fmla="*/ 77704 w 191658" name="connsiteX7"/>
                <a:gd fmla="*/ 372682 h 379445" name="connsiteY7"/>
                <a:gd fmla="*/ 89689 w 191658" name="connsiteX8"/>
                <a:gd fmla="*/ 367964 h 379445" name="connsiteY8"/>
                <a:gd fmla="*/ 101107 w 191658" name="connsiteX9"/>
                <a:gd fmla="*/ 347722 h 379445" name="connsiteY9"/>
                <a:gd fmla="*/ 99501 w 191658" name="connsiteX10"/>
                <a:gd fmla="*/ 306532 h 379445" name="connsiteY10"/>
                <a:gd fmla="*/ 170559 w 191658" name="connsiteX11"/>
                <a:gd fmla="*/ 264067 h 379445" name="connsiteY11"/>
                <a:gd fmla="*/ 174146 w 191658" name="connsiteX12"/>
                <a:gd fmla="*/ 221130 h 379445" name="connsiteY12"/>
                <a:gd fmla="*/ 165276 w 191658" name="connsiteX13"/>
                <a:gd fmla="*/ 220800 h 379445" name="connsiteY13"/>
                <a:gd fmla="*/ 159708 w 191658" name="connsiteX14"/>
                <a:gd fmla="*/ 203058 h 379445" name="connsiteY14"/>
                <a:gd fmla="*/ 146922 w 191658" name="connsiteX15"/>
                <a:gd fmla="*/ 204192 h 379445" name="connsiteY15"/>
                <a:gd fmla="*/ 139088 w 191658" name="connsiteX16"/>
                <a:gd fmla="*/ 195462 h 379445" name="connsiteY16"/>
                <a:gd fmla="*/ 129180 w 191658" name="connsiteX17"/>
                <a:gd fmla="*/ 196642 h 379445" name="connsiteY17"/>
                <a:gd fmla="*/ 118423 w 191658" name="connsiteX18"/>
                <a:gd fmla="*/ 190509 h 379445" name="connsiteY18"/>
                <a:gd fmla="*/ 112903 w 191658" name="connsiteX19"/>
                <a:gd fmla="*/ 178902 h 379445" name="connsiteY19"/>
                <a:gd fmla="*/ 112290 w 191658" name="connsiteX20"/>
                <a:gd fmla="*/ 166397 h 379445" name="connsiteY20"/>
                <a:gd fmla="*/ 118423 w 191658" name="connsiteX21"/>
                <a:gd fmla="*/ 169560 h 379445" name="connsiteY21"/>
                <a:gd fmla="*/ 125406 w 191658" name="connsiteX22"/>
                <a:gd fmla="*/ 169560 h 379445" name="connsiteY22"/>
                <a:gd fmla="*/ 125973 w 191658" name="connsiteX23"/>
                <a:gd fmla="*/ 160547 h 379445" name="connsiteY23"/>
                <a:gd fmla="*/ 144325 w 191658" name="connsiteX24"/>
                <a:gd fmla="*/ 147478 h 379445" name="connsiteY24"/>
                <a:gd fmla="*/ 172635 w 191658" name="connsiteX25"/>
                <a:gd fmla="*/ 117233 h 379445" name="connsiteY25"/>
                <a:gd fmla="*/ 175515 w 191658" name="connsiteX26"/>
                <a:gd fmla="*/ 92461 h 379445" name="connsiteY26"/>
                <a:gd fmla="*/ 167965 w 191658" name="connsiteX27"/>
                <a:gd fmla="*/ 71229 h 379445" name="connsiteY27"/>
                <a:gd fmla="*/ 153810 w 191658" name="connsiteX28"/>
                <a:gd fmla="*/ 47637 h 379445" name="connsiteY28"/>
                <a:gd fmla="*/ 180563 w 191658" name="connsiteX29"/>
                <a:gd fmla="*/ 29285 h 379445" name="connsiteY29"/>
                <a:gd fmla="*/ 184951 w 191658" name="connsiteX30"/>
                <a:gd fmla="*/ 17676 h 379445" name="connsiteY30"/>
                <a:gd fmla="*/ 183205 w 191658" name="connsiteX31"/>
                <a:gd fmla="*/ 10412 h 379445" name="connsiteY31"/>
                <a:gd fmla="*/ 176789 w 191658" name="connsiteX32"/>
                <a:gd fmla="*/ 9232 h 379445" name="connsiteY32"/>
                <a:gd fmla="*/ 158763 w 191658" name="connsiteX33"/>
                <a:gd fmla="*/ 22631 h 379445" name="connsiteY33"/>
                <a:gd fmla="*/ 147111 w 191658" name="connsiteX34"/>
                <a:gd fmla="*/ 21735 h 379445" name="connsiteY34"/>
                <a:gd fmla="*/ 146260 w 191658" name="connsiteX35"/>
                <a:gd fmla="*/ 14752 h 379445" name="connsiteY35"/>
                <a:gd fmla="*/ 141872 w 191658" name="connsiteX36"/>
                <a:gd fmla="*/ -1527 h 379445" name="connsiteY36"/>
                <a:gd fmla="*/ 120639 w 191658" name="connsiteX37"/>
                <a:gd fmla="*/ -6764 h 379445" name="connsiteY37"/>
                <a:gd fmla="*/ 101766 w 191658" name="connsiteX38"/>
                <a:gd fmla="*/ -4169 h 379445" name="connsiteY38"/>
                <a:gd fmla="*/ 83743 w 191658" name="connsiteX39"/>
                <a:gd fmla="*/ 4843 h 379445"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379445" w="191658">
                  <a:moveTo>
                    <a:pt x="57225" y="45184"/>
                  </a:moveTo>
                  <a:lnTo>
                    <a:pt x="46609" y="137617"/>
                  </a:lnTo>
                  <a:lnTo>
                    <a:pt x="-6707" y="189518"/>
                  </a:lnTo>
                  <a:lnTo>
                    <a:pt x="-4820" y="201595"/>
                  </a:lnTo>
                  <a:lnTo>
                    <a:pt x="23868" y="212165"/>
                  </a:lnTo>
                  <a:lnTo>
                    <a:pt x="28586" y="253451"/>
                  </a:lnTo>
                  <a:lnTo>
                    <a:pt x="66333" y="274448"/>
                  </a:lnTo>
                  <a:lnTo>
                    <a:pt x="77704" y="372682"/>
                  </a:lnTo>
                  <a:lnTo>
                    <a:pt x="89689" y="367964"/>
                  </a:lnTo>
                  <a:lnTo>
                    <a:pt x="101107" y="347722"/>
                  </a:lnTo>
                  <a:lnTo>
                    <a:pt x="99501" y="306532"/>
                  </a:lnTo>
                  <a:lnTo>
                    <a:pt x="170559" y="264067"/>
                  </a:lnTo>
                  <a:lnTo>
                    <a:pt x="174146" y="221130"/>
                  </a:lnTo>
                  <a:lnTo>
                    <a:pt x="165276" y="220800"/>
                  </a:lnTo>
                  <a:lnTo>
                    <a:pt x="159708" y="203058"/>
                  </a:lnTo>
                  <a:lnTo>
                    <a:pt x="146922" y="204192"/>
                  </a:lnTo>
                  <a:lnTo>
                    <a:pt x="139088" y="195462"/>
                  </a:lnTo>
                  <a:lnTo>
                    <a:pt x="129180" y="196642"/>
                  </a:lnTo>
                  <a:cubicBezTo>
                    <a:pt x="125735" y="194377"/>
                    <a:pt x="122150" y="192301"/>
                    <a:pt x="118423" y="190509"/>
                  </a:cubicBezTo>
                  <a:cubicBezTo>
                    <a:pt x="117243" y="190509"/>
                    <a:pt x="112903" y="178902"/>
                    <a:pt x="112903" y="178902"/>
                  </a:cubicBezTo>
                  <a:lnTo>
                    <a:pt x="112290" y="166397"/>
                  </a:lnTo>
                  <a:lnTo>
                    <a:pt x="118423" y="169560"/>
                  </a:lnTo>
                  <a:lnTo>
                    <a:pt x="125406" y="169560"/>
                  </a:lnTo>
                  <a:lnTo>
                    <a:pt x="125973" y="160547"/>
                  </a:lnTo>
                  <a:lnTo>
                    <a:pt x="144325" y="147478"/>
                  </a:lnTo>
                  <a:lnTo>
                    <a:pt x="172635" y="117233"/>
                  </a:lnTo>
                  <a:lnTo>
                    <a:pt x="175515" y="92461"/>
                  </a:lnTo>
                  <a:lnTo>
                    <a:pt x="167965" y="71229"/>
                  </a:lnTo>
                  <a:lnTo>
                    <a:pt x="153810" y="47637"/>
                  </a:lnTo>
                  <a:lnTo>
                    <a:pt x="180563" y="29285"/>
                  </a:lnTo>
                  <a:lnTo>
                    <a:pt x="184951" y="17676"/>
                  </a:lnTo>
                  <a:lnTo>
                    <a:pt x="183205" y="10412"/>
                  </a:lnTo>
                  <a:lnTo>
                    <a:pt x="176789" y="9232"/>
                  </a:lnTo>
                  <a:lnTo>
                    <a:pt x="158763" y="22631"/>
                  </a:lnTo>
                  <a:lnTo>
                    <a:pt x="147111" y="21735"/>
                  </a:lnTo>
                  <a:lnTo>
                    <a:pt x="146260" y="14752"/>
                  </a:lnTo>
                  <a:lnTo>
                    <a:pt x="141872" y="-1527"/>
                  </a:lnTo>
                  <a:lnTo>
                    <a:pt x="120639" y="-6764"/>
                  </a:lnTo>
                  <a:lnTo>
                    <a:pt x="101766" y="-4169"/>
                  </a:lnTo>
                  <a:lnTo>
                    <a:pt x="83743" y="4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1" name="Graphic 6">
              <a:extLst>
                <a:ext uri="{FF2B5EF4-FFF2-40B4-BE49-F238E27FC236}">
                  <a16:creationId xmlns:a16="http://schemas.microsoft.com/office/drawing/2014/main" id="{47528405-38B3-485F-98C0-C2CCF998833D}"/>
                </a:ext>
              </a:extLst>
            </p:cNvPr>
            <p:cNvSpPr/>
            <p:nvPr/>
          </p:nvSpPr>
          <p:spPr>
            <a:xfrm>
              <a:off x="9476538" y="2914285"/>
              <a:ext cx="819617" cy="615974"/>
            </a:xfrm>
            <a:custGeom>
              <a:avLst/>
              <a:gdLst>
                <a:gd fmla="*/ 169906 w 819617" name="connsiteX0"/>
                <a:gd fmla="*/ 558176 h 615974" name="connsiteY0"/>
                <a:gd fmla="*/ 274134 w 819617" name="connsiteX1"/>
                <a:gd fmla="*/ 600169 h 615974" name="connsiteY1"/>
                <a:gd fmla="*/ 367745 w 819617" name="connsiteX2"/>
                <a:gd fmla="*/ 615975 h 615974" name="connsiteY2"/>
                <a:gd fmla="*/ 407945 w 819617" name="connsiteX3"/>
                <a:gd fmla="*/ 578795 h 615974" name="connsiteY3"/>
                <a:gd fmla="*/ 445078 w 819617" name="connsiteX4"/>
                <a:gd fmla="*/ 580446 h 615974" name="connsiteY4"/>
                <a:gd fmla="*/ 475369 w 819617" name="connsiteX5"/>
                <a:gd fmla="*/ 593469 h 615974" name="connsiteY5"/>
                <a:gd fmla="*/ 566480 w 819617" name="connsiteX6"/>
                <a:gd fmla="*/ 563083 h 615974" name="connsiteY6"/>
                <a:gd fmla="*/ 613993 w 819617" name="connsiteX7"/>
                <a:gd fmla="*/ 527837 h 615974" name="connsiteY7"/>
                <a:gd fmla="*/ 669009 w 819617" name="connsiteX8"/>
                <a:gd fmla="*/ 527837 h 615974" name="connsiteY8"/>
                <a:gd fmla="*/ 802112 w 819617" name="connsiteX9"/>
                <a:gd fmla="*/ 396196 h 615974" name="connsiteY9"/>
                <a:gd fmla="*/ 819617 w 819617" name="connsiteX10"/>
                <a:gd fmla="*/ 377795 h 615974" name="connsiteY10"/>
                <a:gd fmla="*/ 781588 w 819617" name="connsiteX11"/>
                <a:gd fmla="*/ 377795 h 615974" name="connsiteY11"/>
                <a:gd fmla="*/ 610785 w 819617" name="connsiteX12"/>
                <a:gd fmla="*/ 304614 h 615974" name="connsiteY12"/>
                <a:gd fmla="*/ 531706 w 819617" name="connsiteX13"/>
                <a:gd fmla="*/ 222327 h 615974" name="connsiteY13"/>
                <a:gd fmla="*/ 531989 w 819617" name="connsiteX14"/>
                <a:gd fmla="*/ 221525 h 615974" name="connsiteY14"/>
                <a:gd fmla="*/ 519910 w 819617" name="connsiteX15"/>
                <a:gd fmla="*/ 202793 h 615974" name="connsiteY15"/>
                <a:gd fmla="*/ 488392 w 819617" name="connsiteX16"/>
                <a:gd fmla="*/ 208785 h 615974" name="connsiteY16"/>
                <a:gd fmla="*/ 475039 w 819617" name="connsiteX17"/>
                <a:gd fmla="*/ 188732 h 615974" name="connsiteY17"/>
                <a:gd fmla="*/ 497451 w 819617" name="connsiteX18"/>
                <a:gd fmla="*/ 118618 h 615974" name="connsiteY18"/>
                <a:gd fmla="*/ 455930 w 819617" name="connsiteX19"/>
                <a:gd fmla="*/ 68793 h 615974" name="connsiteY19"/>
                <a:gd fmla="*/ 436160 w 819617" name="connsiteX20"/>
                <a:gd fmla="*/ 61196 h 615974" name="connsiteY20"/>
                <a:gd fmla="*/ 420732 w 819617" name="connsiteX21"/>
                <a:gd fmla="*/ 39587 h 615974" name="connsiteY21"/>
                <a:gd fmla="*/ 377559 w 819617" name="connsiteX22"/>
                <a:gd fmla="*/ 13164 h 615974" name="connsiteY22"/>
                <a:gd fmla="*/ 343540 w 819617" name="connsiteX23"/>
                <a:gd fmla="*/ 19062 h 615974" name="connsiteY23"/>
                <a:gd fmla="*/ 313343 w 819617" name="connsiteX24"/>
                <a:gd fmla="*/ 6087 h 615974" name="connsiteY24"/>
                <a:gd fmla="*/ 282108 w 819617" name="connsiteX25"/>
                <a:gd fmla="*/ 24866 h 615974" name="connsiteY25"/>
                <a:gd fmla="*/ 253043 w 819617" name="connsiteX26"/>
                <a:gd fmla="*/ 0 h 615974" name="connsiteY26"/>
                <a:gd fmla="*/ 227611 w 819617" name="connsiteX27"/>
                <a:gd fmla="*/ 43786 h 615974" name="connsiteY27"/>
                <a:gd fmla="*/ 205199 w 819617" name="connsiteX28"/>
                <a:gd fmla="*/ 38643 h 615974" name="connsiteY28"/>
                <a:gd fmla="*/ 182646 w 819617" name="connsiteX29"/>
                <a:gd fmla="*/ 47419 h 615974" name="connsiteY29"/>
                <a:gd fmla="*/ 163537 w 819617" name="connsiteX30"/>
                <a:gd fmla="*/ 87053 h 615974" name="connsiteY30"/>
                <a:gd fmla="*/ 124752 w 819617" name="connsiteX31"/>
                <a:gd fmla="*/ 115410 h 615974" name="connsiteY31"/>
                <a:gd fmla="*/ 107625 w 819617" name="connsiteX32"/>
                <a:gd fmla="*/ 161130 h 615974" name="connsiteY32"/>
                <a:gd fmla="*/ 99462 w 819617" name="connsiteX33"/>
                <a:gd fmla="*/ 196989 h 615974" name="connsiteY33"/>
                <a:gd fmla="*/ 76201 w 819617" name="connsiteX34"/>
                <a:gd fmla="*/ 207841 h 615974" name="connsiteY34"/>
                <a:gd fmla="*/ 61244 w 819617" name="connsiteX35"/>
                <a:gd fmla="*/ 240398 h 615974" name="connsiteY35"/>
                <a:gd fmla="*/ 56526 w 819617" name="connsiteX36"/>
                <a:gd fmla="*/ 340237 h 615974" name="connsiteY36"/>
                <a:gd fmla="*/ 1133 w 819617" name="connsiteX37"/>
                <a:gd fmla="*/ 340237 h 615974" name="connsiteY37"/>
                <a:gd fmla="*/ 6134 w 819617" name="connsiteX38"/>
                <a:gd fmla="*/ 354345 h 615974" name="connsiteY38"/>
                <a:gd fmla="*/ 0 w 819617" name="connsiteX39"/>
                <a:gd fmla="*/ 372746 h 615974" name="connsiteY39"/>
                <a:gd fmla="*/ 61102 w 819617" name="connsiteX40"/>
                <a:gd fmla="*/ 394592 h 615974" name="connsiteY40"/>
                <a:gd fmla="*/ 62565 w 819617" name="connsiteX41"/>
                <a:gd fmla="*/ 423185 h 615974" name="connsiteY41"/>
                <a:gd fmla="*/ 102670 w 819617" name="connsiteX42"/>
                <a:gd fmla="*/ 438000 h 615974" name="connsiteY42"/>
                <a:gd fmla="*/ 110314 w 819617" name="connsiteX43"/>
                <a:gd fmla="*/ 485514 h 615974" name="connsiteY43"/>
                <a:gd fmla="*/ 159620 w 819617" name="connsiteX44"/>
                <a:gd fmla="*/ 516843 h 615974" name="connsiteY44"/>
                <a:gd fmla="*/ 169906 w 819617" name="connsiteX45"/>
                <a:gd fmla="*/ 558176 h 615974"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5974" w="819617">
                  <a:moveTo>
                    <a:pt x="169906" y="558176"/>
                  </a:moveTo>
                  <a:lnTo>
                    <a:pt x="274134" y="600169"/>
                  </a:lnTo>
                  <a:lnTo>
                    <a:pt x="367745" y="615975"/>
                  </a:lnTo>
                  <a:lnTo>
                    <a:pt x="407945" y="578795"/>
                  </a:lnTo>
                  <a:lnTo>
                    <a:pt x="445078" y="580446"/>
                  </a:lnTo>
                  <a:lnTo>
                    <a:pt x="475369" y="593469"/>
                  </a:lnTo>
                  <a:lnTo>
                    <a:pt x="566480" y="563083"/>
                  </a:lnTo>
                  <a:lnTo>
                    <a:pt x="613993" y="527837"/>
                  </a:lnTo>
                  <a:lnTo>
                    <a:pt x="669009" y="527837"/>
                  </a:lnTo>
                  <a:lnTo>
                    <a:pt x="802112" y="396196"/>
                  </a:lnTo>
                  <a:lnTo>
                    <a:pt x="819617" y="377795"/>
                  </a:lnTo>
                  <a:lnTo>
                    <a:pt x="781588" y="377795"/>
                  </a:lnTo>
                  <a:lnTo>
                    <a:pt x="610785" y="304614"/>
                  </a:lnTo>
                  <a:lnTo>
                    <a:pt x="531706" y="222327"/>
                  </a:lnTo>
                  <a:lnTo>
                    <a:pt x="531989" y="221525"/>
                  </a:lnTo>
                  <a:lnTo>
                    <a:pt x="519910" y="202793"/>
                  </a:lnTo>
                  <a:lnTo>
                    <a:pt x="488392" y="208785"/>
                  </a:lnTo>
                  <a:lnTo>
                    <a:pt x="475039" y="188732"/>
                  </a:lnTo>
                  <a:lnTo>
                    <a:pt x="497451" y="118618"/>
                  </a:lnTo>
                  <a:lnTo>
                    <a:pt x="455930" y="68793"/>
                  </a:lnTo>
                  <a:lnTo>
                    <a:pt x="436160" y="61196"/>
                  </a:lnTo>
                  <a:lnTo>
                    <a:pt x="420732" y="39587"/>
                  </a:lnTo>
                  <a:lnTo>
                    <a:pt x="377559" y="13164"/>
                  </a:lnTo>
                  <a:lnTo>
                    <a:pt x="343540" y="19062"/>
                  </a:lnTo>
                  <a:lnTo>
                    <a:pt x="313343" y="6087"/>
                  </a:lnTo>
                  <a:lnTo>
                    <a:pt x="282108" y="24866"/>
                  </a:lnTo>
                  <a:lnTo>
                    <a:pt x="253043" y="0"/>
                  </a:lnTo>
                  <a:lnTo>
                    <a:pt x="227611" y="43786"/>
                  </a:lnTo>
                  <a:lnTo>
                    <a:pt x="205199" y="38643"/>
                  </a:lnTo>
                  <a:lnTo>
                    <a:pt x="182646" y="47419"/>
                  </a:lnTo>
                  <a:lnTo>
                    <a:pt x="163537" y="87053"/>
                  </a:lnTo>
                  <a:lnTo>
                    <a:pt x="124752" y="115410"/>
                  </a:lnTo>
                  <a:lnTo>
                    <a:pt x="107625" y="161130"/>
                  </a:lnTo>
                  <a:lnTo>
                    <a:pt x="99462" y="196989"/>
                  </a:lnTo>
                  <a:lnTo>
                    <a:pt x="76201" y="207841"/>
                  </a:lnTo>
                  <a:lnTo>
                    <a:pt x="61244" y="240398"/>
                  </a:lnTo>
                  <a:lnTo>
                    <a:pt x="56526" y="340237"/>
                  </a:lnTo>
                  <a:lnTo>
                    <a:pt x="1133" y="340237"/>
                  </a:lnTo>
                  <a:lnTo>
                    <a:pt x="6134" y="354345"/>
                  </a:lnTo>
                  <a:lnTo>
                    <a:pt x="0" y="372746"/>
                  </a:lnTo>
                  <a:lnTo>
                    <a:pt x="61102" y="394592"/>
                  </a:lnTo>
                  <a:lnTo>
                    <a:pt x="62565" y="423185"/>
                  </a:lnTo>
                  <a:lnTo>
                    <a:pt x="102670" y="438000"/>
                  </a:lnTo>
                  <a:lnTo>
                    <a:pt x="110314" y="485514"/>
                  </a:lnTo>
                  <a:lnTo>
                    <a:pt x="159620" y="516843"/>
                  </a:lnTo>
                  <a:lnTo>
                    <a:pt x="169906" y="5581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2" name="Graphic 6">
              <a:extLst>
                <a:ext uri="{FF2B5EF4-FFF2-40B4-BE49-F238E27FC236}">
                  <a16:creationId xmlns:a16="http://schemas.microsoft.com/office/drawing/2014/main" id="{B4DCCAEB-8852-4474-8A9D-200A7D5CC357}"/>
                </a:ext>
              </a:extLst>
            </p:cNvPr>
            <p:cNvSpPr/>
            <p:nvPr/>
          </p:nvSpPr>
          <p:spPr>
            <a:xfrm>
              <a:off x="8839143" y="2429715"/>
              <a:ext cx="903272" cy="794987"/>
            </a:xfrm>
            <a:custGeom>
              <a:avLst/>
              <a:gdLst>
                <a:gd fmla="*/ 726619 w 903272" name="connsiteX0"/>
                <a:gd fmla="*/ 0 h 794987" name="connsiteY0"/>
                <a:gd fmla="*/ 653910 w 903272" name="connsiteX1"/>
                <a:gd fmla="*/ 64782 h 794987" name="connsiteY1"/>
                <a:gd fmla="*/ 527601 w 903272" name="connsiteX2"/>
                <a:gd fmla="*/ 64782 h 794987" name="connsiteY2"/>
                <a:gd fmla="*/ 502217 w 903272" name="connsiteX3"/>
                <a:gd fmla="*/ 47844 h 794987" name="connsiteY3"/>
                <a:gd fmla="*/ 472727 w 903272" name="connsiteX4"/>
                <a:gd fmla="*/ 63272 h 794987" name="connsiteY4"/>
                <a:gd fmla="*/ 163678 w 903272" name="connsiteX5"/>
                <a:gd fmla="*/ 61810 h 794987" name="connsiteY5"/>
                <a:gd fmla="*/ 165612 w 903272" name="connsiteX6"/>
                <a:gd fmla="*/ 165754 h 794987" name="connsiteY6"/>
                <a:gd fmla="*/ 115646 w 903272" name="connsiteX7"/>
                <a:gd fmla="*/ 174860 h 794987" name="connsiteY7"/>
                <a:gd fmla="*/ 114419 w 903272" name="connsiteX8"/>
                <a:gd fmla="*/ 200764 h 794987" name="connsiteY8"/>
                <a:gd fmla="*/ 114419 w 903272" name="connsiteX9"/>
                <a:gd fmla="*/ 415730 h 794987" name="connsiteY9"/>
                <a:gd fmla="*/ 54827 w 903272" name="connsiteX10"/>
                <a:gd fmla="*/ 420448 h 794987" name="connsiteY10"/>
                <a:gd fmla="*/ 18165 w 903272" name="connsiteX11"/>
                <a:gd fmla="*/ 490940 h 794987" name="connsiteY11"/>
                <a:gd fmla="*/ 16655 w 903272" name="connsiteX12"/>
                <a:gd fmla="*/ 512550 h 794987" name="connsiteY12"/>
                <a:gd fmla="*/ 7455 w 903272" name="connsiteX13"/>
                <a:gd fmla="*/ 524770 h 794987" name="connsiteY13"/>
                <a:gd fmla="*/ 0 w 903272" name="connsiteX14"/>
                <a:gd fmla="*/ 574595 h 794987" name="connsiteY14"/>
                <a:gd fmla="*/ 15570 w 903272" name="connsiteX15"/>
                <a:gd fmla="*/ 573321 h 794987" name="connsiteY15"/>
                <a:gd fmla="*/ 23827 w 903272" name="connsiteX16"/>
                <a:gd fmla="*/ 618098 h 794987" name="connsiteY16"/>
                <a:gd fmla="*/ 60111 w 903272" name="connsiteX17"/>
                <a:gd fmla="*/ 659053 h 794987" name="connsiteY17"/>
                <a:gd fmla="*/ 50863 w 903272" name="connsiteX18"/>
                <a:gd fmla="*/ 679106 h 794987" name="connsiteY18"/>
                <a:gd fmla="*/ 97008 w 903272" name="connsiteX19"/>
                <a:gd fmla="*/ 746106 h 794987" name="connsiteY19"/>
                <a:gd fmla="*/ 84222 w 903272" name="connsiteX20"/>
                <a:gd fmla="*/ 793006 h 794987" name="connsiteY20"/>
                <a:gd fmla="*/ 88751 w 903272" name="connsiteX21"/>
                <a:gd fmla="*/ 794987 h 794987" name="connsiteY21"/>
                <a:gd fmla="*/ 132396 w 903272" name="connsiteX22"/>
                <a:gd fmla="*/ 775265 h 794987" name="connsiteY22"/>
                <a:gd fmla="*/ 161460 w 903272" name="connsiteX23"/>
                <a:gd fmla="*/ 707935 h 794987" name="connsiteY23"/>
                <a:gd fmla="*/ 231338 w 903272" name="connsiteX24"/>
                <a:gd fmla="*/ 700952 h 794987" name="connsiteY24"/>
                <a:gd fmla="*/ 244927 w 903272" name="connsiteX25"/>
                <a:gd fmla="*/ 750777 h 794987" name="connsiteY25"/>
                <a:gd fmla="*/ 330046 w 903272" name="connsiteX26"/>
                <a:gd fmla="*/ 746342 h 794987" name="connsiteY26"/>
                <a:gd fmla="*/ 342171 w 903272" name="connsiteX27"/>
                <a:gd fmla="*/ 761582 h 794987" name="connsiteY27"/>
                <a:gd fmla="*/ 386476 w 903272" name="connsiteX28"/>
                <a:gd fmla="*/ 761582 h 794987" name="connsiteY28"/>
                <a:gd fmla="*/ 406010 w 903272" name="connsiteX29"/>
                <a:gd fmla="*/ 734546 h 794987" name="connsiteY29"/>
                <a:gd fmla="*/ 427997 w 903272" name="connsiteX30"/>
                <a:gd fmla="*/ 734546 h 794987" name="connsiteY30"/>
                <a:gd fmla="*/ 435924 w 903272" name="connsiteX31"/>
                <a:gd fmla="*/ 698073 h 794987" name="connsiteY31"/>
                <a:gd fmla="*/ 468528 w 903272" name="connsiteX32"/>
                <a:gd fmla="*/ 708218 h 794987" name="connsiteY32"/>
                <a:gd fmla="*/ 505000 w 903272" name="connsiteX33"/>
                <a:gd fmla="*/ 740349 h 794987" name="connsiteY33"/>
                <a:gd fmla="*/ 522222 w 903272" name="connsiteX34"/>
                <a:gd fmla="*/ 739217 h 794987" name="connsiteY34"/>
                <a:gd fmla="*/ 597290 w 903272" name="connsiteX35"/>
                <a:gd fmla="*/ 668395 h 794987" name="connsiteY35"/>
                <a:gd fmla="*/ 586108 w 903272" name="connsiteX36"/>
                <a:gd fmla="*/ 614135 h 794987" name="connsiteY36"/>
                <a:gd fmla="*/ 645511 w 903272" name="connsiteX37"/>
                <a:gd fmla="*/ 604226 h 794987" name="connsiteY37"/>
                <a:gd fmla="*/ 653297 w 903272" name="connsiteX38"/>
                <a:gd fmla="*/ 695006 h 794987" name="connsiteY38"/>
                <a:gd fmla="*/ 688684 w 903272" name="connsiteX39"/>
                <a:gd fmla="*/ 713880 h 794987" name="connsiteY39"/>
                <a:gd fmla="*/ 703216 w 903272" name="connsiteX40"/>
                <a:gd fmla="*/ 682173 h 794987" name="connsiteY40"/>
                <a:gd fmla="*/ 725015 w 903272" name="connsiteX41"/>
                <a:gd fmla="*/ 671981 h 794987" name="connsiteY41"/>
                <a:gd fmla="*/ 731856 w 903272" name="connsiteX42"/>
                <a:gd fmla="*/ 641737 h 794987" name="connsiteY42"/>
                <a:gd fmla="*/ 750777 w 903272" name="connsiteX43"/>
                <a:gd fmla="*/ 591345 h 794987" name="connsiteY43"/>
                <a:gd fmla="*/ 790080 w 903272" name="connsiteX44"/>
                <a:gd fmla="*/ 562611 h 794987" name="connsiteY44"/>
                <a:gd fmla="*/ 807915 w 903272" name="connsiteX45"/>
                <a:gd fmla="*/ 525619 h 794987" name="connsiteY45"/>
                <a:gd fmla="*/ 794563 w 903272" name="connsiteX46"/>
                <a:gd fmla="*/ 451353 h 794987" name="connsiteY46"/>
                <a:gd fmla="*/ 821079 w 903272" name="connsiteX47"/>
                <a:gd fmla="*/ 328205 h 794987" name="connsiteY47"/>
                <a:gd fmla="*/ 889731 w 903272" name="connsiteX48"/>
                <a:gd fmla="*/ 293101 h 794987" name="connsiteY48"/>
                <a:gd fmla="*/ 903273 w 903272" name="connsiteX49"/>
                <a:gd fmla="*/ 269085 h 794987" name="connsiteY49"/>
                <a:gd fmla="*/ 900913 w 903272" name="connsiteX50"/>
                <a:gd fmla="*/ 265593 h 794987" name="connsiteY50"/>
                <a:gd fmla="*/ 884966 w 903272" name="connsiteX51"/>
                <a:gd fmla="*/ 262149 h 794987" name="connsiteY51"/>
                <a:gd fmla="*/ 878501 w 903272" name="connsiteX52"/>
                <a:gd fmla="*/ 249174 h 794987" name="connsiteY52"/>
                <a:gd fmla="*/ 840142 w 903272" name="connsiteX53"/>
                <a:gd fmla="*/ 233226 h 794987" name="connsiteY53"/>
                <a:gd fmla="*/ 824194 w 903272" name="connsiteX54"/>
                <a:gd fmla="*/ 161508 h 794987" name="connsiteY54"/>
                <a:gd fmla="*/ 819711 w 903272" name="connsiteX55"/>
                <a:gd fmla="*/ 111729 h 794987" name="connsiteY55"/>
                <a:gd fmla="*/ 820749 w 903272" name="connsiteX56"/>
                <a:gd fmla="*/ 98754 h 794987" name="connsiteY56"/>
                <a:gd fmla="*/ 805273 w 903272" name="connsiteX57"/>
                <a:gd fmla="*/ 85307 h 794987" name="connsiteY57"/>
                <a:gd fmla="*/ 797299 w 903272" name="connsiteX58"/>
                <a:gd fmla="*/ 48457 h 794987" name="connsiteY58"/>
                <a:gd fmla="*/ 772906 w 903272" name="connsiteX59"/>
                <a:gd fmla="*/ 31990 h 794987" name="connsiteY59"/>
                <a:gd fmla="*/ 767952 w 903272" name="connsiteX60"/>
                <a:gd fmla="*/ 23073 h 794987" name="connsiteY60"/>
                <a:gd fmla="*/ 743511 w 903272" name="connsiteX61"/>
                <a:gd fmla="*/ 12598 h 794987" name="connsiteY61"/>
                <a:gd fmla="*/ 726619 w 903272" name="connsiteX62"/>
                <a:gd fmla="*/ 0 h 794987"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794987" w="903272">
                  <a:moveTo>
                    <a:pt x="726619" y="0"/>
                  </a:moveTo>
                  <a:lnTo>
                    <a:pt x="653910" y="64782"/>
                  </a:lnTo>
                  <a:lnTo>
                    <a:pt x="527601" y="64782"/>
                  </a:lnTo>
                  <a:lnTo>
                    <a:pt x="502217" y="47844"/>
                  </a:lnTo>
                  <a:lnTo>
                    <a:pt x="472727" y="63272"/>
                  </a:lnTo>
                  <a:lnTo>
                    <a:pt x="163678" y="61810"/>
                  </a:lnTo>
                  <a:lnTo>
                    <a:pt x="165612" y="165754"/>
                  </a:lnTo>
                  <a:lnTo>
                    <a:pt x="115646" y="174860"/>
                  </a:lnTo>
                  <a:lnTo>
                    <a:pt x="114419" y="200764"/>
                  </a:lnTo>
                  <a:lnTo>
                    <a:pt x="114419" y="415730"/>
                  </a:lnTo>
                  <a:lnTo>
                    <a:pt x="54827" y="420448"/>
                  </a:lnTo>
                  <a:lnTo>
                    <a:pt x="18165" y="490940"/>
                  </a:lnTo>
                  <a:lnTo>
                    <a:pt x="16655" y="512550"/>
                  </a:lnTo>
                  <a:lnTo>
                    <a:pt x="7455" y="524770"/>
                  </a:lnTo>
                  <a:lnTo>
                    <a:pt x="0" y="574595"/>
                  </a:lnTo>
                  <a:lnTo>
                    <a:pt x="15570" y="573321"/>
                  </a:lnTo>
                  <a:lnTo>
                    <a:pt x="23827" y="618098"/>
                  </a:lnTo>
                  <a:lnTo>
                    <a:pt x="60111" y="659053"/>
                  </a:lnTo>
                  <a:lnTo>
                    <a:pt x="50863" y="679106"/>
                  </a:lnTo>
                  <a:lnTo>
                    <a:pt x="97008" y="746106"/>
                  </a:lnTo>
                  <a:lnTo>
                    <a:pt x="84222" y="793006"/>
                  </a:lnTo>
                  <a:lnTo>
                    <a:pt x="88751" y="794987"/>
                  </a:lnTo>
                  <a:lnTo>
                    <a:pt x="132396" y="775265"/>
                  </a:lnTo>
                  <a:lnTo>
                    <a:pt x="161460" y="707935"/>
                  </a:lnTo>
                  <a:lnTo>
                    <a:pt x="231338" y="700952"/>
                  </a:lnTo>
                  <a:lnTo>
                    <a:pt x="244927" y="750777"/>
                  </a:lnTo>
                  <a:lnTo>
                    <a:pt x="330046" y="746342"/>
                  </a:lnTo>
                  <a:lnTo>
                    <a:pt x="342171" y="761582"/>
                  </a:lnTo>
                  <a:lnTo>
                    <a:pt x="386476" y="761582"/>
                  </a:lnTo>
                  <a:lnTo>
                    <a:pt x="406010" y="734546"/>
                  </a:lnTo>
                  <a:lnTo>
                    <a:pt x="427997" y="734546"/>
                  </a:lnTo>
                  <a:lnTo>
                    <a:pt x="435924" y="698073"/>
                  </a:lnTo>
                  <a:lnTo>
                    <a:pt x="468528" y="708218"/>
                  </a:lnTo>
                  <a:lnTo>
                    <a:pt x="505000" y="740349"/>
                  </a:lnTo>
                  <a:lnTo>
                    <a:pt x="522222" y="739217"/>
                  </a:lnTo>
                  <a:lnTo>
                    <a:pt x="597290" y="668395"/>
                  </a:lnTo>
                  <a:lnTo>
                    <a:pt x="586108" y="614135"/>
                  </a:lnTo>
                  <a:lnTo>
                    <a:pt x="645511" y="604226"/>
                  </a:lnTo>
                  <a:lnTo>
                    <a:pt x="653297" y="695006"/>
                  </a:lnTo>
                  <a:lnTo>
                    <a:pt x="688684" y="713880"/>
                  </a:lnTo>
                  <a:lnTo>
                    <a:pt x="703216" y="682173"/>
                  </a:lnTo>
                  <a:lnTo>
                    <a:pt x="725015" y="671981"/>
                  </a:lnTo>
                  <a:lnTo>
                    <a:pt x="731856" y="641737"/>
                  </a:lnTo>
                  <a:lnTo>
                    <a:pt x="750777" y="591345"/>
                  </a:lnTo>
                  <a:lnTo>
                    <a:pt x="790080" y="562611"/>
                  </a:lnTo>
                  <a:lnTo>
                    <a:pt x="807915" y="525619"/>
                  </a:lnTo>
                  <a:lnTo>
                    <a:pt x="794563" y="451353"/>
                  </a:lnTo>
                  <a:lnTo>
                    <a:pt x="821079" y="328205"/>
                  </a:lnTo>
                  <a:lnTo>
                    <a:pt x="889731" y="293101"/>
                  </a:lnTo>
                  <a:lnTo>
                    <a:pt x="903273" y="269085"/>
                  </a:lnTo>
                  <a:lnTo>
                    <a:pt x="900913" y="265593"/>
                  </a:lnTo>
                  <a:lnTo>
                    <a:pt x="884966" y="262149"/>
                  </a:lnTo>
                  <a:lnTo>
                    <a:pt x="878501" y="249174"/>
                  </a:lnTo>
                  <a:lnTo>
                    <a:pt x="840142" y="233226"/>
                  </a:lnTo>
                  <a:lnTo>
                    <a:pt x="824194" y="161508"/>
                  </a:lnTo>
                  <a:lnTo>
                    <a:pt x="819711" y="111729"/>
                  </a:lnTo>
                  <a:lnTo>
                    <a:pt x="820749" y="98754"/>
                  </a:lnTo>
                  <a:lnTo>
                    <a:pt x="805273" y="85307"/>
                  </a:lnTo>
                  <a:lnTo>
                    <a:pt x="797299" y="48457"/>
                  </a:lnTo>
                  <a:lnTo>
                    <a:pt x="772906" y="31990"/>
                  </a:lnTo>
                  <a:lnTo>
                    <a:pt x="767952" y="23073"/>
                  </a:lnTo>
                  <a:lnTo>
                    <a:pt x="743511" y="12598"/>
                  </a:lnTo>
                  <a:lnTo>
                    <a:pt x="7266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3" name="Graphic 6">
              <a:extLst>
                <a:ext uri="{FF2B5EF4-FFF2-40B4-BE49-F238E27FC236}">
                  <a16:creationId xmlns:a16="http://schemas.microsoft.com/office/drawing/2014/main" id="{F21597F3-6047-454B-B692-1CCABDA095C1}"/>
                </a:ext>
              </a:extLst>
            </p:cNvPr>
            <p:cNvSpPr/>
            <p:nvPr/>
          </p:nvSpPr>
          <p:spPr>
            <a:xfrm>
              <a:off x="9647671" y="2711445"/>
              <a:ext cx="362837" cy="310606"/>
            </a:xfrm>
            <a:custGeom>
              <a:avLst/>
              <a:gdLst>
                <a:gd fmla="*/ 113334 w 362837" name="connsiteX0"/>
                <a:gd fmla="*/ 14768 h 310606" name="connsiteY0"/>
                <a:gd fmla="*/ 103331 w 362837" name="connsiteX1"/>
                <a:gd fmla="*/ 0 h 310606" name="connsiteY1"/>
                <a:gd fmla="*/ 91063 w 362837" name="connsiteX2"/>
                <a:gd fmla="*/ 21704 h 310606" name="connsiteY2"/>
                <a:gd fmla="*/ 24535 w 362837" name="connsiteX3"/>
                <a:gd fmla="*/ 55676 h 310606" name="connsiteY3"/>
                <a:gd fmla="*/ 0 w 362837" name="connsiteX4"/>
                <a:gd fmla="*/ 169859 h 310606" name="connsiteY4"/>
                <a:gd fmla="*/ 11796 w 362837" name="connsiteX5"/>
                <a:gd fmla="*/ 235443 h 310606" name="connsiteY5"/>
                <a:gd fmla="*/ 33028 w 362837" name="connsiteX6"/>
                <a:gd fmla="*/ 227186 h 310606" name="connsiteY6"/>
                <a:gd fmla="*/ 49684 w 362837" name="connsiteX7"/>
                <a:gd fmla="*/ 231008 h 310606" name="connsiteY7"/>
                <a:gd fmla="*/ 78324 w 362837" name="connsiteX8"/>
                <a:gd fmla="*/ 181702 h 310606" name="connsiteY8"/>
                <a:gd fmla="*/ 112390 w 362837" name="connsiteX9"/>
                <a:gd fmla="*/ 210908 h 310606" name="connsiteY9"/>
                <a:gd fmla="*/ 141172 w 362837" name="connsiteX10"/>
                <a:gd fmla="*/ 193592 h 310606" name="connsiteY10"/>
                <a:gd fmla="*/ 174106 w 362837" name="connsiteX11"/>
                <a:gd fmla="*/ 207700 h 310606" name="connsiteY11"/>
                <a:gd fmla="*/ 209163 w 362837" name="connsiteX12"/>
                <a:gd fmla="*/ 201613 h 310606" name="connsiteY12"/>
                <a:gd fmla="*/ 259129 w 362837" name="connsiteX13"/>
                <a:gd fmla="*/ 232235 h 310606" name="connsiteY13"/>
                <a:gd fmla="*/ 273756 w 362837" name="connsiteX14"/>
                <a:gd fmla="*/ 252712 h 310606" name="connsiteY14"/>
                <a:gd fmla="*/ 293007 w 362837" name="connsiteX15"/>
                <a:gd fmla="*/ 260120 h 310606" name="connsiteY15"/>
                <a:gd fmla="*/ 335094 w 362837" name="connsiteX16"/>
                <a:gd fmla="*/ 310606 h 310606" name="connsiteY16"/>
                <a:gd fmla="*/ 362838 w 362837" name="connsiteX17"/>
                <a:gd fmla="*/ 290270 h 310606" name="connsiteY17"/>
                <a:gd fmla="*/ 357883 w 362837" name="connsiteX18"/>
                <a:gd fmla="*/ 290695 h 310606" name="connsiteY18"/>
                <a:gd fmla="*/ 346937 w 362837" name="connsiteX19"/>
                <a:gd fmla="*/ 276257 h 310606" name="connsiteY19"/>
                <a:gd fmla="*/ 337925 w 362837" name="connsiteX20"/>
                <a:gd fmla="*/ 273756 h 310606" name="connsiteY20"/>
                <a:gd fmla="*/ 327498 w 362837" name="connsiteX21"/>
                <a:gd fmla="*/ 252335 h 310606" name="connsiteY21"/>
                <a:gd fmla="*/ 316032 w 362837" name="connsiteX22"/>
                <a:gd fmla="*/ 248843 h 310606" name="connsiteY22"/>
                <a:gd fmla="*/ 303104 w 362837" name="connsiteX23"/>
                <a:gd fmla="*/ 234925 h 310606" name="connsiteY23"/>
                <a:gd fmla="*/ 297112 w 362837" name="connsiteX24"/>
                <a:gd fmla="*/ 232943 h 310606" name="connsiteY24"/>
                <a:gd fmla="*/ 272199 w 362837" name="connsiteX25"/>
                <a:gd fmla="*/ 200056 h 310606" name="connsiteY25"/>
                <a:gd fmla="*/ 244833 w 362837" name="connsiteX26"/>
                <a:gd fmla="*/ 185099 h 310606" name="connsiteY26"/>
                <a:gd fmla="*/ 216901 w 362837" name="connsiteX27"/>
                <a:gd fmla="*/ 173162 h 310606" name="connsiteY27"/>
                <a:gd fmla="*/ 199490 w 362837" name="connsiteX28"/>
                <a:gd fmla="*/ 156223 h 310606" name="connsiteY28"/>
                <a:gd fmla="*/ 189015 w 362837" name="connsiteX29"/>
                <a:gd fmla="*/ 149759 h 310606" name="connsiteY29"/>
                <a:gd fmla="*/ 181041 w 362837" name="connsiteX30"/>
                <a:gd fmla="*/ 157733 h 310606" name="connsiteY30"/>
                <a:gd fmla="*/ 176559 w 362837" name="connsiteX31"/>
                <a:gd fmla="*/ 156223 h 310606" name="connsiteY31"/>
                <a:gd fmla="*/ 170614 w 362837" name="connsiteX32"/>
                <a:gd fmla="*/ 140275 h 310606" name="connsiteY32"/>
                <a:gd fmla="*/ 157638 w 362837" name="connsiteX33"/>
                <a:gd fmla="*/ 132301 h 310606" name="connsiteY33"/>
                <a:gd fmla="*/ 154147 w 362837" name="connsiteX34"/>
                <a:gd fmla="*/ 124846 h 310606" name="connsiteY34"/>
                <a:gd fmla="*/ 145701 w 362837" name="connsiteX35"/>
                <a:gd fmla="*/ 115363 h 310606" name="connsiteY35"/>
                <a:gd fmla="*/ 126262 w 362837" name="connsiteX36"/>
                <a:gd fmla="*/ 54591 h 310606" name="connsiteY36"/>
                <a:gd fmla="*/ 113334 w 362837" name="connsiteX37"/>
                <a:gd fmla="*/ 14768 h 310606"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310606" w="362837">
                  <a:moveTo>
                    <a:pt x="113334" y="14768"/>
                  </a:moveTo>
                  <a:lnTo>
                    <a:pt x="103331" y="0"/>
                  </a:lnTo>
                  <a:lnTo>
                    <a:pt x="91063" y="21704"/>
                  </a:lnTo>
                  <a:lnTo>
                    <a:pt x="24535" y="55676"/>
                  </a:lnTo>
                  <a:lnTo>
                    <a:pt x="0" y="169859"/>
                  </a:lnTo>
                  <a:lnTo>
                    <a:pt x="11796" y="235443"/>
                  </a:lnTo>
                  <a:lnTo>
                    <a:pt x="33028" y="227186"/>
                  </a:lnTo>
                  <a:lnTo>
                    <a:pt x="49684" y="231008"/>
                  </a:lnTo>
                  <a:lnTo>
                    <a:pt x="78324" y="181702"/>
                  </a:lnTo>
                  <a:lnTo>
                    <a:pt x="112390" y="210908"/>
                  </a:lnTo>
                  <a:lnTo>
                    <a:pt x="141172" y="193592"/>
                  </a:lnTo>
                  <a:lnTo>
                    <a:pt x="174106" y="207700"/>
                  </a:lnTo>
                  <a:lnTo>
                    <a:pt x="209163" y="201613"/>
                  </a:lnTo>
                  <a:lnTo>
                    <a:pt x="259129" y="232235"/>
                  </a:lnTo>
                  <a:lnTo>
                    <a:pt x="273756" y="252712"/>
                  </a:lnTo>
                  <a:lnTo>
                    <a:pt x="293007" y="260120"/>
                  </a:lnTo>
                  <a:lnTo>
                    <a:pt x="335094" y="310606"/>
                  </a:lnTo>
                  <a:lnTo>
                    <a:pt x="362838" y="290270"/>
                  </a:lnTo>
                  <a:lnTo>
                    <a:pt x="357883" y="290695"/>
                  </a:lnTo>
                  <a:lnTo>
                    <a:pt x="346937" y="276257"/>
                  </a:lnTo>
                  <a:lnTo>
                    <a:pt x="337925" y="273756"/>
                  </a:lnTo>
                  <a:lnTo>
                    <a:pt x="327498" y="252335"/>
                  </a:lnTo>
                  <a:lnTo>
                    <a:pt x="316032" y="248843"/>
                  </a:lnTo>
                  <a:lnTo>
                    <a:pt x="303104" y="234925"/>
                  </a:lnTo>
                  <a:lnTo>
                    <a:pt x="297112" y="232943"/>
                  </a:lnTo>
                  <a:lnTo>
                    <a:pt x="272199" y="200056"/>
                  </a:lnTo>
                  <a:lnTo>
                    <a:pt x="244833" y="185099"/>
                  </a:lnTo>
                  <a:lnTo>
                    <a:pt x="216901" y="173162"/>
                  </a:lnTo>
                  <a:lnTo>
                    <a:pt x="199490" y="156223"/>
                  </a:lnTo>
                  <a:lnTo>
                    <a:pt x="189015" y="149759"/>
                  </a:lnTo>
                  <a:lnTo>
                    <a:pt x="181041" y="157733"/>
                  </a:lnTo>
                  <a:lnTo>
                    <a:pt x="176559" y="156223"/>
                  </a:lnTo>
                  <a:lnTo>
                    <a:pt x="170614" y="140275"/>
                  </a:lnTo>
                  <a:lnTo>
                    <a:pt x="157638" y="132301"/>
                  </a:lnTo>
                  <a:lnTo>
                    <a:pt x="154147" y="124846"/>
                  </a:lnTo>
                  <a:lnTo>
                    <a:pt x="145701" y="115363"/>
                  </a:lnTo>
                  <a:lnTo>
                    <a:pt x="126262" y="54591"/>
                  </a:lnTo>
                  <a:lnTo>
                    <a:pt x="113334" y="147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4" name="Graphic 6">
              <a:extLst>
                <a:ext uri="{FF2B5EF4-FFF2-40B4-BE49-F238E27FC236}">
                  <a16:creationId xmlns:a16="http://schemas.microsoft.com/office/drawing/2014/main" id="{7A2D998D-AE77-44D2-A165-614267DFA169}"/>
                </a:ext>
              </a:extLst>
            </p:cNvPr>
            <p:cNvSpPr/>
            <p:nvPr/>
          </p:nvSpPr>
          <p:spPr>
            <a:xfrm>
              <a:off x="7236051" y="1646099"/>
              <a:ext cx="1033167" cy="1004904"/>
            </a:xfrm>
            <a:custGeom>
              <a:avLst/>
              <a:gdLst>
                <a:gd fmla="*/ 421250 w 1033167" name="connsiteX0"/>
                <a:gd fmla="*/ 122487 h 1004904" name="connsiteY0"/>
                <a:gd fmla="*/ 421250 w 1033167" name="connsiteX1"/>
                <a:gd fmla="*/ 215202 h 1004904" name="connsiteY1"/>
                <a:gd fmla="*/ 435736 w 1033167" name="connsiteX2"/>
                <a:gd fmla="*/ 247475 h 1004904" name="connsiteY2"/>
                <a:gd fmla="*/ 420873 w 1033167" name="connsiteX3"/>
                <a:gd fmla="*/ 268708 h 1004904" name="connsiteY3"/>
                <a:gd fmla="*/ 336981 w 1033167" name="connsiteX4"/>
                <a:gd fmla="*/ 265735 h 1004904" name="connsiteY4"/>
                <a:gd fmla="*/ 319429 w 1033167" name="connsiteX5"/>
                <a:gd fmla="*/ 293526 h 1004904" name="connsiteY5"/>
                <a:gd fmla="*/ 287345 w 1033167" name="connsiteX6"/>
                <a:gd fmla="*/ 298858 h 1004904" name="connsiteY6"/>
                <a:gd fmla="*/ 294658 w 1033167" name="connsiteX7"/>
                <a:gd fmla="*/ 333962 h 1004904" name="connsiteY7"/>
                <a:gd fmla="*/ 226007 w 1033167" name="connsiteX8"/>
                <a:gd fmla="*/ 356326 h 1004904" name="connsiteY8"/>
                <a:gd fmla="*/ 198829 w 1033167" name="connsiteX9"/>
                <a:gd fmla="*/ 386524 h 1004904" name="connsiteY9"/>
                <a:gd fmla="*/ 95121 w 1033167" name="connsiteX10"/>
                <a:gd fmla="*/ 413937 h 1004904" name="connsiteY10"/>
                <a:gd fmla="*/ 23403 w 1033167" name="connsiteX11"/>
                <a:gd fmla="*/ 442671 h 1004904" name="connsiteY11"/>
                <a:gd fmla="*/ 3492 w 1033167" name="connsiteX12"/>
                <a:gd fmla="*/ 505142 h 1004904" name="connsiteY12"/>
                <a:gd fmla="*/ 0 w 1033167" name="connsiteX13"/>
                <a:gd fmla="*/ 527837 h 1004904" name="connsiteY13"/>
                <a:gd fmla="*/ 461120 w 1033167" name="connsiteX14"/>
                <a:gd fmla="*/ 870292 h 1004904" name="connsiteY14"/>
                <a:gd fmla="*/ 463857 w 1033167" name="connsiteX15"/>
                <a:gd fmla="*/ 892279 h 1004904" name="connsiteY15"/>
                <a:gd fmla="*/ 491176 w 1033167" name="connsiteX16"/>
                <a:gd fmla="*/ 913794 h 1004904" name="connsiteY16"/>
                <a:gd fmla="*/ 510379 w 1033167" name="connsiteX17"/>
                <a:gd fmla="*/ 922948 h 1004904" name="connsiteY17"/>
                <a:gd fmla="*/ 527224 w 1033167" name="connsiteX18"/>
                <a:gd fmla="*/ 936442 h 1004904" name="connsiteY18"/>
                <a:gd fmla="*/ 547795 w 1033167" name="connsiteX19"/>
                <a:gd fmla="*/ 935546 h 1004904" name="connsiteY19"/>
                <a:gd fmla="*/ 577143 w 1033167" name="connsiteX20"/>
                <a:gd fmla="*/ 954325 h 1004904" name="connsiteY20"/>
                <a:gd fmla="*/ 562328 w 1033167" name="connsiteX21"/>
                <a:gd fmla="*/ 993203 h 1004904" name="connsiteY21"/>
                <a:gd fmla="*/ 577143 w 1033167" name="connsiteX22"/>
                <a:gd fmla="*/ 1004905 h 1004904" name="connsiteY22"/>
                <a:gd fmla="*/ 604038 w 1033167" name="connsiteX23"/>
                <a:gd fmla="*/ 993581 h 1004904" name="connsiteY23"/>
                <a:gd fmla="*/ 604085 w 1033167" name="connsiteX24"/>
                <a:gd fmla="*/ 992590 h 1004904" name="connsiteY24"/>
                <a:gd fmla="*/ 705670 w 1033167" name="connsiteX25"/>
                <a:gd fmla="*/ 970792 h 1004904" name="connsiteY25"/>
                <a:gd fmla="*/ 1033168 w 1033167" name="connsiteX26"/>
                <a:gd fmla="*/ 745351 h 1004904" name="connsiteY26"/>
                <a:gd fmla="*/ 1027222 w 1033167" name="connsiteX27"/>
                <a:gd fmla="*/ 715767 h 1004904" name="connsiteY27"/>
                <a:gd fmla="*/ 992968 w 1033167" name="connsiteX28"/>
                <a:gd fmla="*/ 701235 h 1004904" name="connsiteY28"/>
                <a:gd fmla="*/ 959090 w 1033167" name="connsiteX29"/>
                <a:gd fmla="*/ 702792 h 1004904" name="connsiteY29"/>
                <a:gd fmla="*/ 943284 w 1033167" name="connsiteX30"/>
                <a:gd fmla="*/ 691468 h 1004904" name="connsiteY30"/>
                <a:gd fmla="*/ 949370 w 1033167" name="connsiteX31"/>
                <a:gd fmla="*/ 648626 h 1004904" name="connsiteY31"/>
                <a:gd fmla="*/ 911671 w 1033167" name="connsiteX32"/>
                <a:gd fmla="*/ 609369 h 1004904" name="connsiteY32"/>
                <a:gd fmla="*/ 916012 w 1033167" name="connsiteX33"/>
                <a:gd fmla="*/ 587571 h 1004904" name="connsiteY33"/>
                <a:gd fmla="*/ 939556 w 1033167" name="connsiteX34"/>
                <a:gd fmla="*/ 575822 h 1004904" name="connsiteY34"/>
                <a:gd fmla="*/ 945265 w 1033167" name="connsiteX35"/>
                <a:gd fmla="*/ 493252 h 1004904" name="connsiteY35"/>
                <a:gd fmla="*/ 938046 w 1033167" name="connsiteX36"/>
                <a:gd fmla="*/ 431300 h 1004904" name="connsiteY36"/>
                <a:gd fmla="*/ 922759 w 1033167" name="connsiteX37"/>
                <a:gd fmla="*/ 412946 h 1004904" name="connsiteY37"/>
                <a:gd fmla="*/ 922759 w 1033167" name="connsiteX38"/>
                <a:gd fmla="*/ 386146 h 1004904" name="connsiteY38"/>
                <a:gd fmla="*/ 937386 w 1033167" name="connsiteX39"/>
                <a:gd fmla="*/ 374445 h 1004904" name="connsiteY39"/>
                <a:gd fmla="*/ 926203 w 1033167" name="connsiteX40"/>
                <a:gd fmla="*/ 278050 h 1004904" name="connsiteY40"/>
                <a:gd fmla="*/ 888646 w 1033167" name="connsiteX41"/>
                <a:gd fmla="*/ 257006 h 1004904" name="connsiteY41"/>
                <a:gd fmla="*/ 884211 w 1033167" name="connsiteX42"/>
                <a:gd fmla="*/ 217136 h 1004904" name="connsiteY42"/>
                <a:gd fmla="*/ 855854 w 1033167" name="connsiteX43"/>
                <a:gd fmla="*/ 206709 h 1004904" name="connsiteY43"/>
                <a:gd fmla="*/ 851702 w 1033167" name="connsiteX44"/>
                <a:gd fmla="*/ 179673 h 1004904" name="connsiteY44"/>
                <a:gd fmla="*/ 906575 w 1033167" name="connsiteX45"/>
                <a:gd fmla="*/ 126356 h 1004904" name="connsiteY45"/>
                <a:gd fmla="*/ 916956 w 1033167" name="connsiteX46"/>
                <a:gd fmla="*/ 35576 h 1004904" name="connsiteY46"/>
                <a:gd fmla="*/ 935310 w 1033167" name="connsiteX47"/>
                <a:gd fmla="*/ 7455 h 1004904" name="connsiteY47"/>
                <a:gd fmla="*/ 923892 w 1033167" name="connsiteX48"/>
                <a:gd fmla="*/ 8163 h 1004904" name="connsiteY48"/>
                <a:gd fmla="*/ 900583 w 1033167" name="connsiteX49"/>
                <a:gd fmla="*/ 11371 h 1004904" name="connsiteY49"/>
                <a:gd fmla="*/ 895959 w 1033167" name="connsiteX50"/>
                <a:gd fmla="*/ 6134 h 1004904" name="connsiteY50"/>
                <a:gd fmla="*/ 879681 w 1033167" name="connsiteX51"/>
                <a:gd fmla="*/ 283 h 1004904" name="connsiteY51"/>
                <a:gd fmla="*/ 871801 w 1033167" name="connsiteX52"/>
                <a:gd fmla="*/ 7880 h 1004904" name="connsiteY52"/>
                <a:gd fmla="*/ 853778 w 1033167" name="connsiteX53"/>
                <a:gd fmla="*/ 9012 h 1004904" name="connsiteY53"/>
                <a:gd fmla="*/ 833394 w 1033167" name="connsiteX54"/>
                <a:gd fmla="*/ 0 h 1004904" name="connsiteY54"/>
                <a:gd fmla="*/ 822354 w 1033167" name="connsiteX55"/>
                <a:gd fmla="*/ 8446 h 1004904" name="connsiteY55"/>
                <a:gd fmla="*/ 780738 w 1033167" name="connsiteX56"/>
                <a:gd fmla="*/ 18920 h 1004904" name="connsiteY56"/>
                <a:gd fmla="*/ 773755 w 1033167" name="connsiteX57"/>
                <a:gd fmla="*/ 18637 h 1004904" name="connsiteY57"/>
                <a:gd fmla="*/ 765309 w 1033167" name="connsiteX58"/>
                <a:gd fmla="*/ 11937 h 1004904" name="connsiteY58"/>
                <a:gd fmla="*/ 709161 w 1033167" name="connsiteX59"/>
                <a:gd fmla="*/ 9012 h 1004904" name="connsiteY59"/>
                <a:gd fmla="*/ 694063 w 1033167" name="connsiteX60"/>
                <a:gd fmla="*/ 14863 h 1004904" name="connsiteY60"/>
                <a:gd fmla="*/ 666130 w 1033167" name="connsiteX61"/>
                <a:gd fmla="*/ 15146 h 1004904" name="connsiteY61"/>
                <a:gd fmla="*/ 651268 w 1033167" name="connsiteX62"/>
                <a:gd fmla="*/ 23875 h 1004904" name="connsiteY62"/>
                <a:gd fmla="*/ 606774 w 1033167" name="connsiteX63"/>
                <a:gd fmla="*/ 26470 h 1004904" name="connsiteY63"/>
                <a:gd fmla="*/ 570396 w 1033167" name="connsiteX64"/>
                <a:gd fmla="*/ 30858 h 1004904" name="connsiteY64"/>
                <a:gd fmla="*/ 547418 w 1033167" name="connsiteX65"/>
                <a:gd fmla="*/ 43361 h 1004904" name="connsiteY65"/>
                <a:gd fmla="*/ 533735 w 1033167" name="connsiteX66"/>
                <a:gd fmla="*/ 46853 h 1004904" name="connsiteY66"/>
                <a:gd fmla="*/ 514814 w 1033167" name="connsiteX67"/>
                <a:gd fmla="*/ 64027 h 1004904" name="connsiteY67"/>
                <a:gd fmla="*/ 506652 w 1033167" name="connsiteX68"/>
                <a:gd fmla="*/ 64877 h 1004904" name="connsiteY68"/>
                <a:gd fmla="*/ 497357 w 1033167" name="connsiteX69"/>
                <a:gd fmla="*/ 62565 h 1004904" name="connsiteY69"/>
                <a:gd fmla="*/ 488345 w 1033167" name="connsiteX70"/>
                <a:gd fmla="*/ 68982 h 1004904" name="connsiteY70"/>
                <a:gd fmla="*/ 475558 w 1033167" name="connsiteX71"/>
                <a:gd fmla="*/ 69548 h 1004904" name="connsiteY71"/>
                <a:gd fmla="*/ 464187 w 1033167" name="connsiteX72"/>
                <a:gd fmla="*/ 73889 h 1004904" name="connsiteY72"/>
                <a:gd fmla="*/ 438000 w 1033167" name="connsiteX73"/>
                <a:gd fmla="*/ 98613 h 1004904" name="connsiteY73"/>
                <a:gd fmla="*/ 415022 w 1033167" name="connsiteX74"/>
                <a:gd fmla="*/ 103378 h 1004904" name="connsiteY74"/>
                <a:gd fmla="*/ 421250 w 1033167" name="connsiteX75"/>
                <a:gd fmla="*/ 122487 h 100490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004904" w="1033167">
                  <a:moveTo>
                    <a:pt x="421250" y="122487"/>
                  </a:moveTo>
                  <a:lnTo>
                    <a:pt x="421250" y="215202"/>
                  </a:lnTo>
                  <a:lnTo>
                    <a:pt x="435736" y="247475"/>
                  </a:lnTo>
                  <a:lnTo>
                    <a:pt x="420873" y="268708"/>
                  </a:lnTo>
                  <a:lnTo>
                    <a:pt x="336981" y="265735"/>
                  </a:lnTo>
                  <a:lnTo>
                    <a:pt x="319429" y="293526"/>
                  </a:lnTo>
                  <a:lnTo>
                    <a:pt x="287345" y="298858"/>
                  </a:lnTo>
                  <a:lnTo>
                    <a:pt x="294658" y="333962"/>
                  </a:lnTo>
                  <a:lnTo>
                    <a:pt x="226007" y="356326"/>
                  </a:lnTo>
                  <a:lnTo>
                    <a:pt x="198829" y="386524"/>
                  </a:lnTo>
                  <a:lnTo>
                    <a:pt x="95121" y="413937"/>
                  </a:lnTo>
                  <a:lnTo>
                    <a:pt x="23403" y="442671"/>
                  </a:lnTo>
                  <a:lnTo>
                    <a:pt x="3492" y="505142"/>
                  </a:lnTo>
                  <a:lnTo>
                    <a:pt x="0" y="527837"/>
                  </a:lnTo>
                  <a:lnTo>
                    <a:pt x="461120" y="870292"/>
                  </a:lnTo>
                  <a:lnTo>
                    <a:pt x="463857" y="892279"/>
                  </a:lnTo>
                  <a:lnTo>
                    <a:pt x="491176" y="913794"/>
                  </a:lnTo>
                  <a:lnTo>
                    <a:pt x="510379" y="922948"/>
                  </a:lnTo>
                  <a:lnTo>
                    <a:pt x="527224" y="936442"/>
                  </a:lnTo>
                  <a:lnTo>
                    <a:pt x="547795" y="935546"/>
                  </a:lnTo>
                  <a:lnTo>
                    <a:pt x="577143" y="954325"/>
                  </a:lnTo>
                  <a:lnTo>
                    <a:pt x="562328" y="993203"/>
                  </a:lnTo>
                  <a:lnTo>
                    <a:pt x="577143" y="1004905"/>
                  </a:lnTo>
                  <a:lnTo>
                    <a:pt x="604038" y="993581"/>
                  </a:lnTo>
                  <a:lnTo>
                    <a:pt x="604085" y="992590"/>
                  </a:lnTo>
                  <a:lnTo>
                    <a:pt x="705670" y="970792"/>
                  </a:lnTo>
                  <a:lnTo>
                    <a:pt x="1033168" y="745351"/>
                  </a:lnTo>
                  <a:lnTo>
                    <a:pt x="1027222" y="715767"/>
                  </a:lnTo>
                  <a:lnTo>
                    <a:pt x="992968" y="701235"/>
                  </a:lnTo>
                  <a:lnTo>
                    <a:pt x="959090" y="702792"/>
                  </a:lnTo>
                  <a:lnTo>
                    <a:pt x="943284" y="691468"/>
                  </a:lnTo>
                  <a:lnTo>
                    <a:pt x="949370" y="648626"/>
                  </a:lnTo>
                  <a:lnTo>
                    <a:pt x="911671" y="609369"/>
                  </a:lnTo>
                  <a:lnTo>
                    <a:pt x="916012" y="587571"/>
                  </a:lnTo>
                  <a:lnTo>
                    <a:pt x="939556" y="575822"/>
                  </a:lnTo>
                  <a:lnTo>
                    <a:pt x="945265" y="493252"/>
                  </a:lnTo>
                  <a:lnTo>
                    <a:pt x="938046" y="431300"/>
                  </a:lnTo>
                  <a:lnTo>
                    <a:pt x="922759" y="412946"/>
                  </a:lnTo>
                  <a:lnTo>
                    <a:pt x="922759" y="386146"/>
                  </a:lnTo>
                  <a:lnTo>
                    <a:pt x="937386" y="374445"/>
                  </a:lnTo>
                  <a:lnTo>
                    <a:pt x="926203" y="278050"/>
                  </a:lnTo>
                  <a:lnTo>
                    <a:pt x="888646" y="257006"/>
                  </a:lnTo>
                  <a:lnTo>
                    <a:pt x="884211" y="217136"/>
                  </a:lnTo>
                  <a:lnTo>
                    <a:pt x="855854" y="206709"/>
                  </a:lnTo>
                  <a:lnTo>
                    <a:pt x="851702" y="179673"/>
                  </a:lnTo>
                  <a:lnTo>
                    <a:pt x="906575" y="126356"/>
                  </a:lnTo>
                  <a:lnTo>
                    <a:pt x="916956" y="35576"/>
                  </a:lnTo>
                  <a:lnTo>
                    <a:pt x="935310" y="7455"/>
                  </a:lnTo>
                  <a:lnTo>
                    <a:pt x="923892" y="8163"/>
                  </a:lnTo>
                  <a:lnTo>
                    <a:pt x="900583" y="11371"/>
                  </a:lnTo>
                  <a:lnTo>
                    <a:pt x="895959" y="6134"/>
                  </a:lnTo>
                  <a:lnTo>
                    <a:pt x="879681" y="283"/>
                  </a:lnTo>
                  <a:lnTo>
                    <a:pt x="871801" y="7880"/>
                  </a:lnTo>
                  <a:lnTo>
                    <a:pt x="853778" y="9012"/>
                  </a:lnTo>
                  <a:lnTo>
                    <a:pt x="833394" y="0"/>
                  </a:lnTo>
                  <a:lnTo>
                    <a:pt x="822354" y="8446"/>
                  </a:lnTo>
                  <a:lnTo>
                    <a:pt x="780738" y="18920"/>
                  </a:lnTo>
                  <a:lnTo>
                    <a:pt x="773755" y="18637"/>
                  </a:lnTo>
                  <a:lnTo>
                    <a:pt x="765309" y="11937"/>
                  </a:lnTo>
                  <a:lnTo>
                    <a:pt x="709161" y="9012"/>
                  </a:lnTo>
                  <a:lnTo>
                    <a:pt x="694063" y="14863"/>
                  </a:lnTo>
                  <a:lnTo>
                    <a:pt x="666130" y="15146"/>
                  </a:lnTo>
                  <a:lnTo>
                    <a:pt x="651268" y="23875"/>
                  </a:lnTo>
                  <a:lnTo>
                    <a:pt x="606774" y="26470"/>
                  </a:lnTo>
                  <a:lnTo>
                    <a:pt x="570396" y="30858"/>
                  </a:lnTo>
                  <a:lnTo>
                    <a:pt x="547418" y="43361"/>
                  </a:lnTo>
                  <a:lnTo>
                    <a:pt x="533735" y="46853"/>
                  </a:lnTo>
                  <a:lnTo>
                    <a:pt x="514814" y="64027"/>
                  </a:lnTo>
                  <a:lnTo>
                    <a:pt x="506652" y="64877"/>
                  </a:lnTo>
                  <a:lnTo>
                    <a:pt x="497357" y="62565"/>
                  </a:lnTo>
                  <a:lnTo>
                    <a:pt x="488345" y="68982"/>
                  </a:lnTo>
                  <a:lnTo>
                    <a:pt x="475558" y="69548"/>
                  </a:lnTo>
                  <a:lnTo>
                    <a:pt x="464187" y="73889"/>
                  </a:lnTo>
                  <a:lnTo>
                    <a:pt x="438000" y="98613"/>
                  </a:lnTo>
                  <a:lnTo>
                    <a:pt x="415022" y="103378"/>
                  </a:lnTo>
                  <a:lnTo>
                    <a:pt x="421250" y="12248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5" name="Graphic 6">
              <a:extLst>
                <a:ext uri="{FF2B5EF4-FFF2-40B4-BE49-F238E27FC236}">
                  <a16:creationId xmlns:a16="http://schemas.microsoft.com/office/drawing/2014/main" id="{A11138C4-63B9-45A3-A752-9344CF5ED71B}"/>
                </a:ext>
              </a:extLst>
            </p:cNvPr>
            <p:cNvSpPr/>
            <p:nvPr/>
          </p:nvSpPr>
          <p:spPr>
            <a:xfrm>
              <a:off x="7012733" y="1705172"/>
              <a:ext cx="643388" cy="437670"/>
            </a:xfrm>
            <a:custGeom>
              <a:avLst/>
              <a:gdLst>
                <a:gd fmla="*/ 215155 w 643388" name="connsiteX0"/>
                <a:gd fmla="*/ 437670 h 437670" name="connsiteY0"/>
                <a:gd fmla="*/ 235632 w 643388" name="connsiteX1"/>
                <a:gd fmla="*/ 373265 h 437670" name="connsiteY1"/>
                <a:gd fmla="*/ 314522 w 643388" name="connsiteX2"/>
                <a:gd fmla="*/ 341747 h 437670" name="connsiteY2"/>
                <a:gd fmla="*/ 414692 w 643388" name="connsiteX3"/>
                <a:gd fmla="*/ 315230 h 437670" name="connsiteY3"/>
                <a:gd fmla="*/ 441586 w 643388" name="connsiteX4"/>
                <a:gd fmla="*/ 285363 h 437670" name="connsiteY4"/>
                <a:gd fmla="*/ 502075 w 643388" name="connsiteX5"/>
                <a:gd fmla="*/ 265641 h 437670" name="connsiteY5"/>
                <a:gd fmla="*/ 494384 w 643388" name="connsiteX6"/>
                <a:gd fmla="*/ 228649 h 437670" name="connsiteY6"/>
                <a:gd fmla="*/ 534443 w 643388" name="connsiteX7"/>
                <a:gd fmla="*/ 221949 h 437670" name="connsiteY7"/>
                <a:gd fmla="*/ 552938 w 643388" name="connsiteX8"/>
                <a:gd fmla="*/ 192696 h 437670" name="connsiteY8"/>
                <a:gd fmla="*/ 637255 w 643388" name="connsiteX9"/>
                <a:gd fmla="*/ 195715 h 437670" name="connsiteY9"/>
                <a:gd fmla="*/ 643388 w 643388" name="connsiteX10"/>
                <a:gd fmla="*/ 186939 h 437670" name="connsiteY10"/>
                <a:gd fmla="*/ 630885 w 643388" name="connsiteX11"/>
                <a:gd fmla="*/ 159101 h 437670" name="connsiteY11"/>
                <a:gd fmla="*/ 630885 w 643388" name="connsiteX12"/>
                <a:gd fmla="*/ 65584 h 437670" name="connsiteY12"/>
                <a:gd fmla="*/ 624043 w 643388" name="connsiteX13"/>
                <a:gd fmla="*/ 44635 h 437670" name="connsiteY13"/>
                <a:gd fmla="*/ 601395 w 643388" name="connsiteX14"/>
                <a:gd fmla="*/ 41615 h 437670" name="connsiteY14"/>
                <a:gd fmla="*/ 588326 w 643388" name="connsiteX15"/>
                <a:gd fmla="*/ 33453 h 437670" name="connsiteY15"/>
                <a:gd fmla="*/ 544351 w 643388" name="connsiteX16"/>
                <a:gd fmla="*/ 34349 h 437670" name="connsiteY16"/>
                <a:gd fmla="*/ 524298 w 643388" name="connsiteX17"/>
                <a:gd fmla="*/ 39539 h 437670" name="connsiteY17"/>
                <a:gd fmla="*/ 508586 w 643388" name="connsiteX18"/>
                <a:gd fmla="*/ 35482 h 437670" name="connsiteY18"/>
                <a:gd fmla="*/ 489666 w 643388" name="connsiteX19"/>
                <a:gd fmla="*/ 20666 h 437670" name="connsiteY19"/>
                <a:gd fmla="*/ 480937 w 643388" name="connsiteX20"/>
                <a:gd fmla="*/ 0 h 437670" name="connsiteY20"/>
                <a:gd fmla="*/ 453901 w 643388" name="connsiteX21"/>
                <a:gd fmla="*/ 6087 h 437670" name="connsiteY21"/>
                <a:gd fmla="*/ 417806 w 643388" name="connsiteX22"/>
                <a:gd fmla="*/ 66056 h 437670" name="connsiteY22"/>
                <a:gd fmla="*/ 403840 w 643388" name="connsiteX23"/>
                <a:gd fmla="*/ 80589 h 437670" name="connsiteY23"/>
                <a:gd fmla="*/ 385250 w 643388" name="connsiteX24"/>
                <a:gd fmla="*/ 102387 h 437670" name="connsiteY24"/>
                <a:gd fmla="*/ 354392 w 643388" name="connsiteX25"/>
                <a:gd fmla="*/ 118996 h 437670" name="connsiteY25"/>
                <a:gd fmla="*/ 296215 w 643388" name="connsiteX26"/>
                <a:gd fmla="*/ 142823 h 437670" name="connsiteY26"/>
                <a:gd fmla="*/ 262149 w 643388" name="connsiteX27"/>
                <a:gd fmla="*/ 171935 h 437670" name="connsiteY27"/>
                <a:gd fmla="*/ 228696 w 643388" name="connsiteX28"/>
                <a:gd fmla="*/ 211522 h 437670" name="connsiteY28"/>
                <a:gd fmla="*/ 202227 w 643388" name="connsiteX29"/>
                <a:gd fmla="*/ 242332 h 437670" name="connsiteY29"/>
                <a:gd fmla="*/ 192318 w 643388" name="connsiteX30"/>
                <a:gd fmla="*/ 279890 h 437670" name="connsiteY30"/>
                <a:gd fmla="*/ 192318 w 643388" name="connsiteX31"/>
                <a:gd fmla="*/ 285977 h 437670" name="connsiteY31"/>
                <a:gd fmla="*/ 196140 w 643388" name="connsiteX32"/>
                <a:gd fmla="*/ 298480 h 437670" name="connsiteY32"/>
                <a:gd fmla="*/ 196706 w 643388" name="connsiteX33"/>
                <a:gd fmla="*/ 315938 h 437670" name="connsiteY33"/>
                <a:gd fmla="*/ 155987 w 643388" name="connsiteX34"/>
                <a:gd fmla="*/ 365433 h 437670" name="connsiteY34"/>
                <a:gd fmla="*/ 137633 w 643388" name="connsiteX35"/>
                <a:gd fmla="*/ 379399 h 437670" name="connsiteY35"/>
                <a:gd fmla="*/ 110880 w 643388" name="connsiteX36"/>
                <a:gd fmla="*/ 390157 h 437670" name="connsiteY36"/>
                <a:gd fmla="*/ 77711 w 643388" name="connsiteX37"/>
                <a:gd fmla="*/ 414598 h 437670" name="connsiteY37"/>
                <a:gd fmla="*/ 48882 w 643388" name="connsiteX38"/>
                <a:gd fmla="*/ 427667 h 437670" name="connsiteY38"/>
                <a:gd fmla="*/ 2076 w 643388" name="connsiteX39"/>
                <a:gd fmla="*/ 433801 h 437670" name="connsiteY39"/>
                <a:gd fmla="*/ 0 w 643388" name="connsiteX40"/>
                <a:gd fmla="*/ 437670 h 437670" name="connsiteY40"/>
                <a:gd fmla="*/ 215155 w 643388" name="connsiteX41"/>
                <a:gd fmla="*/ 437670 h 437670"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437670" w="643388">
                  <a:moveTo>
                    <a:pt x="215155" y="437670"/>
                  </a:moveTo>
                  <a:lnTo>
                    <a:pt x="235632" y="373265"/>
                  </a:lnTo>
                  <a:lnTo>
                    <a:pt x="314522" y="341747"/>
                  </a:lnTo>
                  <a:lnTo>
                    <a:pt x="414692" y="315230"/>
                  </a:lnTo>
                  <a:lnTo>
                    <a:pt x="441586" y="285363"/>
                  </a:lnTo>
                  <a:lnTo>
                    <a:pt x="502075" y="265641"/>
                  </a:lnTo>
                  <a:lnTo>
                    <a:pt x="494384" y="228649"/>
                  </a:lnTo>
                  <a:lnTo>
                    <a:pt x="534443" y="221949"/>
                  </a:lnTo>
                  <a:lnTo>
                    <a:pt x="552938" y="192696"/>
                  </a:lnTo>
                  <a:lnTo>
                    <a:pt x="637255" y="195715"/>
                  </a:lnTo>
                  <a:lnTo>
                    <a:pt x="643388" y="186939"/>
                  </a:lnTo>
                  <a:lnTo>
                    <a:pt x="630885" y="159101"/>
                  </a:lnTo>
                  <a:lnTo>
                    <a:pt x="630885" y="65584"/>
                  </a:lnTo>
                  <a:lnTo>
                    <a:pt x="624043" y="44635"/>
                  </a:lnTo>
                  <a:lnTo>
                    <a:pt x="601395" y="41615"/>
                  </a:lnTo>
                  <a:lnTo>
                    <a:pt x="588326" y="33453"/>
                  </a:lnTo>
                  <a:lnTo>
                    <a:pt x="544351" y="34349"/>
                  </a:lnTo>
                  <a:lnTo>
                    <a:pt x="524298" y="39539"/>
                  </a:lnTo>
                  <a:lnTo>
                    <a:pt x="508586" y="35482"/>
                  </a:lnTo>
                  <a:lnTo>
                    <a:pt x="489666" y="20666"/>
                  </a:lnTo>
                  <a:lnTo>
                    <a:pt x="480937" y="0"/>
                  </a:lnTo>
                  <a:lnTo>
                    <a:pt x="453901" y="6087"/>
                  </a:lnTo>
                  <a:lnTo>
                    <a:pt x="417806" y="66056"/>
                  </a:lnTo>
                  <a:lnTo>
                    <a:pt x="403840" y="80589"/>
                  </a:lnTo>
                  <a:lnTo>
                    <a:pt x="385250" y="102387"/>
                  </a:lnTo>
                  <a:lnTo>
                    <a:pt x="354392" y="118996"/>
                  </a:lnTo>
                  <a:lnTo>
                    <a:pt x="296215" y="142823"/>
                  </a:lnTo>
                  <a:lnTo>
                    <a:pt x="262149" y="171935"/>
                  </a:lnTo>
                  <a:lnTo>
                    <a:pt x="228696" y="211522"/>
                  </a:lnTo>
                  <a:lnTo>
                    <a:pt x="202227" y="242332"/>
                  </a:lnTo>
                  <a:lnTo>
                    <a:pt x="192318" y="279890"/>
                  </a:lnTo>
                  <a:lnTo>
                    <a:pt x="192318" y="285977"/>
                  </a:lnTo>
                  <a:lnTo>
                    <a:pt x="196140" y="298480"/>
                  </a:lnTo>
                  <a:lnTo>
                    <a:pt x="196706" y="315938"/>
                  </a:lnTo>
                  <a:lnTo>
                    <a:pt x="155987" y="365433"/>
                  </a:lnTo>
                  <a:lnTo>
                    <a:pt x="137633" y="379399"/>
                  </a:lnTo>
                  <a:lnTo>
                    <a:pt x="110880" y="390157"/>
                  </a:lnTo>
                  <a:lnTo>
                    <a:pt x="77711" y="414598"/>
                  </a:lnTo>
                  <a:lnTo>
                    <a:pt x="48882" y="427667"/>
                  </a:lnTo>
                  <a:lnTo>
                    <a:pt x="2076" y="433801"/>
                  </a:lnTo>
                  <a:lnTo>
                    <a:pt x="0" y="437670"/>
                  </a:lnTo>
                  <a:lnTo>
                    <a:pt x="215155" y="437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6" name="Graphic 6">
              <a:extLst>
                <a:ext uri="{FF2B5EF4-FFF2-40B4-BE49-F238E27FC236}">
                  <a16:creationId xmlns:a16="http://schemas.microsoft.com/office/drawing/2014/main" id="{436D5149-F4B0-468B-9119-67B7DD52A595}"/>
                </a:ext>
              </a:extLst>
            </p:cNvPr>
            <p:cNvSpPr/>
            <p:nvPr/>
          </p:nvSpPr>
          <p:spPr>
            <a:xfrm>
              <a:off x="6747565" y="3009972"/>
              <a:ext cx="396573" cy="307161"/>
            </a:xfrm>
            <a:custGeom>
              <a:avLst/>
              <a:gdLst>
                <a:gd fmla="*/ 71435 w 396573" name="connsiteX0"/>
                <a:gd fmla="*/ 167925 h 307161" name="connsiteY0"/>
                <a:gd fmla="*/ 81910 w 396573" name="connsiteX1"/>
                <a:gd fmla="*/ 187411 h 307161" name="connsiteY1"/>
                <a:gd fmla="*/ 92384 w 396573" name="connsiteX2"/>
                <a:gd fmla="*/ 202840 h 307161" name="connsiteY2"/>
                <a:gd fmla="*/ 92432 w 396573" name="connsiteX3"/>
                <a:gd fmla="*/ 203737 h 307161" name="connsiteY3"/>
                <a:gd fmla="*/ 137020 w 396573" name="connsiteX4"/>
                <a:gd fmla="*/ 175568 h 307161" name="connsiteY4"/>
                <a:gd fmla="*/ 146881 w 396573" name="connsiteX5"/>
                <a:gd fmla="*/ 148013 h 307161" name="connsiteY5"/>
                <a:gd fmla="*/ 213267 w 396573" name="connsiteX6"/>
                <a:gd fmla="*/ 143861 h 307161" name="connsiteY6"/>
                <a:gd fmla="*/ 252996 w 396573" name="connsiteX7"/>
                <a:gd fmla="*/ 191563 h 307161" name="connsiteY7"/>
                <a:gd fmla="*/ 258988 w 396573" name="connsiteX8"/>
                <a:gd fmla="*/ 215579 h 307161" name="connsiteY8"/>
                <a:gd fmla="*/ 233934 w 396573" name="connsiteX9"/>
                <a:gd fmla="*/ 235632 h 307161" name="connsiteY9"/>
                <a:gd fmla="*/ 233084 w 396573" name="connsiteX10"/>
                <a:gd fmla="*/ 237284 h 307161" name="connsiteY10"/>
                <a:gd fmla="*/ 233367 w 396573" name="connsiteX11"/>
                <a:gd fmla="*/ 237472 h 307161" name="connsiteY11"/>
                <a:gd fmla="*/ 256393 w 396573" name="connsiteX12"/>
                <a:gd fmla="*/ 228508 h 307161" name="connsiteY12"/>
                <a:gd fmla="*/ 269698 w 396573" name="connsiteX13"/>
                <a:gd fmla="*/ 238133 h 307161" name="connsiteY13"/>
                <a:gd fmla="*/ 280220 w 396573" name="connsiteX14"/>
                <a:gd fmla="*/ 232282 h 307161" name="connsiteY14"/>
                <a:gd fmla="*/ 312399 w 396573" name="connsiteX15"/>
                <a:gd fmla="*/ 238227 h 307161" name="connsiteY15"/>
                <a:gd fmla="*/ 317919 w 396573" name="connsiteX16"/>
                <a:gd fmla="*/ 295932 h 307161" name="connsiteY16"/>
                <a:gd fmla="*/ 304944 w 396573" name="connsiteX17"/>
                <a:gd fmla="*/ 301122 h 307161" name="connsiteY17"/>
                <a:gd fmla="*/ 306077 w 396573" name="connsiteX18"/>
                <a:gd fmla="*/ 305982 h 307161" name="connsiteY18"/>
                <a:gd fmla="*/ 324808 w 396573" name="connsiteX19"/>
                <a:gd fmla="*/ 307162 h 307161" name="connsiteY19"/>
                <a:gd fmla="*/ 339765 w 396573" name="connsiteX20"/>
                <a:gd fmla="*/ 277200 h 307161" name="connsiteY20"/>
                <a:gd fmla="*/ 356421 w 396573" name="connsiteX21"/>
                <a:gd fmla="*/ 293809 h 307161" name="connsiteY21"/>
                <a:gd fmla="*/ 365244 w 396573" name="connsiteX22"/>
                <a:gd fmla="*/ 291214 h 307161" name="connsiteY22"/>
                <a:gd fmla="*/ 375955 w 396573" name="connsiteX23"/>
                <a:gd fmla="*/ 271303 h 307161" name="connsiteY23"/>
                <a:gd fmla="*/ 368594 w 396573" name="connsiteX24"/>
                <a:gd fmla="*/ 256582 h 307161" name="connsiteY24"/>
                <a:gd fmla="*/ 368594 w 396573" name="connsiteX25"/>
                <a:gd fmla="*/ 236434 h 307161" name="connsiteY25"/>
                <a:gd fmla="*/ 392280 w 396573" name="connsiteX26"/>
                <a:gd fmla="*/ 238841 h 307161" name="connsiteY26"/>
                <a:gd fmla="*/ 386854 w 396573" name="connsiteX27"/>
                <a:gd fmla="*/ 225252 h 307161" name="connsiteY27"/>
                <a:gd fmla="*/ 386854 w 396573" name="connsiteX28"/>
                <a:gd fmla="*/ 192224 h 307161" name="connsiteY28"/>
                <a:gd fmla="*/ 374209 w 396573" name="connsiteX29"/>
                <a:gd fmla="*/ 180522 h 307161" name="connsiteY29"/>
                <a:gd fmla="*/ 372982 w 396573" name="connsiteX30"/>
                <a:gd fmla="*/ 156884 h 307161" name="connsiteY30"/>
                <a:gd fmla="*/ 396574 w 396573" name="connsiteX31"/>
                <a:gd fmla="*/ 137916 h 307161" name="connsiteY31"/>
                <a:gd fmla="*/ 377276 w 396573" name="connsiteX32"/>
                <a:gd fmla="*/ 138954 h 307161" name="connsiteY32"/>
                <a:gd fmla="*/ 375200 w 396573" name="connsiteX33"/>
                <a:gd fmla="*/ 107955 h 307161" name="connsiteY33"/>
                <a:gd fmla="*/ 349107 w 396573" name="connsiteX34"/>
                <a:gd fmla="*/ 88421 h 307161" name="connsiteY34"/>
                <a:gd fmla="*/ 366943 w 396573" name="connsiteX35"/>
                <a:gd fmla="*/ 72426 h 307161" name="connsiteY35"/>
                <a:gd fmla="*/ 355241 w 396573" name="connsiteX36"/>
                <a:gd fmla="*/ 62140 h 307161" name="connsiteY36"/>
                <a:gd fmla="*/ 349155 w 396573" name="connsiteX37"/>
                <a:gd fmla="*/ 10994 h 307161" name="connsiteY37"/>
                <a:gd fmla="*/ 337029 w 396573" name="connsiteX38"/>
                <a:gd fmla="*/ 9390 h 307161" name="connsiteY38"/>
                <a:gd fmla="*/ 309757 w 396573" name="connsiteX39"/>
                <a:gd fmla="*/ 39445 h 307161" name="connsiteY39"/>
                <a:gd fmla="*/ 282343 w 396573" name="connsiteX40"/>
                <a:gd fmla="*/ 28499 h 307161" name="connsiteY40"/>
                <a:gd fmla="*/ 260215 w 396573" name="connsiteX41"/>
                <a:gd fmla="*/ 52562 h 307161" name="connsiteY41"/>
                <a:gd fmla="*/ 240870 w 396573" name="connsiteX42"/>
                <a:gd fmla="*/ 37086 h 307161" name="connsiteY42"/>
                <a:gd fmla="*/ 225393 w 396573" name="connsiteX43"/>
                <a:gd fmla="*/ 47419 h 307161" name="connsiteY43"/>
                <a:gd fmla="*/ 199160 w 396573" name="connsiteX44"/>
                <a:gd fmla="*/ 34963 h 307161" name="connsiteY44"/>
                <a:gd fmla="*/ 204633 w 396573" name="connsiteX45"/>
                <a:gd fmla="*/ 17505 h 307161" name="connsiteY45"/>
                <a:gd fmla="*/ 155610 w 396573" name="connsiteX46"/>
                <a:gd fmla="*/ 22270 h 307161" name="connsiteY46"/>
                <a:gd fmla="*/ 124280 w 396573" name="connsiteX47"/>
                <a:gd fmla="*/ 18449 h 307161" name="connsiteY47"/>
                <a:gd fmla="*/ 109087 w 396573" name="connsiteX48"/>
                <a:gd fmla="*/ 1887 h 307161" name="connsiteY48"/>
                <a:gd fmla="*/ 97763 w 396573" name="connsiteX49"/>
                <a:gd fmla="*/ 0 h 307161" name="connsiteY49"/>
                <a:gd fmla="*/ 94979 w 396573" name="connsiteX50"/>
                <a:gd fmla="*/ 18166 h 307161" name="connsiteY50"/>
                <a:gd fmla="*/ 84694 w 396573" name="connsiteX51"/>
                <a:gd fmla="*/ 27272 h 307161" name="connsiteY51"/>
                <a:gd fmla="*/ 88185 w 396573" name="connsiteX52"/>
                <a:gd fmla="*/ 40059 h 307161" name="connsiteY52"/>
                <a:gd fmla="*/ 81579 w 396573" name="connsiteX53"/>
                <a:gd fmla="*/ 62612 h 307161" name="connsiteY53"/>
                <a:gd fmla="*/ 38973 w 396573" name="connsiteX54"/>
                <a:gd fmla="*/ 68415 h 307161" name="connsiteY54"/>
                <a:gd fmla="*/ 19298 w 396573" name="connsiteX55"/>
                <a:gd fmla="*/ 86770 h 307161" name="connsiteY55"/>
                <a:gd fmla="*/ 0 w 396573" name="connsiteX56"/>
                <a:gd fmla="*/ 96442 h 307161" name="connsiteY56"/>
                <a:gd fmla="*/ 142 w 396573" name="connsiteX57"/>
                <a:gd fmla="*/ 106256 h 307161" name="connsiteY57"/>
                <a:gd fmla="*/ 10333 w 396573" name="connsiteX58"/>
                <a:gd fmla="*/ 105973 h 307161" name="connsiteY58"/>
                <a:gd fmla="*/ 17599 w 396573" name="connsiteX59"/>
                <a:gd fmla="*/ 98094 h 307161" name="connsiteY59"/>
                <a:gd fmla="*/ 24299 w 396573" name="connsiteX60"/>
                <a:gd fmla="*/ 112060 h 307161" name="connsiteY60"/>
                <a:gd fmla="*/ 30999 w 396573" name="connsiteX61"/>
                <a:gd fmla="*/ 114985 h 307161" name="connsiteY61"/>
                <a:gd fmla="*/ 33311 w 396573" name="connsiteX62"/>
                <a:gd fmla="*/ 137397 h 307161" name="connsiteY62"/>
                <a:gd fmla="*/ 39445 w 396573" name="connsiteX63"/>
                <a:gd fmla="*/ 144663 h 307161" name="connsiteY63"/>
                <a:gd fmla="*/ 53977 w 396573" name="connsiteX64"/>
                <a:gd fmla="*/ 153109 h 307161" name="connsiteY64"/>
                <a:gd fmla="*/ 71435 w 396573" name="connsiteX65"/>
                <a:gd fmla="*/ 167925 h 307161"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307161" w="396573">
                  <a:moveTo>
                    <a:pt x="71435" y="167925"/>
                  </a:moveTo>
                  <a:lnTo>
                    <a:pt x="81910" y="187411"/>
                  </a:lnTo>
                  <a:lnTo>
                    <a:pt x="92384" y="202840"/>
                  </a:lnTo>
                  <a:lnTo>
                    <a:pt x="92432" y="203737"/>
                  </a:lnTo>
                  <a:lnTo>
                    <a:pt x="137020" y="175568"/>
                  </a:lnTo>
                  <a:lnTo>
                    <a:pt x="146881" y="148013"/>
                  </a:lnTo>
                  <a:lnTo>
                    <a:pt x="213267" y="143861"/>
                  </a:lnTo>
                  <a:lnTo>
                    <a:pt x="252996" y="191563"/>
                  </a:lnTo>
                  <a:lnTo>
                    <a:pt x="258988" y="215579"/>
                  </a:lnTo>
                  <a:lnTo>
                    <a:pt x="233934" y="235632"/>
                  </a:lnTo>
                  <a:lnTo>
                    <a:pt x="233084" y="237284"/>
                  </a:lnTo>
                  <a:lnTo>
                    <a:pt x="233367" y="237472"/>
                  </a:lnTo>
                  <a:lnTo>
                    <a:pt x="256393" y="228508"/>
                  </a:lnTo>
                  <a:lnTo>
                    <a:pt x="269698" y="238133"/>
                  </a:lnTo>
                  <a:lnTo>
                    <a:pt x="280220" y="232282"/>
                  </a:lnTo>
                  <a:lnTo>
                    <a:pt x="312399" y="238227"/>
                  </a:lnTo>
                  <a:lnTo>
                    <a:pt x="317919" y="295932"/>
                  </a:lnTo>
                  <a:lnTo>
                    <a:pt x="304944" y="301122"/>
                  </a:lnTo>
                  <a:lnTo>
                    <a:pt x="306077" y="305982"/>
                  </a:lnTo>
                  <a:lnTo>
                    <a:pt x="324808" y="307162"/>
                  </a:lnTo>
                  <a:lnTo>
                    <a:pt x="339765" y="277200"/>
                  </a:lnTo>
                  <a:lnTo>
                    <a:pt x="356421" y="293809"/>
                  </a:lnTo>
                  <a:lnTo>
                    <a:pt x="365244" y="291214"/>
                  </a:lnTo>
                  <a:lnTo>
                    <a:pt x="375955" y="271303"/>
                  </a:lnTo>
                  <a:lnTo>
                    <a:pt x="368594" y="256582"/>
                  </a:lnTo>
                  <a:lnTo>
                    <a:pt x="368594" y="236434"/>
                  </a:lnTo>
                  <a:lnTo>
                    <a:pt x="392280" y="238841"/>
                  </a:lnTo>
                  <a:lnTo>
                    <a:pt x="386854" y="225252"/>
                  </a:lnTo>
                  <a:lnTo>
                    <a:pt x="386854" y="192224"/>
                  </a:lnTo>
                  <a:lnTo>
                    <a:pt x="374209" y="180522"/>
                  </a:lnTo>
                  <a:lnTo>
                    <a:pt x="372982" y="156884"/>
                  </a:lnTo>
                  <a:lnTo>
                    <a:pt x="396574" y="137916"/>
                  </a:lnTo>
                  <a:lnTo>
                    <a:pt x="377276" y="138954"/>
                  </a:lnTo>
                  <a:lnTo>
                    <a:pt x="375200" y="107955"/>
                  </a:lnTo>
                  <a:lnTo>
                    <a:pt x="349107" y="88421"/>
                  </a:lnTo>
                  <a:lnTo>
                    <a:pt x="366943" y="72426"/>
                  </a:lnTo>
                  <a:lnTo>
                    <a:pt x="355241" y="62140"/>
                  </a:lnTo>
                  <a:lnTo>
                    <a:pt x="349155" y="10994"/>
                  </a:lnTo>
                  <a:lnTo>
                    <a:pt x="337029" y="9390"/>
                  </a:lnTo>
                  <a:lnTo>
                    <a:pt x="309757" y="39445"/>
                  </a:lnTo>
                  <a:lnTo>
                    <a:pt x="282343" y="28499"/>
                  </a:lnTo>
                  <a:lnTo>
                    <a:pt x="260215" y="52562"/>
                  </a:lnTo>
                  <a:lnTo>
                    <a:pt x="240870" y="37086"/>
                  </a:lnTo>
                  <a:lnTo>
                    <a:pt x="225393" y="47419"/>
                  </a:lnTo>
                  <a:lnTo>
                    <a:pt x="199160" y="34963"/>
                  </a:lnTo>
                  <a:lnTo>
                    <a:pt x="204633" y="17505"/>
                  </a:lnTo>
                  <a:lnTo>
                    <a:pt x="155610" y="22270"/>
                  </a:lnTo>
                  <a:lnTo>
                    <a:pt x="124280" y="18449"/>
                  </a:lnTo>
                  <a:lnTo>
                    <a:pt x="109087" y="1887"/>
                  </a:lnTo>
                  <a:lnTo>
                    <a:pt x="97763" y="0"/>
                  </a:lnTo>
                  <a:lnTo>
                    <a:pt x="94979" y="18166"/>
                  </a:lnTo>
                  <a:lnTo>
                    <a:pt x="84694" y="27272"/>
                  </a:lnTo>
                  <a:lnTo>
                    <a:pt x="88185" y="40059"/>
                  </a:lnTo>
                  <a:lnTo>
                    <a:pt x="81579" y="62612"/>
                  </a:lnTo>
                  <a:lnTo>
                    <a:pt x="38973" y="68415"/>
                  </a:lnTo>
                  <a:lnTo>
                    <a:pt x="19298" y="86770"/>
                  </a:lnTo>
                  <a:lnTo>
                    <a:pt x="0" y="96442"/>
                  </a:lnTo>
                  <a:lnTo>
                    <a:pt x="142" y="106256"/>
                  </a:lnTo>
                  <a:lnTo>
                    <a:pt x="10333" y="105973"/>
                  </a:lnTo>
                  <a:lnTo>
                    <a:pt x="17599" y="98094"/>
                  </a:lnTo>
                  <a:lnTo>
                    <a:pt x="24299" y="112060"/>
                  </a:lnTo>
                  <a:lnTo>
                    <a:pt x="30999" y="114985"/>
                  </a:lnTo>
                  <a:lnTo>
                    <a:pt x="33311" y="137397"/>
                  </a:lnTo>
                  <a:lnTo>
                    <a:pt x="39445" y="144663"/>
                  </a:lnTo>
                  <a:lnTo>
                    <a:pt x="53977" y="153109"/>
                  </a:lnTo>
                  <a:lnTo>
                    <a:pt x="71435" y="1679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7" name="Graphic 6">
              <a:extLst>
                <a:ext uri="{FF2B5EF4-FFF2-40B4-BE49-F238E27FC236}">
                  <a16:creationId xmlns:a16="http://schemas.microsoft.com/office/drawing/2014/main" id="{46F95BA5-F2AD-481F-B183-FBB5147E89B5}"/>
                </a:ext>
              </a:extLst>
            </p:cNvPr>
            <p:cNvSpPr/>
            <p:nvPr/>
          </p:nvSpPr>
          <p:spPr>
            <a:xfrm>
              <a:off x="6841317" y="3167941"/>
              <a:ext cx="162781" cy="172076"/>
            </a:xfrm>
            <a:custGeom>
              <a:avLst/>
              <a:gdLst>
                <a:gd fmla="*/ 81815 w 162781" name="connsiteX0"/>
                <a:gd fmla="*/ 164150 h 172076" name="connsiteY0"/>
                <a:gd fmla="*/ 92668 w 162781" name="connsiteX1"/>
                <a:gd fmla="*/ 172077 h 172076" name="connsiteY1"/>
                <a:gd fmla="*/ 110833 w 162781" name="connsiteX2"/>
                <a:gd fmla="*/ 144711 h 172076" name="connsiteY2"/>
                <a:gd fmla="*/ 141549 w 162781" name="connsiteX3"/>
                <a:gd fmla="*/ 128480 h 172076" name="connsiteY3"/>
                <a:gd fmla="*/ 141549 w 162781" name="connsiteX4"/>
                <a:gd fmla="*/ 99368 h 172076" name="connsiteY4"/>
                <a:gd fmla="*/ 162782 w 162781" name="connsiteX5"/>
                <a:gd fmla="*/ 87525 h 172076" name="connsiteY5"/>
                <a:gd fmla="*/ 160658 w 162781" name="connsiteX6"/>
                <a:gd fmla="*/ 86015 h 172076" name="connsiteY6"/>
                <a:gd fmla="*/ 138954 w 162781" name="connsiteX7"/>
                <a:gd fmla="*/ 94460 h 172076" name="connsiteY7"/>
                <a:gd fmla="*/ 120977 w 162781" name="connsiteX8"/>
                <a:gd fmla="*/ 85449 h 172076" name="connsiteY8"/>
                <a:gd fmla="*/ 129282 w 162781" name="connsiteX9"/>
                <a:gd fmla="*/ 68840 h 172076" name="connsiteY9"/>
                <a:gd fmla="*/ 149853 w 162781" name="connsiteX10"/>
                <a:gd fmla="*/ 52420 h 172076" name="connsiteY10"/>
                <a:gd fmla="*/ 146739 w 162781" name="connsiteX11"/>
                <a:gd fmla="*/ 39917 h 172076" name="connsiteY11"/>
                <a:gd fmla="*/ 113428 w 162781" name="connsiteX12"/>
                <a:gd fmla="*/ 0 h 172076" name="connsiteY12"/>
                <a:gd fmla="*/ 62989 w 162781" name="connsiteX13"/>
                <a:gd fmla="*/ 3161 h 172076" name="connsiteY13"/>
                <a:gd fmla="*/ 54591 w 162781" name="connsiteX14"/>
                <a:gd fmla="*/ 26658 h 172076" name="connsiteY14"/>
                <a:gd fmla="*/ 0 w 162781" name="connsiteX15"/>
                <a:gd fmla="*/ 61149 h 172076" name="connsiteY15"/>
                <a:gd fmla="*/ 1557 w 162781" name="connsiteX16"/>
                <a:gd fmla="*/ 79503 h 172076" name="connsiteY16"/>
                <a:gd fmla="*/ 13730 w 162781" name="connsiteX17"/>
                <a:gd fmla="*/ 115834 h 172076" name="connsiteY17"/>
                <a:gd fmla="*/ 31518 w 162781" name="connsiteX18"/>
                <a:gd fmla="*/ 125460 h 172076" name="connsiteY18"/>
                <a:gd fmla="*/ 42276 w 162781" name="connsiteX19"/>
                <a:gd fmla="*/ 136784 h 172076" name="connsiteY19"/>
                <a:gd fmla="*/ 58837 w 162781" name="connsiteX20"/>
                <a:gd fmla="*/ 152213 h 172076" name="connsiteY20"/>
                <a:gd fmla="*/ 81815 w 162781" name="connsiteX21"/>
                <a:gd fmla="*/ 164150 h 172076"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72076" w="162781">
                  <a:moveTo>
                    <a:pt x="81815" y="164150"/>
                  </a:moveTo>
                  <a:lnTo>
                    <a:pt x="92668" y="172077"/>
                  </a:lnTo>
                  <a:lnTo>
                    <a:pt x="110833" y="144711"/>
                  </a:lnTo>
                  <a:lnTo>
                    <a:pt x="141549" y="128480"/>
                  </a:lnTo>
                  <a:lnTo>
                    <a:pt x="141549" y="99368"/>
                  </a:lnTo>
                  <a:lnTo>
                    <a:pt x="162782" y="87525"/>
                  </a:lnTo>
                  <a:lnTo>
                    <a:pt x="160658" y="86015"/>
                  </a:lnTo>
                  <a:lnTo>
                    <a:pt x="138954" y="94460"/>
                  </a:lnTo>
                  <a:lnTo>
                    <a:pt x="120977" y="85449"/>
                  </a:lnTo>
                  <a:lnTo>
                    <a:pt x="129282" y="68840"/>
                  </a:lnTo>
                  <a:lnTo>
                    <a:pt x="149853" y="52420"/>
                  </a:lnTo>
                  <a:lnTo>
                    <a:pt x="146739" y="39917"/>
                  </a:lnTo>
                  <a:lnTo>
                    <a:pt x="113428" y="0"/>
                  </a:lnTo>
                  <a:lnTo>
                    <a:pt x="62989" y="3161"/>
                  </a:lnTo>
                  <a:lnTo>
                    <a:pt x="54591" y="26658"/>
                  </a:lnTo>
                  <a:lnTo>
                    <a:pt x="0" y="61149"/>
                  </a:lnTo>
                  <a:lnTo>
                    <a:pt x="1557" y="79503"/>
                  </a:lnTo>
                  <a:lnTo>
                    <a:pt x="13730" y="115834"/>
                  </a:lnTo>
                  <a:lnTo>
                    <a:pt x="31518" y="125460"/>
                  </a:lnTo>
                  <a:lnTo>
                    <a:pt x="42276" y="136784"/>
                  </a:lnTo>
                  <a:lnTo>
                    <a:pt x="58837" y="152213"/>
                  </a:lnTo>
                  <a:lnTo>
                    <a:pt x="81815" y="1641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8" name="Graphic 6">
              <a:extLst>
                <a:ext uri="{FF2B5EF4-FFF2-40B4-BE49-F238E27FC236}">
                  <a16:creationId xmlns:a16="http://schemas.microsoft.com/office/drawing/2014/main" id="{BA2BE5D8-5EE1-4B70-9A6C-A12243A272B2}"/>
                </a:ext>
              </a:extLst>
            </p:cNvPr>
            <p:cNvSpPr/>
            <p:nvPr/>
          </p:nvSpPr>
          <p:spPr>
            <a:xfrm>
              <a:off x="6667967" y="3007565"/>
              <a:ext cx="163677" cy="89742"/>
            </a:xfrm>
            <a:custGeom>
              <a:avLst/>
              <a:gdLst>
                <a:gd fmla="*/ 60435 w 163677" name="connsiteX0"/>
                <a:gd fmla="*/ 82979 h 89742" name="connsiteY0"/>
                <a:gd fmla="*/ 84261 w 163677" name="connsiteX1"/>
                <a:gd fmla="*/ 71042 h 89742" name="connsiteY1"/>
                <a:gd fmla="*/ 105682 w 163677" name="connsiteX2"/>
                <a:gd fmla="*/ 51084 h 89742" name="connsiteY2"/>
                <a:gd fmla="*/ 143807 w 163677" name="connsiteX3"/>
                <a:gd fmla="*/ 45893 h 89742" name="connsiteY3"/>
                <a:gd fmla="*/ 146827 w 163677" name="connsiteX4"/>
                <a:gd fmla="*/ 35607 h 89742" name="connsiteY4"/>
                <a:gd fmla="*/ 142109 w 163677" name="connsiteX5"/>
                <a:gd fmla="*/ 18291 h 89742" name="connsiteY5"/>
                <a:gd fmla="*/ 155084 w 163677" name="connsiteX6"/>
                <a:gd fmla="*/ 6873 h 89742" name="connsiteY6"/>
                <a:gd fmla="*/ 156971 w 163677" name="connsiteX7"/>
                <a:gd fmla="*/ -5536 h 89742" name="connsiteY7"/>
                <a:gd fmla="*/ 84782 w 163677" name="connsiteX8"/>
                <a:gd fmla="*/ -6764 h 89742" name="connsiteY8"/>
                <a:gd fmla="*/ 59916 w 163677" name="connsiteX9"/>
                <a:gd fmla="*/ 3995 h 89742" name="connsiteY9"/>
                <a:gd fmla="*/ 26888 w 163677" name="connsiteX10"/>
                <a:gd fmla="*/ 8147 h 89742" name="connsiteY10"/>
                <a:gd fmla="*/ -6707 w 163677" name="connsiteX11"/>
                <a:gd fmla="*/ 18434 h 89742" name="connsiteY11"/>
                <a:gd fmla="*/ 12166 w 163677" name="connsiteX12"/>
                <a:gd fmla="*/ 23152 h 89742" name="connsiteY12"/>
                <a:gd fmla="*/ 14477 w 163677" name="connsiteX13"/>
                <a:gd fmla="*/ 37307 h 89742" name="connsiteY13"/>
                <a:gd fmla="*/ 46185 w 163677" name="connsiteX14"/>
                <a:gd fmla="*/ 42025 h 89742" name="connsiteY14"/>
                <a:gd fmla="*/ 87235 w 163677" name="connsiteX15"/>
                <a:gd fmla="*/ 37307 h 89742" name="connsiteY15"/>
                <a:gd fmla="*/ 87235 w 163677" name="connsiteX16"/>
                <a:gd fmla="*/ 39947 h 89742" name="connsiteY16"/>
                <a:gd fmla="*/ 57557 w 163677" name="connsiteX17"/>
                <a:gd fmla="*/ 45186 h 89742" name="connsiteY17"/>
                <a:gd fmla="*/ 60151 w 163677" name="connsiteX18"/>
                <a:gd fmla="*/ 58820 h 89742" name="connsiteY18"/>
                <a:gd fmla="*/ 57274 w 163677" name="connsiteX19"/>
                <a:gd fmla="*/ 72975 h 8974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9742" w="163677">
                  <a:moveTo>
                    <a:pt x="60435" y="82979"/>
                  </a:moveTo>
                  <a:lnTo>
                    <a:pt x="84261" y="71042"/>
                  </a:lnTo>
                  <a:lnTo>
                    <a:pt x="105682" y="51084"/>
                  </a:lnTo>
                  <a:lnTo>
                    <a:pt x="143807" y="45893"/>
                  </a:lnTo>
                  <a:lnTo>
                    <a:pt x="146827" y="35607"/>
                  </a:lnTo>
                  <a:lnTo>
                    <a:pt x="142109" y="18291"/>
                  </a:lnTo>
                  <a:lnTo>
                    <a:pt x="155084" y="6873"/>
                  </a:lnTo>
                  <a:lnTo>
                    <a:pt x="156971" y="-5536"/>
                  </a:lnTo>
                  <a:lnTo>
                    <a:pt x="84782" y="-6764"/>
                  </a:lnTo>
                  <a:lnTo>
                    <a:pt x="59916" y="3995"/>
                  </a:lnTo>
                  <a:lnTo>
                    <a:pt x="26888" y="8147"/>
                  </a:lnTo>
                  <a:lnTo>
                    <a:pt x="-6707" y="18434"/>
                  </a:lnTo>
                  <a:lnTo>
                    <a:pt x="12166" y="23152"/>
                  </a:lnTo>
                  <a:lnTo>
                    <a:pt x="14477" y="37307"/>
                  </a:lnTo>
                  <a:lnTo>
                    <a:pt x="46185" y="42025"/>
                  </a:lnTo>
                  <a:lnTo>
                    <a:pt x="87235" y="37307"/>
                  </a:lnTo>
                  <a:lnTo>
                    <a:pt x="87235" y="39947"/>
                  </a:lnTo>
                  <a:lnTo>
                    <a:pt x="57557" y="45186"/>
                  </a:lnTo>
                  <a:lnTo>
                    <a:pt x="60151" y="58820"/>
                  </a:lnTo>
                  <a:lnTo>
                    <a:pt x="57274" y="729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9" name="Graphic 6">
              <a:extLst>
                <a:ext uri="{FF2B5EF4-FFF2-40B4-BE49-F238E27FC236}">
                  <a16:creationId xmlns:a16="http://schemas.microsoft.com/office/drawing/2014/main" id="{4D809912-513B-4093-9803-17291D5A2A4B}"/>
                </a:ext>
              </a:extLst>
            </p:cNvPr>
            <p:cNvSpPr/>
            <p:nvPr/>
          </p:nvSpPr>
          <p:spPr>
            <a:xfrm>
              <a:off x="6647820" y="2783162"/>
              <a:ext cx="313437" cy="237472"/>
            </a:xfrm>
            <a:custGeom>
              <a:avLst/>
              <a:gdLst>
                <a:gd fmla="*/ 16366 w 313437" name="connsiteX0"/>
                <a:gd fmla="*/ 129643 h 237472" name="connsiteY0"/>
                <a:gd fmla="*/ 16931 w 313437" name="connsiteX1"/>
                <a:gd fmla="*/ 147950 h 237472" name="connsiteY1"/>
                <a:gd fmla="*/ 21649 w 313437" name="connsiteX2"/>
                <a:gd fmla="*/ 155405 h 237472" name="connsiteY2"/>
                <a:gd fmla="*/ 69070 w 313437" name="connsiteX3"/>
                <a:gd fmla="*/ 154698 h 237472" name="connsiteY3"/>
                <a:gd fmla="*/ 86809 w 313437" name="connsiteX4"/>
                <a:gd fmla="*/ 145261 h 237472" name="connsiteY4"/>
                <a:gd fmla="*/ 121962 w 313437" name="connsiteX5"/>
                <a:gd fmla="*/ 143798 h 237472" name="connsiteY5"/>
                <a:gd fmla="*/ 152725 w 313437" name="connsiteX6"/>
                <a:gd fmla="*/ 155405 h 237472" name="connsiteY6"/>
                <a:gd fmla="*/ 187216 w 313437" name="connsiteX7"/>
                <a:gd fmla="*/ 153753 h 237472" name="connsiteY7"/>
                <a:gd fmla="*/ 187216 w 313437" name="connsiteX8"/>
                <a:gd fmla="*/ 184093 h 237472" name="connsiteY8"/>
                <a:gd fmla="*/ 154895 w 313437" name="connsiteX9"/>
                <a:gd fmla="*/ 192822 h 237472" name="connsiteY9"/>
                <a:gd fmla="*/ 110117 w 313437" name="connsiteX10"/>
                <a:gd fmla="*/ 178384 h 237472" name="connsiteY10"/>
                <a:gd fmla="*/ 94407 w 313437" name="connsiteX11"/>
                <a:gd fmla="*/ 181404 h 237472" name="connsiteY11"/>
                <a:gd fmla="*/ 66756 w 313437" name="connsiteX12"/>
                <a:gd fmla="*/ 189707 h 237472" name="connsiteY12"/>
                <a:gd fmla="*/ 42223 w 313437" name="connsiteX13"/>
                <a:gd fmla="*/ 192396 h 237472" name="connsiteY13"/>
                <a:gd fmla="*/ 8817 w 313437" name="connsiteX14"/>
                <a:gd fmla="*/ 203768 h 237472" name="connsiteY14"/>
                <a:gd fmla="*/ 8344 w 313437" name="connsiteX15"/>
                <a:gd fmla="*/ 213960 h 237472" name="connsiteY15"/>
                <a:gd fmla="*/ 6787 w 313437" name="connsiteX16"/>
                <a:gd fmla="*/ 230709 h 237472" name="connsiteY16"/>
                <a:gd fmla="*/ 43497 w 313437" name="connsiteX17"/>
                <a:gd fmla="*/ 219526 h 237472" name="connsiteY17"/>
                <a:gd fmla="*/ 44110 w 313437" name="connsiteX18"/>
                <a:gd fmla="*/ 219526 h 237472" name="connsiteY18"/>
                <a:gd fmla="*/ 76571 w 313437" name="connsiteX19"/>
                <a:gd fmla="*/ 215469 h 237472" name="connsiteY19"/>
                <a:gd fmla="*/ 102381 w 313437" name="connsiteX20"/>
                <a:gd fmla="*/ 204335 h 237472" name="connsiteY20"/>
                <a:gd fmla="*/ 179289 w 313437" name="connsiteX21"/>
                <a:gd fmla="*/ 205609 h 237472" name="connsiteY21"/>
                <a:gd fmla="*/ 179289 w 313437" name="connsiteX22"/>
                <a:gd fmla="*/ 204664 h 237472" name="connsiteY22"/>
                <a:gd fmla="*/ 208967 w 313437" name="connsiteX23"/>
                <a:gd fmla="*/ 209382 h 237472" name="connsiteY23"/>
                <a:gd fmla="*/ 223924 w 313437" name="connsiteX24"/>
                <a:gd fmla="*/ 225707 h 237472" name="connsiteY24"/>
                <a:gd fmla="*/ 248743 w 313437" name="connsiteX25"/>
                <a:gd fmla="*/ 228728 h 237472" name="connsiteY25"/>
                <a:gd fmla="*/ 302013 w 313437" name="connsiteX26"/>
                <a:gd fmla="*/ 223586 h 237472" name="connsiteY26"/>
                <a:gd fmla="*/ 306731 w 313437" name="connsiteX27"/>
                <a:gd fmla="*/ 208486 h 237472" name="connsiteY27"/>
                <a:gd fmla="*/ 295500 w 313437" name="connsiteX28"/>
                <a:gd fmla="*/ 187726 h 237472" name="connsiteY28"/>
                <a:gd fmla="*/ 276627 w 313437" name="connsiteX29"/>
                <a:gd fmla="*/ 162059 h 237472" name="connsiteY29"/>
                <a:gd fmla="*/ 280354 w 313437" name="connsiteX30"/>
                <a:gd fmla="*/ 138702 h 237472" name="connsiteY30"/>
                <a:gd fmla="*/ 273466 w 313437" name="connsiteX31"/>
                <a:gd fmla="*/ 125775 h 237472" name="connsiteY31"/>
                <a:gd fmla="*/ 271768 w 313437" name="connsiteX32"/>
                <a:gd fmla="*/ 104400 h 237472" name="connsiteY32"/>
                <a:gd fmla="*/ 239164 w 313437" name="connsiteX33"/>
                <a:gd fmla="*/ 77224 h 237472" name="connsiteY33"/>
                <a:gd fmla="*/ 235768 w 313437" name="connsiteX34"/>
                <a:gd fmla="*/ 56982 h 237472" name="connsiteY34"/>
                <a:gd fmla="*/ 219300 w 313437" name="connsiteX35"/>
                <a:gd fmla="*/ 51745 h 237472" name="connsiteY35"/>
                <a:gd fmla="*/ 207269 w 313437" name="connsiteX36"/>
                <a:gd fmla="*/ 20793 h 237472" name="connsiteY36"/>
                <a:gd fmla="*/ 185140 w 313437" name="connsiteX37"/>
                <a:gd fmla="*/ 23435 h 237472" name="connsiteY37"/>
                <a:gd fmla="*/ 168626 w 313437" name="connsiteX38"/>
                <a:gd fmla="*/ -6764 h 237472" name="connsiteY38"/>
                <a:gd fmla="*/ 79543 w 313437" name="connsiteX39"/>
                <a:gd fmla="*/ 1777 h 237472" name="connsiteY39"/>
                <a:gd fmla="*/ 44439 w 313437" name="connsiteX40"/>
                <a:gd fmla="*/ 20178 h 237472" name="connsiteY40"/>
                <a:gd fmla="*/ 41138 w 313437" name="connsiteX41"/>
                <a:gd fmla="*/ 33248 h 237472" name="connsiteY41"/>
                <a:gd fmla="*/ 38258 w 313437" name="connsiteX42"/>
                <a:gd fmla="*/ 44290 h 237472" name="connsiteY42"/>
                <a:gd fmla="*/ 16885 w 313437" name="connsiteX43"/>
                <a:gd fmla="*/ 70853 h 237472" name="connsiteY43"/>
                <a:gd fmla="*/ -6707 w 313437" name="connsiteX44"/>
                <a:gd fmla="*/ 90056 h 237472" name="connsiteY44"/>
                <a:gd fmla="*/ -6140 w 313437" name="connsiteX45"/>
                <a:gd fmla="*/ 97039 h 23747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237472" w="313437">
                  <a:moveTo>
                    <a:pt x="16366" y="129643"/>
                  </a:moveTo>
                  <a:lnTo>
                    <a:pt x="16931" y="147950"/>
                  </a:lnTo>
                  <a:lnTo>
                    <a:pt x="21649" y="155405"/>
                  </a:lnTo>
                  <a:lnTo>
                    <a:pt x="69070" y="154698"/>
                  </a:lnTo>
                  <a:lnTo>
                    <a:pt x="86809" y="145261"/>
                  </a:lnTo>
                  <a:lnTo>
                    <a:pt x="121962" y="143798"/>
                  </a:lnTo>
                  <a:lnTo>
                    <a:pt x="152725" y="155405"/>
                  </a:lnTo>
                  <a:lnTo>
                    <a:pt x="187216" y="153753"/>
                  </a:lnTo>
                  <a:lnTo>
                    <a:pt x="187216" y="184093"/>
                  </a:lnTo>
                  <a:lnTo>
                    <a:pt x="154895" y="192822"/>
                  </a:lnTo>
                  <a:lnTo>
                    <a:pt x="110117" y="178384"/>
                  </a:lnTo>
                  <a:lnTo>
                    <a:pt x="94407" y="181404"/>
                  </a:lnTo>
                  <a:lnTo>
                    <a:pt x="66756" y="189707"/>
                  </a:lnTo>
                  <a:lnTo>
                    <a:pt x="42223" y="192396"/>
                  </a:lnTo>
                  <a:lnTo>
                    <a:pt x="8817" y="203768"/>
                  </a:lnTo>
                  <a:lnTo>
                    <a:pt x="8344" y="213960"/>
                  </a:lnTo>
                  <a:lnTo>
                    <a:pt x="6787" y="230709"/>
                  </a:lnTo>
                  <a:cubicBezTo>
                    <a:pt x="19290" y="226935"/>
                    <a:pt x="32832" y="222830"/>
                    <a:pt x="43497" y="219526"/>
                  </a:cubicBezTo>
                  <a:lnTo>
                    <a:pt x="44110" y="219526"/>
                  </a:lnTo>
                  <a:lnTo>
                    <a:pt x="76571" y="215469"/>
                  </a:lnTo>
                  <a:lnTo>
                    <a:pt x="102381" y="204335"/>
                  </a:lnTo>
                  <a:lnTo>
                    <a:pt x="179289" y="205609"/>
                  </a:lnTo>
                  <a:lnTo>
                    <a:pt x="179289" y="204664"/>
                  </a:lnTo>
                  <a:lnTo>
                    <a:pt x="208967" y="209382"/>
                  </a:lnTo>
                  <a:lnTo>
                    <a:pt x="223924" y="225707"/>
                  </a:lnTo>
                  <a:lnTo>
                    <a:pt x="248743" y="228728"/>
                  </a:lnTo>
                  <a:lnTo>
                    <a:pt x="302013" y="223586"/>
                  </a:lnTo>
                  <a:lnTo>
                    <a:pt x="306731" y="208486"/>
                  </a:lnTo>
                  <a:lnTo>
                    <a:pt x="295500" y="187726"/>
                  </a:lnTo>
                  <a:lnTo>
                    <a:pt x="276627" y="162059"/>
                  </a:lnTo>
                  <a:lnTo>
                    <a:pt x="280354" y="138702"/>
                  </a:lnTo>
                  <a:lnTo>
                    <a:pt x="273466" y="125775"/>
                  </a:lnTo>
                  <a:lnTo>
                    <a:pt x="271768" y="104400"/>
                  </a:lnTo>
                  <a:lnTo>
                    <a:pt x="239164" y="77224"/>
                  </a:lnTo>
                  <a:lnTo>
                    <a:pt x="235768" y="56982"/>
                  </a:lnTo>
                  <a:lnTo>
                    <a:pt x="219300" y="51745"/>
                  </a:lnTo>
                  <a:lnTo>
                    <a:pt x="207269" y="20793"/>
                  </a:lnTo>
                  <a:lnTo>
                    <a:pt x="185140" y="23435"/>
                  </a:lnTo>
                  <a:lnTo>
                    <a:pt x="168626" y="-6764"/>
                  </a:lnTo>
                  <a:lnTo>
                    <a:pt x="79543" y="1777"/>
                  </a:lnTo>
                  <a:cubicBezTo>
                    <a:pt x="65955" y="8949"/>
                    <a:pt x="54253" y="15084"/>
                    <a:pt x="44439" y="20178"/>
                  </a:cubicBezTo>
                  <a:lnTo>
                    <a:pt x="41138" y="33248"/>
                  </a:lnTo>
                  <a:lnTo>
                    <a:pt x="38258" y="44290"/>
                  </a:lnTo>
                  <a:lnTo>
                    <a:pt x="16885" y="70853"/>
                  </a:lnTo>
                  <a:lnTo>
                    <a:pt x="-6707" y="90056"/>
                  </a:lnTo>
                  <a:lnTo>
                    <a:pt x="-6140" y="9703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0" name="Graphic 6">
              <a:extLst>
                <a:ext uri="{FF2B5EF4-FFF2-40B4-BE49-F238E27FC236}">
                  <a16:creationId xmlns:a16="http://schemas.microsoft.com/office/drawing/2014/main" id="{3A1ED776-7191-45C1-BB6A-B34C651C66C2}"/>
                </a:ext>
              </a:extLst>
            </p:cNvPr>
            <p:cNvSpPr/>
            <p:nvPr/>
          </p:nvSpPr>
          <p:spPr>
            <a:xfrm>
              <a:off x="6720387" y="2156525"/>
              <a:ext cx="504481" cy="366046"/>
            </a:xfrm>
            <a:custGeom>
              <a:avLst/>
              <a:gdLst>
                <a:gd fmla="*/ 22506 w 504481" name="connsiteX0"/>
                <a:gd fmla="*/ 342266 h 366046" name="connsiteY0"/>
                <a:gd fmla="*/ 218222 w 504481" name="connsiteX1"/>
                <a:gd fmla="*/ 335094 h 366046" name="connsiteY1"/>
                <a:gd fmla="*/ 223459 w 504481" name="connsiteX2"/>
                <a:gd fmla="*/ 263895 h 366046" name="connsiteY2"/>
                <a:gd fmla="*/ 244550 w 504481" name="connsiteX3"/>
                <a:gd fmla="*/ 241766 h 366046" name="connsiteY3"/>
                <a:gd fmla="*/ 295366 w 504481" name="connsiteX4"/>
                <a:gd fmla="*/ 224214 h 366046" name="connsiteY4"/>
                <a:gd fmla="*/ 324006 w 504481" name="connsiteX5"/>
                <a:gd fmla="*/ 82004 h 366046" name="connsiteY5"/>
                <a:gd fmla="*/ 491648 w 504481" name="connsiteX6"/>
                <a:gd fmla="*/ 82901 h 366046" name="connsiteY6"/>
                <a:gd fmla="*/ 504481 w 504481" name="connsiteX7"/>
                <a:gd fmla="*/ 0 h 366046" name="connsiteY7"/>
                <a:gd fmla="*/ 283570 w 504481" name="connsiteX8"/>
                <a:gd fmla="*/ 0 h 366046" name="connsiteY8"/>
                <a:gd fmla="*/ 269085 w 504481" name="connsiteX9"/>
                <a:gd fmla="*/ 13258 h 366046" name="connsiteY9"/>
                <a:gd fmla="*/ 259224 w 504481" name="connsiteX10"/>
                <a:gd fmla="*/ 30999 h 366046" name="connsiteY10"/>
                <a:gd fmla="*/ 241766 w 504481" name="connsiteX11"/>
                <a:gd fmla="*/ 51665 h 366046" name="connsiteY11"/>
                <a:gd fmla="*/ 214683 w 504481" name="connsiteX12"/>
                <a:gd fmla="*/ 62753 h 366046" name="connsiteY12"/>
                <a:gd fmla="*/ 190525 w 504481" name="connsiteX13"/>
                <a:gd fmla="*/ 83703 h 366046" name="connsiteY13"/>
                <a:gd fmla="*/ 173964 w 504481" name="connsiteX14"/>
                <a:gd fmla="*/ 115693 h 366046" name="connsiteY14"/>
                <a:gd fmla="*/ 163772 w 504481" name="connsiteX15"/>
                <a:gd fmla="*/ 134896 h 366046" name="connsiteY15"/>
                <a:gd fmla="*/ 137869 w 504481" name="connsiteX16"/>
                <a:gd fmla="*/ 170944 h 366046" name="connsiteY16"/>
                <a:gd fmla="*/ 101538 w 504481" name="connsiteX17"/>
                <a:gd fmla="*/ 204114 h 366046" name="connsiteY17"/>
                <a:gd fmla="*/ 93375 w 504481" name="connsiteX18"/>
                <a:gd fmla="*/ 219543 h 366046" name="connsiteY18"/>
                <a:gd fmla="*/ 71246 w 504481" name="connsiteX19"/>
                <a:gd fmla="*/ 244833 h 366046" name="connsiteY19"/>
                <a:gd fmla="*/ 70680 w 504481" name="connsiteX20"/>
                <a:gd fmla="*/ 255024 h 366046" name="connsiteY20"/>
                <a:gd fmla="*/ 49448 w 504481" name="connsiteX21"/>
                <a:gd fmla="*/ 283570 h 366046" name="connsiteY21"/>
                <a:gd fmla="*/ 41285 w 504481" name="connsiteX22"/>
                <a:gd fmla="*/ 294328 h 366046" name="connsiteY22"/>
                <a:gd fmla="*/ 29065 w 504481" name="connsiteX23"/>
                <a:gd fmla="*/ 298386 h 366046" name="connsiteY23"/>
                <a:gd fmla="*/ 15665 w 504481" name="connsiteX24"/>
                <a:gd fmla="*/ 318769 h 366046" name="connsiteY24"/>
                <a:gd fmla="*/ 6370 w 504481" name="connsiteX25"/>
                <a:gd fmla="*/ 349296 h 366046" name="connsiteY25"/>
                <a:gd fmla="*/ 0 w 504481" name="connsiteX26"/>
                <a:gd fmla="*/ 364159 h 366046" name="connsiteY26"/>
                <a:gd fmla="*/ 1132 w 504481" name="connsiteX27"/>
                <a:gd fmla="*/ 366046 h 366046" name="connsiteY27"/>
                <a:gd fmla="*/ 22506 w 504481" name="connsiteX28"/>
                <a:gd fmla="*/ 342266 h 36604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366046" w="504481">
                  <a:moveTo>
                    <a:pt x="22506" y="342266"/>
                  </a:moveTo>
                  <a:lnTo>
                    <a:pt x="218222" y="335094"/>
                  </a:lnTo>
                  <a:lnTo>
                    <a:pt x="223459" y="263895"/>
                  </a:lnTo>
                  <a:lnTo>
                    <a:pt x="244550" y="241766"/>
                  </a:lnTo>
                  <a:lnTo>
                    <a:pt x="295366" y="224214"/>
                  </a:lnTo>
                  <a:lnTo>
                    <a:pt x="324006" y="82004"/>
                  </a:lnTo>
                  <a:lnTo>
                    <a:pt x="491648" y="82901"/>
                  </a:lnTo>
                  <a:lnTo>
                    <a:pt x="504481" y="0"/>
                  </a:lnTo>
                  <a:lnTo>
                    <a:pt x="283570" y="0"/>
                  </a:lnTo>
                  <a:lnTo>
                    <a:pt x="269085" y="13258"/>
                  </a:lnTo>
                  <a:lnTo>
                    <a:pt x="259224" y="30999"/>
                  </a:lnTo>
                  <a:lnTo>
                    <a:pt x="241766" y="51665"/>
                  </a:lnTo>
                  <a:lnTo>
                    <a:pt x="214683" y="62753"/>
                  </a:lnTo>
                  <a:lnTo>
                    <a:pt x="190525" y="83703"/>
                  </a:lnTo>
                  <a:lnTo>
                    <a:pt x="173964" y="115693"/>
                  </a:lnTo>
                  <a:lnTo>
                    <a:pt x="163772" y="134896"/>
                  </a:lnTo>
                  <a:lnTo>
                    <a:pt x="137869" y="170944"/>
                  </a:lnTo>
                  <a:lnTo>
                    <a:pt x="101538" y="204114"/>
                  </a:lnTo>
                  <a:lnTo>
                    <a:pt x="93375" y="219543"/>
                  </a:lnTo>
                  <a:lnTo>
                    <a:pt x="71246" y="244833"/>
                  </a:lnTo>
                  <a:lnTo>
                    <a:pt x="70680" y="255024"/>
                  </a:lnTo>
                  <a:lnTo>
                    <a:pt x="49448" y="283570"/>
                  </a:lnTo>
                  <a:lnTo>
                    <a:pt x="41285" y="294328"/>
                  </a:lnTo>
                  <a:lnTo>
                    <a:pt x="29065" y="298386"/>
                  </a:lnTo>
                  <a:lnTo>
                    <a:pt x="15665" y="318769"/>
                  </a:lnTo>
                  <a:lnTo>
                    <a:pt x="6370" y="349296"/>
                  </a:lnTo>
                  <a:lnTo>
                    <a:pt x="0" y="364159"/>
                  </a:lnTo>
                  <a:lnTo>
                    <a:pt x="1132" y="366046"/>
                  </a:lnTo>
                  <a:lnTo>
                    <a:pt x="22506" y="3422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1" name="Graphic 6">
              <a:extLst>
                <a:ext uri="{FF2B5EF4-FFF2-40B4-BE49-F238E27FC236}">
                  <a16:creationId xmlns:a16="http://schemas.microsoft.com/office/drawing/2014/main" id="{C6DDB782-D5BD-4EDC-8B71-464EE21E878D}"/>
                </a:ext>
              </a:extLst>
            </p:cNvPr>
            <p:cNvSpPr/>
            <p:nvPr/>
          </p:nvSpPr>
          <p:spPr>
            <a:xfrm>
              <a:off x="9330884" y="3624814"/>
              <a:ext cx="40152" cy="54071"/>
            </a:xfrm>
            <a:custGeom>
              <a:avLst/>
              <a:gdLst>
                <a:gd fmla="*/ 9484 w 40152" name="connsiteX0"/>
                <a:gd fmla="*/ 51524 h 54071" name="connsiteY0"/>
                <a:gd fmla="*/ 17127 w 40152" name="connsiteX1"/>
                <a:gd fmla="*/ 35246 h 54071" name="connsiteY1"/>
                <a:gd fmla="*/ 38785 w 40152" name="connsiteX2"/>
                <a:gd fmla="*/ 14249 h 54071" name="connsiteY2"/>
                <a:gd fmla="*/ 40153 w 40152" name="connsiteX3"/>
                <a:gd fmla="*/ 0 h 54071" name="connsiteY3"/>
                <a:gd fmla="*/ 31943 w 40152" name="connsiteX4"/>
                <a:gd fmla="*/ 283 h 54071" name="connsiteY4"/>
                <a:gd fmla="*/ 0 w 40152" name="connsiteX5"/>
                <a:gd fmla="*/ 48080 h 54071" name="connsiteY5"/>
                <a:gd fmla="*/ 4954 w 40152" name="connsiteX6"/>
                <a:gd fmla="*/ 54072 h 54071" name="connsiteY6"/>
                <a:gd fmla="*/ 9484 w 40152" name="connsiteX7"/>
                <a:gd fmla="*/ 51524 h 540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4071" w="40152">
                  <a:moveTo>
                    <a:pt x="9484" y="51524"/>
                  </a:moveTo>
                  <a:lnTo>
                    <a:pt x="17127" y="35246"/>
                  </a:lnTo>
                  <a:lnTo>
                    <a:pt x="38785" y="14249"/>
                  </a:lnTo>
                  <a:lnTo>
                    <a:pt x="40153" y="0"/>
                  </a:lnTo>
                  <a:lnTo>
                    <a:pt x="31943" y="283"/>
                  </a:lnTo>
                  <a:lnTo>
                    <a:pt x="0" y="48080"/>
                  </a:lnTo>
                  <a:lnTo>
                    <a:pt x="4954" y="54072"/>
                  </a:lnTo>
                  <a:lnTo>
                    <a:pt x="9484" y="515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2" name="Graphic 6">
              <a:extLst>
                <a:ext uri="{FF2B5EF4-FFF2-40B4-BE49-F238E27FC236}">
                  <a16:creationId xmlns:a16="http://schemas.microsoft.com/office/drawing/2014/main" id="{03CE67E8-425B-4DF7-A879-7F5316BD0C0C}"/>
                </a:ext>
              </a:extLst>
            </p:cNvPr>
            <p:cNvSpPr/>
            <p:nvPr/>
          </p:nvSpPr>
          <p:spPr>
            <a:xfrm>
              <a:off x="8338342" y="2928534"/>
              <a:ext cx="102104" cy="84835"/>
            </a:xfrm>
            <a:custGeom>
              <a:avLst/>
              <a:gdLst>
                <a:gd fmla="*/ 16278 w 102104" name="connsiteX0"/>
                <a:gd fmla="*/ 39351 h 84835" name="connsiteY0"/>
                <a:gd fmla="*/ 34727 w 102104" name="connsiteX1"/>
                <a:gd fmla="*/ 51996 h 84835" name="connsiteY1"/>
                <a:gd fmla="*/ 40341 w 102104" name="connsiteX2"/>
                <a:gd fmla="*/ 73653 h 84835" name="connsiteY2"/>
                <a:gd fmla="*/ 51571 w 102104" name="connsiteX3"/>
                <a:gd fmla="*/ 84835 h 84835" name="connsiteY3"/>
                <a:gd fmla="*/ 61951 w 102104" name="connsiteX4"/>
                <a:gd fmla="*/ 74455 h 84835" name="connsiteY4"/>
                <a:gd fmla="*/ 83561 w 102104" name="connsiteX5"/>
                <a:gd fmla="*/ 70680 h 84835" name="connsiteY5"/>
                <a:gd fmla="*/ 102104 w 102104" name="connsiteX6"/>
                <a:gd fmla="*/ 57894 h 84835" name="connsiteY6"/>
                <a:gd fmla="*/ 99132 w 102104" name="connsiteX7"/>
                <a:gd fmla="*/ 47042 h 84835" name="connsiteY7"/>
                <a:gd fmla="*/ 50769 w 102104" name="connsiteX8"/>
                <a:gd fmla="*/ 42465 h 84835" name="connsiteY8"/>
                <a:gd fmla="*/ 43078 w 102104" name="connsiteX9"/>
                <a:gd fmla="*/ 14580 h 84835" name="connsiteY9"/>
                <a:gd fmla="*/ 14108 w 102104" name="connsiteX10"/>
                <a:gd fmla="*/ 1699 h 84835" name="connsiteY10"/>
                <a:gd fmla="*/ 0 w 102104" name="connsiteX11"/>
                <a:gd fmla="*/ 0 h 84835" name="connsiteY11"/>
                <a:gd fmla="*/ 0 w 102104" name="connsiteX12"/>
                <a:gd fmla="*/ 10097 h 84835" name="connsiteY12"/>
                <a:gd fmla="*/ 6464 w 102104" name="connsiteX13"/>
                <a:gd fmla="*/ 25479 h 84835" name="connsiteY13"/>
                <a:gd fmla="*/ 16278 w 102104" name="connsiteX14"/>
                <a:gd fmla="*/ 39351 h 8483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4835" w="102104">
                  <a:moveTo>
                    <a:pt x="16278" y="39351"/>
                  </a:moveTo>
                  <a:lnTo>
                    <a:pt x="34727" y="51996"/>
                  </a:lnTo>
                  <a:lnTo>
                    <a:pt x="40341" y="73653"/>
                  </a:lnTo>
                  <a:lnTo>
                    <a:pt x="51571" y="84835"/>
                  </a:lnTo>
                  <a:lnTo>
                    <a:pt x="61951" y="74455"/>
                  </a:lnTo>
                  <a:lnTo>
                    <a:pt x="83561" y="70680"/>
                  </a:lnTo>
                  <a:lnTo>
                    <a:pt x="102104" y="57894"/>
                  </a:lnTo>
                  <a:lnTo>
                    <a:pt x="99132" y="47042"/>
                  </a:lnTo>
                  <a:lnTo>
                    <a:pt x="50769" y="42465"/>
                  </a:lnTo>
                  <a:lnTo>
                    <a:pt x="43078" y="14580"/>
                  </a:lnTo>
                  <a:lnTo>
                    <a:pt x="14108" y="1699"/>
                  </a:lnTo>
                  <a:lnTo>
                    <a:pt x="0" y="0"/>
                  </a:lnTo>
                  <a:lnTo>
                    <a:pt x="0" y="10097"/>
                  </a:lnTo>
                  <a:lnTo>
                    <a:pt x="6464" y="25479"/>
                  </a:lnTo>
                  <a:lnTo>
                    <a:pt x="16278" y="393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3" name="Graphic 6">
              <a:extLst>
                <a:ext uri="{FF2B5EF4-FFF2-40B4-BE49-F238E27FC236}">
                  <a16:creationId xmlns:a16="http://schemas.microsoft.com/office/drawing/2014/main" id="{26127676-5FEF-4A58-BDA8-BBEA038E26E1}"/>
                </a:ext>
              </a:extLst>
            </p:cNvPr>
            <p:cNvSpPr/>
            <p:nvPr/>
          </p:nvSpPr>
          <p:spPr>
            <a:xfrm>
              <a:off x="9398403" y="3731118"/>
              <a:ext cx="165612" cy="156883"/>
            </a:xfrm>
            <a:custGeom>
              <a:avLst/>
              <a:gdLst>
                <a:gd fmla="*/ 165613 w 165612" name="connsiteX0"/>
                <a:gd fmla="*/ 32037 h 156883" name="connsiteY0"/>
                <a:gd fmla="*/ 130367 w 165612" name="connsiteX1"/>
                <a:gd fmla="*/ 29206 h 156883" name="connsiteY1"/>
                <a:gd fmla="*/ 122818 w 165612" name="connsiteX2"/>
                <a:gd fmla="*/ 3539 h 156883" name="connsiteY2"/>
                <a:gd fmla="*/ 91252 w 165612" name="connsiteX3"/>
                <a:gd fmla="*/ 0 h 156883" name="connsiteY3"/>
                <a:gd fmla="*/ 85166 w 165612" name="connsiteX4"/>
                <a:gd fmla="*/ 10711 h 156883" name="connsiteY4"/>
                <a:gd fmla="*/ 52326 w 165612" name="connsiteX5"/>
                <a:gd fmla="*/ 5756 h 156883" name="connsiteY5"/>
                <a:gd fmla="*/ 15901 w 165612" name="connsiteX6"/>
                <a:gd fmla="*/ 20053 h 156883" name="connsiteY6"/>
                <a:gd fmla="*/ 11230 w 165612" name="connsiteX7"/>
                <a:gd fmla="*/ 71435 h 156883" name="connsiteY7"/>
                <a:gd fmla="*/ 10522 w 165612" name="connsiteX8"/>
                <a:gd fmla="*/ 71435 h 156883" name="connsiteY8"/>
                <a:gd fmla="*/ 0 w 165612" name="connsiteX9"/>
                <a:gd fmla="*/ 119986 h 156883" name="connsiteY9"/>
                <a:gd fmla="*/ 10711 w 165612" name="connsiteX10"/>
                <a:gd fmla="*/ 152118 h 156883" name="connsiteY10"/>
                <a:gd fmla="*/ 18166 w 165612" name="connsiteX11"/>
                <a:gd fmla="*/ 149429 h 156883" name="connsiteY11"/>
                <a:gd fmla="*/ 32698 w 165612" name="connsiteX12"/>
                <a:gd fmla="*/ 122157 h 156883" name="connsiteY12"/>
                <a:gd fmla="*/ 65301 w 165612" name="connsiteX13"/>
                <a:gd fmla="*/ 146598 h 156883" name="connsiteY13"/>
                <a:gd fmla="*/ 67047 w 165612" name="connsiteX14"/>
                <a:gd fmla="*/ 156884 h 156883" name="connsiteY14"/>
                <a:gd fmla="*/ 86439 w 165612" name="connsiteX15"/>
                <a:gd fmla="*/ 143955 h 156883" name="connsiteY15"/>
                <a:gd fmla="*/ 102812 w 165612" name="connsiteX16"/>
                <a:gd fmla="*/ 140983 h 156883" name="connsiteY16"/>
                <a:gd fmla="*/ 109795 w 165612" name="connsiteX17"/>
                <a:gd fmla="*/ 135887 h 156883" name="connsiteY17"/>
                <a:gd fmla="*/ 83844 w 165612" name="connsiteX18"/>
                <a:gd fmla="*/ 120081 h 156883" name="connsiteY18"/>
                <a:gd fmla="*/ 117344 w 165612" name="connsiteX19"/>
                <a:gd fmla="*/ 88468 h 156883" name="connsiteY19"/>
                <a:gd fmla="*/ 129234 w 165612" name="connsiteX20"/>
                <a:gd fmla="*/ 76531 h 156883" name="connsiteY20"/>
                <a:gd fmla="*/ 131735 w 165612" name="connsiteX21"/>
                <a:gd fmla="*/ 61621 h 156883" name="connsiteY21"/>
                <a:gd fmla="*/ 129659 w 165612" name="connsiteX22"/>
                <a:gd fmla="*/ 43172 h 156883" name="connsiteY22"/>
                <a:gd fmla="*/ 165377 w 165612" name="connsiteX23"/>
                <a:gd fmla="*/ 33830 h 156883" name="connsiteY23"/>
                <a:gd fmla="*/ 165613 w 165612" name="connsiteX24"/>
                <a:gd fmla="*/ 32037 h 156883"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56883" w="165612">
                  <a:moveTo>
                    <a:pt x="165613" y="32037"/>
                  </a:moveTo>
                  <a:lnTo>
                    <a:pt x="130367" y="29206"/>
                  </a:lnTo>
                  <a:lnTo>
                    <a:pt x="122818" y="3539"/>
                  </a:lnTo>
                  <a:lnTo>
                    <a:pt x="91252" y="0"/>
                  </a:lnTo>
                  <a:lnTo>
                    <a:pt x="85166" y="10711"/>
                  </a:lnTo>
                  <a:lnTo>
                    <a:pt x="52326" y="5756"/>
                  </a:lnTo>
                  <a:lnTo>
                    <a:pt x="15901" y="20053"/>
                  </a:lnTo>
                  <a:lnTo>
                    <a:pt x="11230" y="71435"/>
                  </a:lnTo>
                  <a:lnTo>
                    <a:pt x="10522" y="71435"/>
                  </a:lnTo>
                  <a:lnTo>
                    <a:pt x="0" y="119986"/>
                  </a:lnTo>
                  <a:lnTo>
                    <a:pt x="10711" y="152118"/>
                  </a:lnTo>
                  <a:lnTo>
                    <a:pt x="18166" y="149429"/>
                  </a:lnTo>
                  <a:lnTo>
                    <a:pt x="32698" y="122157"/>
                  </a:lnTo>
                  <a:lnTo>
                    <a:pt x="65301" y="146598"/>
                  </a:lnTo>
                  <a:lnTo>
                    <a:pt x="67047" y="156884"/>
                  </a:lnTo>
                  <a:lnTo>
                    <a:pt x="86439" y="143955"/>
                  </a:lnTo>
                  <a:lnTo>
                    <a:pt x="102812" y="140983"/>
                  </a:lnTo>
                  <a:lnTo>
                    <a:pt x="109795" y="135887"/>
                  </a:lnTo>
                  <a:lnTo>
                    <a:pt x="83844" y="120081"/>
                  </a:lnTo>
                  <a:lnTo>
                    <a:pt x="117344" y="88468"/>
                  </a:lnTo>
                  <a:lnTo>
                    <a:pt x="129234" y="76531"/>
                  </a:lnTo>
                  <a:lnTo>
                    <a:pt x="131735" y="61621"/>
                  </a:lnTo>
                  <a:lnTo>
                    <a:pt x="129659" y="43172"/>
                  </a:lnTo>
                  <a:lnTo>
                    <a:pt x="165377" y="33830"/>
                  </a:lnTo>
                  <a:lnTo>
                    <a:pt x="165613" y="3203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4" name="Graphic 6">
              <a:extLst>
                <a:ext uri="{FF2B5EF4-FFF2-40B4-BE49-F238E27FC236}">
                  <a16:creationId xmlns:a16="http://schemas.microsoft.com/office/drawing/2014/main" id="{BE62667E-C504-4C47-87D5-D1EE5B90F0B7}"/>
                </a:ext>
              </a:extLst>
            </p:cNvPr>
            <p:cNvSpPr/>
            <p:nvPr/>
          </p:nvSpPr>
          <p:spPr>
            <a:xfrm>
              <a:off x="9256382" y="3974819"/>
              <a:ext cx="94601" cy="261771"/>
            </a:xfrm>
            <a:custGeom>
              <a:avLst/>
              <a:gdLst>
                <a:gd fmla="*/ 29206 w 94601" name="connsiteX0"/>
                <a:gd fmla="*/ 65868 h 261771" name="connsiteY0"/>
                <a:gd fmla="*/ 14957 w 94601" name="connsiteX1"/>
                <a:gd fmla="*/ 58224 h 261771" name="connsiteY1"/>
                <a:gd fmla="*/ 18260 w 94601" name="connsiteX2"/>
                <a:gd fmla="*/ 16797 h 261771" name="connsiteY2"/>
                <a:gd fmla="*/ 6417 w 94601" name="connsiteX3"/>
                <a:gd fmla="*/ 0 h 261771" name="connsiteY3"/>
                <a:gd fmla="*/ 4247 w 94601" name="connsiteX4"/>
                <a:gd fmla="*/ 21421 h 261771" name="connsiteY4"/>
                <a:gd fmla="*/ 0 w 94601" name="connsiteX5"/>
                <a:gd fmla="*/ 69925 h 261771" name="connsiteY5"/>
                <a:gd fmla="*/ 11371 w 94601" name="connsiteX6"/>
                <a:gd fmla="*/ 95640 h 261771" name="connsiteY6"/>
                <a:gd fmla="*/ 7455 w 94601" name="connsiteX7"/>
                <a:gd fmla="*/ 128904 h 261771" name="connsiteY7"/>
                <a:gd fmla="*/ 33972 w 94601" name="connsiteX8"/>
                <a:gd fmla="*/ 177361 h 261771" name="connsiteY8"/>
                <a:gd fmla="*/ 52751 w 94601" name="connsiteX9"/>
                <a:gd fmla="*/ 180758 h 261771" name="connsiteY9"/>
                <a:gd fmla="*/ 67896 w 94601" name="connsiteX10"/>
                <a:gd fmla="*/ 202321 h 261771" name="connsiteY10"/>
                <a:gd fmla="*/ 81862 w 94601" name="connsiteX11"/>
                <a:gd fmla="*/ 256723 h 261771" name="connsiteY11"/>
                <a:gd fmla="*/ 89459 w 94601" name="connsiteX12"/>
                <a:gd fmla="*/ 261772 h 261771" name="connsiteY12"/>
                <a:gd fmla="*/ 94602 w 94601" name="connsiteX13"/>
                <a:gd fmla="*/ 255732 h 261771" name="connsiteY13"/>
                <a:gd fmla="*/ 68557 w 94601" name="connsiteX14"/>
                <a:gd fmla="*/ 191799 h 261771" name="connsiteY14"/>
                <a:gd fmla="*/ 68557 w 94601" name="connsiteX15"/>
                <a:gd fmla="*/ 167358 h 261771" name="connsiteY15"/>
                <a:gd fmla="*/ 32462 w 94601" name="connsiteX16"/>
                <a:gd fmla="*/ 141691 h 261771" name="connsiteY16"/>
                <a:gd fmla="*/ 22223 w 94601" name="connsiteX17"/>
                <a:gd fmla="*/ 119326 h 261771" name="connsiteY17"/>
                <a:gd fmla="*/ 30527 w 94601" name="connsiteX18"/>
                <a:gd fmla="*/ 106634 h 261771" name="connsiteY18"/>
                <a:gd fmla="*/ 29206 w 94601" name="connsiteX19"/>
                <a:gd fmla="*/ 65868 h 26177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61771" w="94601">
                  <a:moveTo>
                    <a:pt x="29206" y="65868"/>
                  </a:moveTo>
                  <a:lnTo>
                    <a:pt x="14957" y="58224"/>
                  </a:lnTo>
                  <a:lnTo>
                    <a:pt x="18260" y="16797"/>
                  </a:lnTo>
                  <a:lnTo>
                    <a:pt x="6417" y="0"/>
                  </a:lnTo>
                  <a:lnTo>
                    <a:pt x="4247" y="21421"/>
                  </a:lnTo>
                  <a:lnTo>
                    <a:pt x="0" y="69925"/>
                  </a:lnTo>
                  <a:lnTo>
                    <a:pt x="11371" y="95640"/>
                  </a:lnTo>
                  <a:lnTo>
                    <a:pt x="7455" y="128904"/>
                  </a:lnTo>
                  <a:lnTo>
                    <a:pt x="33972" y="177361"/>
                  </a:lnTo>
                  <a:lnTo>
                    <a:pt x="52751" y="180758"/>
                  </a:lnTo>
                  <a:lnTo>
                    <a:pt x="67896" y="202321"/>
                  </a:lnTo>
                  <a:lnTo>
                    <a:pt x="81862" y="256723"/>
                  </a:lnTo>
                  <a:lnTo>
                    <a:pt x="89459" y="261772"/>
                  </a:lnTo>
                  <a:lnTo>
                    <a:pt x="94602" y="255732"/>
                  </a:lnTo>
                  <a:lnTo>
                    <a:pt x="68557" y="191799"/>
                  </a:lnTo>
                  <a:lnTo>
                    <a:pt x="68557" y="167358"/>
                  </a:lnTo>
                  <a:lnTo>
                    <a:pt x="32462" y="141691"/>
                  </a:lnTo>
                  <a:lnTo>
                    <a:pt x="22223" y="119326"/>
                  </a:lnTo>
                  <a:lnTo>
                    <a:pt x="30527" y="106634"/>
                  </a:lnTo>
                  <a:lnTo>
                    <a:pt x="29206" y="658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5" name="Graphic 6">
              <a:extLst>
                <a:ext uri="{FF2B5EF4-FFF2-40B4-BE49-F238E27FC236}">
                  <a16:creationId xmlns:a16="http://schemas.microsoft.com/office/drawing/2014/main" id="{4FC21D0D-CBBA-4A7A-8446-FA669924E726}"/>
                </a:ext>
              </a:extLst>
            </p:cNvPr>
            <p:cNvSpPr/>
            <p:nvPr/>
          </p:nvSpPr>
          <p:spPr>
            <a:xfrm>
              <a:off x="9514191" y="4300806"/>
              <a:ext cx="57704" cy="257949"/>
            </a:xfrm>
            <a:custGeom>
              <a:avLst/>
              <a:gdLst>
                <a:gd fmla="*/ 32462 w 57704" name="connsiteX0"/>
                <a:gd fmla="*/ 84552 h 257949" name="connsiteY0"/>
                <a:gd fmla="*/ 24252 w 57704" name="connsiteX1"/>
                <a:gd fmla="*/ 12173 h 257949" name="connsiteY1"/>
                <a:gd fmla="*/ 10899 w 57704" name="connsiteX2"/>
                <a:gd fmla="*/ 4294 h 257949" name="connsiteY2"/>
                <a:gd fmla="*/ 0 w 57704" name="connsiteX3"/>
                <a:gd fmla="*/ 0 h 257949" name="connsiteY3"/>
                <a:gd fmla="*/ 2925 w 57704" name="connsiteX4"/>
                <a:gd fmla="*/ 11890 h 257949" name="connsiteY4"/>
                <a:gd fmla="*/ 18732 w 57704" name="connsiteX5"/>
                <a:gd fmla="*/ 35151 h 257949" name="connsiteY5"/>
                <a:gd fmla="*/ 25479 w 57704" name="connsiteX6"/>
                <a:gd fmla="*/ 110172 h 257949" name="connsiteY6"/>
                <a:gd fmla="*/ 5709 w 57704" name="connsiteX7"/>
                <a:gd fmla="*/ 146126 h 257949" name="connsiteY7"/>
                <a:gd fmla="*/ 26894 w 57704" name="connsiteX8"/>
                <a:gd fmla="*/ 224686 h 257949" name="connsiteY8"/>
                <a:gd fmla="*/ 33453 w 57704" name="connsiteX9"/>
                <a:gd fmla="*/ 248372 h 257949" name="connsiteY9"/>
                <a:gd fmla="*/ 50391 w 57704" name="connsiteX10"/>
                <a:gd fmla="*/ 257950 h 257949" name="connsiteY10"/>
                <a:gd fmla="*/ 57705 w 57704" name="connsiteX11"/>
                <a:gd fmla="*/ 257950 h 257949" name="connsiteY11"/>
                <a:gd fmla="*/ 43880 w 57704" name="connsiteX12"/>
                <a:gd fmla="*/ 237236 h 257949" name="connsiteY12"/>
                <a:gd fmla="*/ 40908 w 57704" name="connsiteX13"/>
                <a:gd fmla="*/ 218410 h 257949" name="connsiteY13"/>
                <a:gd fmla="*/ 33405 w 57704" name="connsiteX14"/>
                <a:gd fmla="*/ 165046 h 257949" name="connsiteY14"/>
                <a:gd fmla="*/ 46994 w 57704" name="connsiteX15"/>
                <a:gd fmla="*/ 104699 h 257949" name="connsiteY15"/>
                <a:gd fmla="*/ 32462 w 57704" name="connsiteX16"/>
                <a:gd fmla="*/ 84552 h 257949"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57949" w="57704">
                  <a:moveTo>
                    <a:pt x="32462" y="84552"/>
                  </a:moveTo>
                  <a:lnTo>
                    <a:pt x="24252" y="12173"/>
                  </a:lnTo>
                  <a:lnTo>
                    <a:pt x="10899" y="4294"/>
                  </a:lnTo>
                  <a:lnTo>
                    <a:pt x="0" y="0"/>
                  </a:lnTo>
                  <a:lnTo>
                    <a:pt x="2925" y="11890"/>
                  </a:lnTo>
                  <a:lnTo>
                    <a:pt x="18732" y="35151"/>
                  </a:lnTo>
                  <a:lnTo>
                    <a:pt x="25479" y="110172"/>
                  </a:lnTo>
                  <a:lnTo>
                    <a:pt x="5709" y="146126"/>
                  </a:lnTo>
                  <a:lnTo>
                    <a:pt x="26894" y="224686"/>
                  </a:lnTo>
                  <a:lnTo>
                    <a:pt x="33453" y="248372"/>
                  </a:lnTo>
                  <a:lnTo>
                    <a:pt x="50391" y="257950"/>
                  </a:lnTo>
                  <a:lnTo>
                    <a:pt x="57705" y="257950"/>
                  </a:lnTo>
                  <a:lnTo>
                    <a:pt x="43880" y="237236"/>
                  </a:lnTo>
                  <a:lnTo>
                    <a:pt x="40908" y="218410"/>
                  </a:lnTo>
                  <a:lnTo>
                    <a:pt x="33405" y="165046"/>
                  </a:lnTo>
                  <a:lnTo>
                    <a:pt x="46994" y="104699"/>
                  </a:lnTo>
                  <a:lnTo>
                    <a:pt x="32462" y="8455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6" name="Graphic 6">
              <a:extLst>
                <a:ext uri="{FF2B5EF4-FFF2-40B4-BE49-F238E27FC236}">
                  <a16:creationId xmlns:a16="http://schemas.microsoft.com/office/drawing/2014/main" id="{D404BC94-9502-44C5-B81E-7209B70B1EA6}"/>
                </a:ext>
              </a:extLst>
            </p:cNvPr>
            <p:cNvSpPr/>
            <p:nvPr/>
          </p:nvSpPr>
          <p:spPr>
            <a:xfrm>
              <a:off x="9124175" y="4705354"/>
              <a:ext cx="64452" cy="47702"/>
            </a:xfrm>
            <a:custGeom>
              <a:avLst/>
              <a:gdLst>
                <a:gd fmla="*/ 64452 w 64452" name="connsiteX0"/>
                <a:gd fmla="*/ 0 h 47702" name="connsiteY0"/>
                <a:gd fmla="*/ 54166 w 64452" name="connsiteX1"/>
                <a:gd fmla="*/ 2642 h 47702" name="connsiteY1"/>
                <a:gd fmla="*/ 8540 w 64452" name="connsiteX2"/>
                <a:gd fmla="*/ 28498 h 47702" name="connsiteY2"/>
                <a:gd fmla="*/ 0 w 64452" name="connsiteX3"/>
                <a:gd fmla="*/ 47702 h 47702" name="connsiteY3"/>
                <a:gd fmla="*/ 8776 w 64452" name="connsiteX4"/>
                <a:gd fmla="*/ 43314 h 47702" name="connsiteY4"/>
                <a:gd fmla="*/ 62470 w 64452" name="connsiteX5"/>
                <a:gd fmla="*/ 4577 h 47702" name="connsiteY5"/>
                <a:gd fmla="*/ 64452 w 64452" name="connsiteX6"/>
                <a:gd fmla="*/ 0 h 477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7702" w="64452">
                  <a:moveTo>
                    <a:pt x="64452" y="0"/>
                  </a:moveTo>
                  <a:lnTo>
                    <a:pt x="54166" y="2642"/>
                  </a:lnTo>
                  <a:lnTo>
                    <a:pt x="8540" y="28498"/>
                  </a:lnTo>
                  <a:lnTo>
                    <a:pt x="0" y="47702"/>
                  </a:lnTo>
                  <a:lnTo>
                    <a:pt x="8776" y="43314"/>
                  </a:lnTo>
                  <a:lnTo>
                    <a:pt x="62470" y="4577"/>
                  </a:lnTo>
                  <a:lnTo>
                    <a:pt x="6445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7" name="Graphic 6">
              <a:extLst>
                <a:ext uri="{FF2B5EF4-FFF2-40B4-BE49-F238E27FC236}">
                  <a16:creationId xmlns:a16="http://schemas.microsoft.com/office/drawing/2014/main" id="{71C3B3F5-BA7C-4E4A-8511-A0F76C1357A5}"/>
                </a:ext>
              </a:extLst>
            </p:cNvPr>
            <p:cNvSpPr/>
            <p:nvPr/>
          </p:nvSpPr>
          <p:spPr>
            <a:xfrm>
              <a:off x="8283279" y="3447076"/>
              <a:ext cx="1068507" cy="1046142"/>
            </a:xfrm>
            <a:custGeom>
              <a:avLst/>
              <a:gdLst>
                <a:gd fmla="*/ 958335 w 1068507" name="connsiteX0"/>
                <a:gd fmla="*/ 766159 h 1046142" name="connsiteY0"/>
                <a:gd fmla="*/ 1034253 w 1068507" name="connsiteX1"/>
                <a:gd fmla="*/ 758892 h 1046142" name="connsiteY1"/>
                <a:gd fmla="*/ 1028355 w 1068507" name="connsiteX2"/>
                <a:gd fmla="*/ 735914 h 1046142" name="connsiteY2"/>
                <a:gd fmla="*/ 1017880 w 1068507" name="connsiteX3"/>
                <a:gd fmla="*/ 720957 h 1046142" name="connsiteY3"/>
                <a:gd fmla="*/ 998205 w 1068507" name="connsiteX4"/>
                <a:gd fmla="*/ 717418 h 1046142" name="connsiteY4"/>
                <a:gd fmla="*/ 966450 w 1068507" name="connsiteX5"/>
                <a:gd fmla="*/ 659383 h 1046142" name="connsiteY5"/>
                <a:gd fmla="*/ 970461 w 1068507" name="connsiteX6"/>
                <a:gd fmla="*/ 625506 h 1046142" name="connsiteY6"/>
                <a:gd fmla="*/ 959137 w 1068507" name="connsiteX7"/>
                <a:gd fmla="*/ 599980 h 1046142" name="connsiteY7"/>
                <a:gd fmla="*/ 963761 w 1068507" name="connsiteX8"/>
                <a:gd fmla="*/ 547890 h 1046142" name="connsiteY8"/>
                <a:gd fmla="*/ 968668 w 1068507" name="connsiteX9"/>
                <a:gd fmla="*/ 498489 h 1046142" name="connsiteY9"/>
                <a:gd fmla="*/ 971027 w 1068507" name="connsiteX10"/>
                <a:gd fmla="*/ 498725 h 1046142" name="connsiteY10"/>
                <a:gd fmla="*/ 970603 w 1068507" name="connsiteX11"/>
                <a:gd fmla="*/ 495658 h 1046142" name="connsiteY11"/>
                <a:gd fmla="*/ 966215 w 1068507" name="connsiteX12"/>
                <a:gd fmla="*/ 472255 h 1046142" name="connsiteY12"/>
                <a:gd fmla="*/ 953758 w 1068507" name="connsiteX13"/>
                <a:gd fmla="*/ 434886 h 1046142" name="connsiteY13"/>
                <a:gd fmla="*/ 967866 w 1068507" name="connsiteX14"/>
                <a:gd fmla="*/ 429602 h 1046142" name="connsiteY14"/>
                <a:gd fmla="*/ 979143 w 1068507" name="connsiteX15"/>
                <a:gd fmla="*/ 382419 h 1046142" name="connsiteY15"/>
                <a:gd fmla="*/ 978860 w 1068507" name="connsiteX16"/>
                <a:gd fmla="*/ 382419 h 1046142" name="connsiteY16"/>
                <a:gd fmla="*/ 979332 w 1068507" name="connsiteX17"/>
                <a:gd fmla="*/ 381522 h 1046142" name="connsiteY17"/>
                <a:gd fmla="*/ 979426 w 1068507" name="connsiteX18"/>
                <a:gd fmla="*/ 381098 h 1046142" name="connsiteY18"/>
                <a:gd fmla="*/ 979567 w 1068507" name="connsiteX19"/>
                <a:gd fmla="*/ 381098 h 1046142" name="connsiteY19"/>
                <a:gd fmla="*/ 996270 w 1068507" name="connsiteX20"/>
                <a:gd fmla="*/ 349768 h 1046142" name="connsiteY20"/>
                <a:gd fmla="*/ 1006839 w 1068507" name="connsiteX21"/>
                <a:gd fmla="*/ 262291 h 1046142" name="connsiteY21"/>
                <a:gd fmla="*/ 1068507 w 1068507" name="connsiteX22"/>
                <a:gd fmla="*/ 169859 h 1046142" name="connsiteY22"/>
                <a:gd fmla="*/ 1058505 w 1068507" name="connsiteX23"/>
                <a:gd fmla="*/ 120317 h 1046142" name="connsiteY23"/>
                <a:gd fmla="*/ 1060345 w 1068507" name="connsiteX24"/>
                <a:gd fmla="*/ 87949 h 1046142" name="connsiteY24"/>
                <a:gd fmla="*/ 994477 w 1068507" name="connsiteX25"/>
                <a:gd fmla="*/ 35435 h 1046142" name="connsiteY25"/>
                <a:gd fmla="*/ 971405 w 1068507" name="connsiteX26"/>
                <a:gd fmla="*/ 46287 h 1046142" name="connsiteY26"/>
                <a:gd fmla="*/ 937480 w 1068507" name="connsiteX27"/>
                <a:gd fmla="*/ 46287 h 1046142" name="connsiteY27"/>
                <a:gd fmla="*/ 911907 w 1068507" name="connsiteX28"/>
                <a:gd fmla="*/ 51382 h 1046142" name="connsiteY28"/>
                <a:gd fmla="*/ 864724 w 1068507" name="connsiteX29"/>
                <a:gd fmla="*/ 1180 h 1046142" name="connsiteY29"/>
                <a:gd fmla="*/ 850569 w 1068507" name="connsiteX30"/>
                <a:gd fmla="*/ 896 h 1046142" name="connsiteY30"/>
                <a:gd fmla="*/ 838018 w 1068507" name="connsiteX31"/>
                <a:gd fmla="*/ 13494 h 1046142" name="connsiteY31"/>
                <a:gd fmla="*/ 825373 w 1068507" name="connsiteX32"/>
                <a:gd fmla="*/ 10333 h 1046142" name="connsiteY32"/>
                <a:gd fmla="*/ 816078 w 1068507" name="connsiteX33"/>
                <a:gd fmla="*/ 13777 h 1046142" name="connsiteY33"/>
                <a:gd fmla="*/ 801357 w 1068507" name="connsiteX34"/>
                <a:gd fmla="*/ 0 h 1046142" name="connsiteY34"/>
                <a:gd fmla="*/ 787580 w 1068507" name="connsiteX35"/>
                <a:gd fmla="*/ 4577 h 1046142" name="connsiteY35"/>
                <a:gd fmla="*/ 746294 w 1068507" name="connsiteX36"/>
                <a:gd fmla="*/ 2831 h 1046142" name="connsiteY36"/>
                <a:gd fmla="*/ 735961 w 1068507" name="connsiteX37"/>
                <a:gd fmla="*/ 17882 h 1046142" name="connsiteY37"/>
                <a:gd fmla="*/ 702980 w 1068507" name="connsiteX38"/>
                <a:gd fmla="*/ 12881 h 1046142" name="connsiteY38"/>
                <a:gd fmla="*/ 632914 w 1068507" name="connsiteX39"/>
                <a:gd fmla="*/ 31094 h 1046142" name="connsiteY39"/>
                <a:gd fmla="*/ 599508 w 1068507" name="connsiteX40"/>
                <a:gd fmla="*/ 27838 h 1046142" name="connsiteY40"/>
                <a:gd fmla="*/ 590590 w 1068507" name="connsiteX41"/>
                <a:gd fmla="*/ 51901 h 1046142" name="connsiteY41"/>
                <a:gd fmla="*/ 533404 w 1068507" name="connsiteX42"/>
                <a:gd fmla="*/ 52939 h 1046142" name="connsiteY42"/>
                <a:gd fmla="*/ 492072 w 1068507" name="connsiteX43"/>
                <a:gd fmla="*/ 36237 h 1046142" name="connsiteY43"/>
                <a:gd fmla="*/ 479521 w 1068507" name="connsiteX44"/>
                <a:gd fmla="*/ 42465 h 1046142" name="connsiteY44"/>
                <a:gd fmla="*/ 463998 w 1068507" name="connsiteX45"/>
                <a:gd fmla="*/ 37322 h 1046142" name="connsiteY45"/>
                <a:gd fmla="*/ 436491 w 1068507" name="connsiteX46"/>
                <a:gd fmla="*/ 3586 h 1046142" name="connsiteY46"/>
                <a:gd fmla="*/ 411719 w 1068507" name="connsiteX47"/>
                <a:gd fmla="*/ 3586 h 1046142" name="connsiteY47"/>
                <a:gd fmla="*/ 382230 w 1068507" name="connsiteX48"/>
                <a:gd fmla="*/ 35576 h 1046142" name="connsiteY48"/>
                <a:gd fmla="*/ 366943 w 1068507" name="connsiteX49"/>
                <a:gd fmla="*/ 114702 h 1046142" name="connsiteY49"/>
                <a:gd fmla="*/ 335991 w 1068507" name="connsiteX50"/>
                <a:gd fmla="*/ 188402 h 1046142" name="connsiteY50"/>
                <a:gd fmla="*/ 323346 w 1068507" name="connsiteX51"/>
                <a:gd fmla="*/ 295130 h 1046142" name="connsiteY51"/>
                <a:gd fmla="*/ 318438 w 1068507" name="connsiteX52"/>
                <a:gd fmla="*/ 341464 h 1046142" name="connsiteY52"/>
                <a:gd fmla="*/ 262196 w 1068507" name="connsiteX53"/>
                <a:gd fmla="*/ 373312 h 1046142" name="connsiteY53"/>
                <a:gd fmla="*/ 227470 w 1068507" name="connsiteX54"/>
                <a:gd fmla="*/ 432338 h 1046142" name="connsiteY54"/>
                <a:gd fmla="*/ 224733 w 1068507" name="connsiteX55"/>
                <a:gd fmla="*/ 492167 h 1046142" name="connsiteY55"/>
                <a:gd fmla="*/ 208879 w 1068507" name="connsiteX56"/>
                <a:gd fmla="*/ 527884 h 1046142" name="connsiteY56"/>
                <a:gd fmla="*/ 140653 w 1068507" name="connsiteX57"/>
                <a:gd fmla="*/ 577851 h 1046142" name="connsiteY57"/>
                <a:gd fmla="*/ 112956 w 1068507" name="connsiteX58"/>
                <a:gd fmla="*/ 576530 h 1046142" name="connsiteY58"/>
                <a:gd fmla="*/ 111210 w 1068507" name="connsiteX59"/>
                <a:gd fmla="*/ 550721 h 1046142" name="connsiteY59"/>
                <a:gd fmla="*/ 87525 w 1068507" name="connsiteX60"/>
                <a:gd fmla="*/ 551995 h 1046142" name="connsiteY60"/>
                <a:gd fmla="*/ 70633 w 1068507" name="connsiteX61"/>
                <a:gd fmla="*/ 576388 h 1046142" name="connsiteY61"/>
                <a:gd fmla="*/ 41615 w 1068507" name="connsiteX62"/>
                <a:gd fmla="*/ 572519 h 1046142" name="connsiteY62"/>
                <a:gd fmla="*/ 24016 w 1068507" name="connsiteX63"/>
                <a:gd fmla="*/ 584268 h 1046142" name="connsiteY63"/>
                <a:gd fmla="*/ 13117 w 1068507" name="connsiteX64"/>
                <a:gd fmla="*/ 625270 h 1046142" name="connsiteY64"/>
                <a:gd fmla="*/ 0 w 1068507" name="connsiteX65"/>
                <a:gd fmla="*/ 634471 h 1046142" name="connsiteY65"/>
                <a:gd fmla="*/ 283 w 1068507" name="connsiteX66"/>
                <a:gd fmla="*/ 643435 h 1046142" name="connsiteY66"/>
                <a:gd fmla="*/ 46900 w 1068507" name="connsiteX67"/>
                <a:gd fmla="*/ 625176 h 1046142" name="connsiteY67"/>
                <a:gd fmla="*/ 243700 w 1068507" name="connsiteX68"/>
                <a:gd fmla="*/ 626119 h 1046142" name="connsiteY68"/>
                <a:gd fmla="*/ 269981 w 1068507" name="connsiteX69"/>
                <a:gd fmla="*/ 696139 h 1046142" name="connsiteY69"/>
                <a:gd fmla="*/ 287722 w 1068507" name="connsiteX70"/>
                <a:gd fmla="*/ 737802 h 1046142" name="connsiteY70"/>
                <a:gd fmla="*/ 303576 w 1068507" name="connsiteX71"/>
                <a:gd fmla="*/ 755212 h 1046142" name="connsiteY71"/>
                <a:gd fmla="*/ 365574 w 1068507" name="connsiteX72"/>
                <a:gd fmla="*/ 744690 h 1046142" name="connsiteY72"/>
                <a:gd fmla="*/ 391525 w 1068507" name="connsiteX73"/>
                <a:gd fmla="*/ 747002 h 1046142" name="connsiteY73"/>
                <a:gd fmla="*/ 406057 w 1068507" name="connsiteX74"/>
                <a:gd fmla="*/ 683494 h 1046142" name="connsiteY74"/>
                <a:gd fmla="*/ 452438 w 1068507" name="connsiteX75"/>
                <a:gd fmla="*/ 684485 h 1046142" name="connsiteY75"/>
                <a:gd fmla="*/ 462771 w 1068507" name="connsiteX76"/>
                <a:gd fmla="*/ 677926 h 1046142" name="connsiteY76"/>
                <a:gd fmla="*/ 487118 w 1068507" name="connsiteX77"/>
                <a:gd fmla="*/ 680474 h 1046142" name="connsiteY77"/>
                <a:gd fmla="*/ 493440 w 1068507" name="connsiteX78"/>
                <a:gd fmla="*/ 703169 h 1046142" name="connsiteY78"/>
                <a:gd fmla="*/ 543502 w 1068507" name="connsiteX79"/>
                <a:gd fmla="*/ 706849 h 1046142" name="connsiteY79"/>
                <a:gd fmla="*/ 556147 w 1068507" name="connsiteX80"/>
                <a:gd fmla="*/ 802584 h 1046142" name="connsiteY80"/>
                <a:gd fmla="*/ 557043 w 1068507" name="connsiteX81"/>
                <a:gd fmla="*/ 854061 h 1046142" name="connsiteY81"/>
                <a:gd fmla="*/ 580069 w 1068507" name="connsiteX82"/>
                <a:gd fmla="*/ 902093 h 1046142" name="connsiteY82"/>
                <a:gd fmla="*/ 562328 w 1068507" name="connsiteX83"/>
                <a:gd fmla="*/ 925779 h 1046142" name="connsiteY83"/>
                <a:gd fmla="*/ 568886 w 1068507" name="connsiteX84"/>
                <a:gd fmla="*/ 931347 h 1046142" name="connsiteY84"/>
                <a:gd fmla="*/ 580257 w 1068507" name="connsiteX85"/>
                <a:gd fmla="*/ 914691 h 1046142" name="connsiteY85"/>
                <a:gd fmla="*/ 658817 w 1068507" name="connsiteX86"/>
                <a:gd fmla="*/ 910963 h 1046142" name="connsiteY86"/>
                <a:gd fmla="*/ 678115 w 1068507" name="connsiteX87"/>
                <a:gd fmla="*/ 900819 h 1046142" name="connsiteY87"/>
                <a:gd fmla="*/ 698498 w 1068507" name="connsiteX88"/>
                <a:gd fmla="*/ 912284 h 1046142" name="connsiteY88"/>
                <a:gd fmla="*/ 702886 w 1068507" name="connsiteX89"/>
                <a:gd fmla="*/ 929082 h 1046142" name="connsiteY89"/>
                <a:gd fmla="*/ 729309 w 1068507" name="connsiteX90"/>
                <a:gd fmla="*/ 920494 h 1046142" name="connsiteY90"/>
                <a:gd fmla="*/ 746153 w 1068507" name="connsiteX91"/>
                <a:gd fmla="*/ 927005 h 1046142" name="connsiteY91"/>
                <a:gd fmla="*/ 757099 w 1068507" name="connsiteX92"/>
                <a:gd fmla="*/ 953428 h 1046142" name="connsiteY92"/>
                <a:gd fmla="*/ 800602 w 1068507" name="connsiteX93"/>
                <a:gd fmla="*/ 969848 h 1046142" name="connsiteY93"/>
                <a:gd fmla="*/ 842972 w 1068507" name="connsiteX94"/>
                <a:gd fmla="*/ 957628 h 1046142" name="connsiteY94"/>
                <a:gd fmla="*/ 881474 w 1068507" name="connsiteX95"/>
                <a:gd fmla="*/ 989523 h 1046142" name="connsiteY95"/>
                <a:gd fmla="*/ 910633 w 1068507" name="connsiteX96"/>
                <a:gd fmla="*/ 991505 h 1046142" name="connsiteY96"/>
                <a:gd fmla="*/ 929317 w 1068507" name="connsiteX97"/>
                <a:gd fmla="*/ 1030714 h 1046142" name="connsiteY97"/>
                <a:gd fmla="*/ 980039 w 1068507" name="connsiteX98"/>
                <a:gd fmla="*/ 1046143 h 1046142" name="connsiteY98"/>
                <a:gd fmla="*/ 977256 w 1068507" name="connsiteX99"/>
                <a:gd fmla="*/ 994572 h 1046142" name="connsiteY99"/>
                <a:gd fmla="*/ 940264 w 1068507" name="connsiteX100"/>
                <a:gd fmla="*/ 992873 h 1046142" name="connsiteY100"/>
                <a:gd fmla="*/ 914172 w 1068507" name="connsiteX101"/>
                <a:gd fmla="*/ 961355 h 1046142" name="connsiteY101"/>
                <a:gd fmla="*/ 934932 w 1068507" name="connsiteX102"/>
                <a:gd fmla="*/ 885862 h 1046142" name="connsiteY102"/>
                <a:gd fmla="*/ 934036 w 1068507" name="connsiteX103"/>
                <a:gd fmla="*/ 848493 h 1046142" name="connsiteY103"/>
                <a:gd fmla="*/ 924033 w 1068507" name="connsiteX104"/>
                <a:gd fmla="*/ 813389 h 1046142" name="connsiteY104"/>
                <a:gd fmla="*/ 944416 w 1068507" name="connsiteX105"/>
                <a:gd fmla="*/ 794044 h 1046142" name="connsiteY105"/>
                <a:gd fmla="*/ 958335 w 1068507" name="connsiteX106"/>
                <a:gd fmla="*/ 766159 h 104614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046142" w="1068507">
                  <a:moveTo>
                    <a:pt x="958335" y="766159"/>
                  </a:moveTo>
                  <a:lnTo>
                    <a:pt x="1034253" y="758892"/>
                  </a:lnTo>
                  <a:lnTo>
                    <a:pt x="1028355" y="735914"/>
                  </a:lnTo>
                  <a:lnTo>
                    <a:pt x="1017880" y="720957"/>
                  </a:lnTo>
                  <a:lnTo>
                    <a:pt x="998205" y="717418"/>
                  </a:lnTo>
                  <a:lnTo>
                    <a:pt x="966450" y="659383"/>
                  </a:lnTo>
                  <a:lnTo>
                    <a:pt x="970461" y="625506"/>
                  </a:lnTo>
                  <a:lnTo>
                    <a:pt x="959137" y="599980"/>
                  </a:lnTo>
                  <a:lnTo>
                    <a:pt x="963761" y="547890"/>
                  </a:lnTo>
                  <a:lnTo>
                    <a:pt x="968668" y="498489"/>
                  </a:lnTo>
                  <a:lnTo>
                    <a:pt x="971027" y="498725"/>
                  </a:lnTo>
                  <a:lnTo>
                    <a:pt x="970603" y="495658"/>
                  </a:lnTo>
                  <a:lnTo>
                    <a:pt x="966215" y="472255"/>
                  </a:lnTo>
                  <a:lnTo>
                    <a:pt x="953758" y="434886"/>
                  </a:lnTo>
                  <a:lnTo>
                    <a:pt x="967866" y="429602"/>
                  </a:lnTo>
                  <a:lnTo>
                    <a:pt x="979143" y="382419"/>
                  </a:lnTo>
                  <a:lnTo>
                    <a:pt x="978860" y="382419"/>
                  </a:lnTo>
                  <a:lnTo>
                    <a:pt x="979332" y="381522"/>
                  </a:lnTo>
                  <a:lnTo>
                    <a:pt x="979426" y="381098"/>
                  </a:lnTo>
                  <a:lnTo>
                    <a:pt x="979567" y="381098"/>
                  </a:lnTo>
                  <a:lnTo>
                    <a:pt x="996270" y="349768"/>
                  </a:lnTo>
                  <a:lnTo>
                    <a:pt x="1006839" y="262291"/>
                  </a:lnTo>
                  <a:lnTo>
                    <a:pt x="1068507" y="169859"/>
                  </a:lnTo>
                  <a:lnTo>
                    <a:pt x="1058505" y="120317"/>
                  </a:lnTo>
                  <a:lnTo>
                    <a:pt x="1060345" y="87949"/>
                  </a:lnTo>
                  <a:lnTo>
                    <a:pt x="994477" y="35435"/>
                  </a:lnTo>
                  <a:lnTo>
                    <a:pt x="971405" y="46287"/>
                  </a:lnTo>
                  <a:lnTo>
                    <a:pt x="937480" y="46287"/>
                  </a:lnTo>
                  <a:lnTo>
                    <a:pt x="911907" y="51382"/>
                  </a:lnTo>
                  <a:lnTo>
                    <a:pt x="864724" y="1180"/>
                  </a:lnTo>
                  <a:lnTo>
                    <a:pt x="850569" y="896"/>
                  </a:lnTo>
                  <a:lnTo>
                    <a:pt x="838018" y="13494"/>
                  </a:lnTo>
                  <a:lnTo>
                    <a:pt x="825373" y="10333"/>
                  </a:lnTo>
                  <a:lnTo>
                    <a:pt x="816078" y="13777"/>
                  </a:lnTo>
                  <a:lnTo>
                    <a:pt x="801357" y="0"/>
                  </a:lnTo>
                  <a:lnTo>
                    <a:pt x="787580" y="4577"/>
                  </a:lnTo>
                  <a:lnTo>
                    <a:pt x="746294" y="2831"/>
                  </a:lnTo>
                  <a:lnTo>
                    <a:pt x="735961" y="17882"/>
                  </a:lnTo>
                  <a:lnTo>
                    <a:pt x="702980" y="12881"/>
                  </a:lnTo>
                  <a:lnTo>
                    <a:pt x="632914" y="31094"/>
                  </a:lnTo>
                  <a:lnTo>
                    <a:pt x="599508" y="27838"/>
                  </a:lnTo>
                  <a:lnTo>
                    <a:pt x="590590" y="51901"/>
                  </a:lnTo>
                  <a:lnTo>
                    <a:pt x="533404" y="52939"/>
                  </a:lnTo>
                  <a:lnTo>
                    <a:pt x="492072" y="36237"/>
                  </a:lnTo>
                  <a:lnTo>
                    <a:pt x="479521" y="42465"/>
                  </a:lnTo>
                  <a:lnTo>
                    <a:pt x="463998" y="37322"/>
                  </a:lnTo>
                  <a:lnTo>
                    <a:pt x="436491" y="3586"/>
                  </a:lnTo>
                  <a:lnTo>
                    <a:pt x="411719" y="3586"/>
                  </a:lnTo>
                  <a:lnTo>
                    <a:pt x="382230" y="35576"/>
                  </a:lnTo>
                  <a:lnTo>
                    <a:pt x="366943" y="114702"/>
                  </a:lnTo>
                  <a:lnTo>
                    <a:pt x="335991" y="188402"/>
                  </a:lnTo>
                  <a:lnTo>
                    <a:pt x="323346" y="295130"/>
                  </a:lnTo>
                  <a:lnTo>
                    <a:pt x="318438" y="341464"/>
                  </a:lnTo>
                  <a:lnTo>
                    <a:pt x="262196" y="373312"/>
                  </a:lnTo>
                  <a:lnTo>
                    <a:pt x="227470" y="432338"/>
                  </a:lnTo>
                  <a:lnTo>
                    <a:pt x="224733" y="492167"/>
                  </a:lnTo>
                  <a:lnTo>
                    <a:pt x="208879" y="527884"/>
                  </a:lnTo>
                  <a:lnTo>
                    <a:pt x="140653" y="577851"/>
                  </a:lnTo>
                  <a:lnTo>
                    <a:pt x="112956" y="576530"/>
                  </a:lnTo>
                  <a:lnTo>
                    <a:pt x="111210" y="550721"/>
                  </a:lnTo>
                  <a:lnTo>
                    <a:pt x="87525" y="551995"/>
                  </a:lnTo>
                  <a:lnTo>
                    <a:pt x="70633" y="576388"/>
                  </a:lnTo>
                  <a:lnTo>
                    <a:pt x="41615" y="572519"/>
                  </a:lnTo>
                  <a:lnTo>
                    <a:pt x="24016" y="584268"/>
                  </a:lnTo>
                  <a:lnTo>
                    <a:pt x="13117" y="625270"/>
                  </a:lnTo>
                  <a:lnTo>
                    <a:pt x="0" y="634471"/>
                  </a:lnTo>
                  <a:lnTo>
                    <a:pt x="283" y="643435"/>
                  </a:lnTo>
                  <a:lnTo>
                    <a:pt x="46900" y="625176"/>
                  </a:lnTo>
                  <a:lnTo>
                    <a:pt x="243700" y="626119"/>
                  </a:lnTo>
                  <a:lnTo>
                    <a:pt x="269981" y="696139"/>
                  </a:lnTo>
                  <a:lnTo>
                    <a:pt x="287722" y="737802"/>
                  </a:lnTo>
                  <a:lnTo>
                    <a:pt x="303576" y="755212"/>
                  </a:lnTo>
                  <a:lnTo>
                    <a:pt x="365574" y="744690"/>
                  </a:lnTo>
                  <a:lnTo>
                    <a:pt x="391525" y="747002"/>
                  </a:lnTo>
                  <a:lnTo>
                    <a:pt x="406057" y="683494"/>
                  </a:lnTo>
                  <a:lnTo>
                    <a:pt x="452438" y="684485"/>
                  </a:lnTo>
                  <a:lnTo>
                    <a:pt x="462771" y="677926"/>
                  </a:lnTo>
                  <a:lnTo>
                    <a:pt x="487118" y="680474"/>
                  </a:lnTo>
                  <a:lnTo>
                    <a:pt x="493440" y="703169"/>
                  </a:lnTo>
                  <a:lnTo>
                    <a:pt x="543502" y="706849"/>
                  </a:lnTo>
                  <a:lnTo>
                    <a:pt x="556147" y="802584"/>
                  </a:lnTo>
                  <a:lnTo>
                    <a:pt x="557043" y="854061"/>
                  </a:lnTo>
                  <a:lnTo>
                    <a:pt x="580069" y="902093"/>
                  </a:lnTo>
                  <a:lnTo>
                    <a:pt x="562328" y="925779"/>
                  </a:lnTo>
                  <a:lnTo>
                    <a:pt x="568886" y="931347"/>
                  </a:lnTo>
                  <a:lnTo>
                    <a:pt x="580257" y="914691"/>
                  </a:lnTo>
                  <a:lnTo>
                    <a:pt x="658817" y="910963"/>
                  </a:lnTo>
                  <a:lnTo>
                    <a:pt x="678115" y="900819"/>
                  </a:lnTo>
                  <a:lnTo>
                    <a:pt x="698498" y="912284"/>
                  </a:lnTo>
                  <a:lnTo>
                    <a:pt x="702886" y="929082"/>
                  </a:lnTo>
                  <a:lnTo>
                    <a:pt x="729309" y="920494"/>
                  </a:lnTo>
                  <a:lnTo>
                    <a:pt x="746153" y="927005"/>
                  </a:lnTo>
                  <a:lnTo>
                    <a:pt x="757099" y="953428"/>
                  </a:lnTo>
                  <a:lnTo>
                    <a:pt x="800602" y="969848"/>
                  </a:lnTo>
                  <a:lnTo>
                    <a:pt x="842972" y="957628"/>
                  </a:lnTo>
                  <a:lnTo>
                    <a:pt x="881474" y="989523"/>
                  </a:lnTo>
                  <a:lnTo>
                    <a:pt x="910633" y="991505"/>
                  </a:lnTo>
                  <a:lnTo>
                    <a:pt x="929317" y="1030714"/>
                  </a:lnTo>
                  <a:lnTo>
                    <a:pt x="980039" y="1046143"/>
                  </a:lnTo>
                  <a:lnTo>
                    <a:pt x="977256" y="994572"/>
                  </a:lnTo>
                  <a:lnTo>
                    <a:pt x="940264" y="992873"/>
                  </a:lnTo>
                  <a:lnTo>
                    <a:pt x="914172" y="961355"/>
                  </a:lnTo>
                  <a:lnTo>
                    <a:pt x="934932" y="885862"/>
                  </a:lnTo>
                  <a:lnTo>
                    <a:pt x="934036" y="848493"/>
                  </a:lnTo>
                  <a:lnTo>
                    <a:pt x="924033" y="813389"/>
                  </a:lnTo>
                  <a:lnTo>
                    <a:pt x="944416" y="794044"/>
                  </a:lnTo>
                  <a:lnTo>
                    <a:pt x="958335" y="76615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8" name="Graphic 6">
              <a:extLst>
                <a:ext uri="{FF2B5EF4-FFF2-40B4-BE49-F238E27FC236}">
                  <a16:creationId xmlns:a16="http://schemas.microsoft.com/office/drawing/2014/main" id="{C3E8D965-4D05-4A36-B023-CA6B2BF26946}"/>
                </a:ext>
              </a:extLst>
            </p:cNvPr>
            <p:cNvSpPr/>
            <p:nvPr/>
          </p:nvSpPr>
          <p:spPr>
            <a:xfrm>
              <a:off x="6663626" y="2947360"/>
              <a:ext cx="164338" cy="31471"/>
            </a:xfrm>
            <a:custGeom>
              <a:avLst/>
              <a:gdLst>
                <a:gd fmla="*/ 54780 w 164338" name="connsiteX0"/>
                <a:gd fmla="*/ 18543 h 31471" name="connsiteY0"/>
                <a:gd fmla="*/ 82240 w 164338" name="connsiteX1"/>
                <a:gd fmla="*/ 10333 h 31471" name="connsiteY1"/>
                <a:gd fmla="*/ 101774 w 164338" name="connsiteX2"/>
                <a:gd fmla="*/ 6559 h 31471" name="connsiteY2"/>
                <a:gd fmla="*/ 145984 w 164338" name="connsiteX3"/>
                <a:gd fmla="*/ 20855 h 31471" name="connsiteY3"/>
                <a:gd fmla="*/ 164339 w 164338" name="connsiteX4"/>
                <a:gd fmla="*/ 15901 h 31471" name="connsiteY4"/>
                <a:gd fmla="*/ 164339 w 164338" name="connsiteX5"/>
                <a:gd fmla="*/ 10522 h 31471" name="connsiteY5"/>
                <a:gd fmla="*/ 141313 w 164338" name="connsiteX6"/>
                <a:gd fmla="*/ 11654 h 31471" name="connsiteY6"/>
                <a:gd fmla="*/ 110503 w 164338" name="connsiteX7"/>
                <a:gd fmla="*/ 0 h 31471" name="connsiteY7"/>
                <a:gd fmla="*/ 81296 w 164338" name="connsiteX8"/>
                <a:gd fmla="*/ 1227 h 31471" name="connsiteY8"/>
                <a:gd fmla="*/ 63414 w 164338" name="connsiteX9"/>
                <a:gd fmla="*/ 10852 h 31471" name="connsiteY9"/>
                <a:gd fmla="*/ 13872 w 164338" name="connsiteX10"/>
                <a:gd fmla="*/ 11654 h 31471" name="connsiteY10"/>
                <a:gd fmla="*/ 12787 w 164338" name="connsiteX11"/>
                <a:gd fmla="*/ 16420 h 31471" name="connsiteY11"/>
                <a:gd fmla="*/ 0 w 164338" name="connsiteX12"/>
                <a:gd fmla="*/ 21374 h 31471" name="connsiteY12"/>
                <a:gd fmla="*/ 0 w 164338" name="connsiteX13"/>
                <a:gd fmla="*/ 31471 h 31471" name="connsiteY13"/>
                <a:gd fmla="*/ 30008 w 164338" name="connsiteX14"/>
                <a:gd fmla="*/ 21280 h 31471" name="connsiteY14"/>
                <a:gd fmla="*/ 54780 w 164338" name="connsiteX15"/>
                <a:gd fmla="*/ 18543 h 3147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1471" w="164338">
                  <a:moveTo>
                    <a:pt x="54780" y="18543"/>
                  </a:moveTo>
                  <a:lnTo>
                    <a:pt x="82240" y="10333"/>
                  </a:lnTo>
                  <a:lnTo>
                    <a:pt x="101774" y="6559"/>
                  </a:lnTo>
                  <a:lnTo>
                    <a:pt x="145984" y="20855"/>
                  </a:lnTo>
                  <a:lnTo>
                    <a:pt x="164339" y="15901"/>
                  </a:lnTo>
                  <a:lnTo>
                    <a:pt x="164339" y="10522"/>
                  </a:lnTo>
                  <a:lnTo>
                    <a:pt x="141313" y="11654"/>
                  </a:lnTo>
                  <a:lnTo>
                    <a:pt x="110503" y="0"/>
                  </a:lnTo>
                  <a:lnTo>
                    <a:pt x="81296" y="1227"/>
                  </a:lnTo>
                  <a:lnTo>
                    <a:pt x="63414" y="10852"/>
                  </a:lnTo>
                  <a:lnTo>
                    <a:pt x="13872" y="11654"/>
                  </a:lnTo>
                  <a:lnTo>
                    <a:pt x="12787" y="16420"/>
                  </a:lnTo>
                  <a:lnTo>
                    <a:pt x="0" y="21374"/>
                  </a:lnTo>
                  <a:lnTo>
                    <a:pt x="0" y="31471"/>
                  </a:lnTo>
                  <a:lnTo>
                    <a:pt x="30008" y="21280"/>
                  </a:lnTo>
                  <a:lnTo>
                    <a:pt x="54780" y="18543"/>
                  </a:lnTo>
                  <a:close/>
                </a:path>
              </a:pathLst>
            </a:custGeom>
            <a:solidFill>
              <a:srgbClr val="A0ADBA"/>
            </a:solidFill>
            <a:ln cap="flat" w="4714">
              <a:solidFill>
                <a:srgbClr val="FFFFFF"/>
              </a:solidFill>
              <a:prstDash val="solid"/>
              <a:miter/>
            </a:ln>
          </p:spPr>
          <p:txBody>
            <a:bodyPr anchor="ctr" rtlCol="0"/>
            <a:lstStyle/>
            <a:p>
              <a:endParaRPr lang="en-GB"/>
            </a:p>
          </p:txBody>
        </p:sp>
        <p:sp>
          <p:nvSpPr>
            <p:cNvPr id="119" name="Graphic 6">
              <a:extLst>
                <a:ext uri="{FF2B5EF4-FFF2-40B4-BE49-F238E27FC236}">
                  <a16:creationId xmlns:a16="http://schemas.microsoft.com/office/drawing/2014/main" id="{F010BB31-F1CB-4014-810F-2C8AD4700254}"/>
                </a:ext>
              </a:extLst>
            </p:cNvPr>
            <p:cNvSpPr/>
            <p:nvPr/>
          </p:nvSpPr>
          <p:spPr>
            <a:xfrm>
              <a:off x="9529383" y="3482322"/>
              <a:ext cx="433470" cy="517314"/>
            </a:xfrm>
            <a:custGeom>
              <a:avLst/>
              <a:gdLst>
                <a:gd fmla="*/ 390015 w 433470" name="connsiteX0"/>
                <a:gd fmla="*/ 312729 h 517314" name="connsiteY0"/>
                <a:gd fmla="*/ 397706 w 433470" name="connsiteX1"/>
                <a:gd fmla="*/ 88987 h 517314" name="connsiteY1"/>
                <a:gd fmla="*/ 424081 w 433470" name="connsiteX2"/>
                <a:gd fmla="*/ 65773 h 517314" name="connsiteY2"/>
                <a:gd fmla="*/ 433471 w 433470" name="connsiteX3"/>
                <a:gd fmla="*/ 36661 h 517314" name="connsiteY3"/>
                <a:gd fmla="*/ 420684 w 433470" name="connsiteX4"/>
                <a:gd fmla="*/ 40908 h 517314" name="connsiteY4"/>
                <a:gd fmla="*/ 387892 w 433470" name="connsiteX5"/>
                <a:gd fmla="*/ 26847 h 517314" name="connsiteY5"/>
                <a:gd fmla="*/ 358969 w 433470" name="connsiteX6"/>
                <a:gd fmla="*/ 25526 h 517314" name="connsiteY6"/>
                <a:gd fmla="*/ 318014 w 433470" name="connsiteX7"/>
                <a:gd fmla="*/ 63461 h 517314" name="connsiteY7"/>
                <a:gd fmla="*/ 216335 w 433470" name="connsiteX8"/>
                <a:gd fmla="*/ 46239 h 517314" name="connsiteY8"/>
                <a:gd fmla="*/ 215674 w 433470" name="connsiteX9"/>
                <a:gd fmla="*/ 45956 h 517314" name="connsiteY9"/>
                <a:gd fmla="*/ 108616 w 433470" name="connsiteX10"/>
                <a:gd fmla="*/ 2831 h 517314" name="connsiteY10"/>
                <a:gd fmla="*/ 20383 w 433470" name="connsiteX11"/>
                <a:gd fmla="*/ 0 h 517314" name="connsiteY11"/>
                <a:gd fmla="*/ 0 w 433470" name="connsiteX12"/>
                <a:gd fmla="*/ 28263 h 517314" name="connsiteY12"/>
                <a:gd fmla="*/ 15099 w 433470" name="connsiteX13"/>
                <a:gd fmla="*/ 36378 h 517314" name="connsiteY13"/>
                <a:gd fmla="*/ 30008 w 433470" name="connsiteX14"/>
                <a:gd fmla="*/ 82665 h 517314" name="connsiteY14"/>
                <a:gd fmla="*/ 54827 w 433470" name="connsiteX15"/>
                <a:gd fmla="*/ 93517 h 517314" name="connsiteY15"/>
                <a:gd fmla="*/ 64641 w 433470" name="connsiteX16"/>
                <a:gd fmla="*/ 176984 h 517314" name="connsiteY16"/>
                <a:gd fmla="*/ 3539 w 433470" name="connsiteX17"/>
                <a:gd fmla="*/ 248513 h 517314" name="connsiteY17"/>
                <a:gd fmla="*/ 8682 w 433470" name="connsiteX18"/>
                <a:gd fmla="*/ 265971 h 517314" name="connsiteY18"/>
                <a:gd fmla="*/ 48552 w 433470" name="connsiteX19"/>
                <a:gd fmla="*/ 269179 h 517314" name="connsiteY19"/>
                <a:gd fmla="*/ 45768 w 433470" name="connsiteX20"/>
                <a:gd fmla="*/ 294375 h 517314" name="connsiteY20"/>
                <a:gd fmla="*/ 12362 w 433470" name="connsiteX21"/>
                <a:gd fmla="*/ 303104 h 517314" name="connsiteY21"/>
                <a:gd fmla="*/ 12834 w 433470" name="connsiteX22"/>
                <a:gd fmla="*/ 307256 h 517314" name="connsiteY22"/>
                <a:gd fmla="*/ 218505 w 433470" name="connsiteX23"/>
                <a:gd fmla="*/ 424364 h 517314" name="connsiteY23"/>
                <a:gd fmla="*/ 224497 w 433470" name="connsiteX24"/>
                <a:gd fmla="*/ 464895 h 517314" name="connsiteY24"/>
                <a:gd fmla="*/ 315985 w 433470" name="connsiteX25"/>
                <a:gd fmla="*/ 517315 h 517314" name="connsiteY25"/>
                <a:gd fmla="*/ 357412 w 433470" name="connsiteX26"/>
                <a:gd fmla="*/ 426205 h 517314" name="connsiteY26"/>
                <a:gd fmla="*/ 367367 w 433470" name="connsiteX27"/>
                <a:gd fmla="*/ 408794 h 517314" name="connsiteY27"/>
                <a:gd fmla="*/ 389779 w 433470" name="connsiteX28"/>
                <a:gd fmla="*/ 400301 h 517314" name="connsiteY28"/>
                <a:gd fmla="*/ 400207 w 433470" name="connsiteX29"/>
                <a:gd fmla="*/ 375388 h 517314" name="connsiteY29"/>
                <a:gd fmla="*/ 413654 w 433470" name="connsiteX30"/>
                <a:gd fmla="*/ 372416 h 517314" name="connsiteY30"/>
                <a:gd fmla="*/ 430734 w 433470" name="connsiteX31"/>
                <a:gd fmla="*/ 353401 h 517314" name="connsiteY31"/>
                <a:gd fmla="*/ 390015 w 433470" name="connsiteX32"/>
                <a:gd fmla="*/ 312729 h 51731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17314" w="433470">
                  <a:moveTo>
                    <a:pt x="390015" y="312729"/>
                  </a:moveTo>
                  <a:lnTo>
                    <a:pt x="397706" y="88987"/>
                  </a:lnTo>
                  <a:lnTo>
                    <a:pt x="424081" y="65773"/>
                  </a:lnTo>
                  <a:lnTo>
                    <a:pt x="433471" y="36661"/>
                  </a:lnTo>
                  <a:lnTo>
                    <a:pt x="420684" y="40908"/>
                  </a:lnTo>
                  <a:lnTo>
                    <a:pt x="387892" y="26847"/>
                  </a:lnTo>
                  <a:lnTo>
                    <a:pt x="358969" y="25526"/>
                  </a:lnTo>
                  <a:lnTo>
                    <a:pt x="318014" y="63461"/>
                  </a:lnTo>
                  <a:lnTo>
                    <a:pt x="216335" y="46239"/>
                  </a:lnTo>
                  <a:lnTo>
                    <a:pt x="215674" y="45956"/>
                  </a:lnTo>
                  <a:lnTo>
                    <a:pt x="108616" y="2831"/>
                  </a:lnTo>
                  <a:lnTo>
                    <a:pt x="20383" y="0"/>
                  </a:lnTo>
                  <a:lnTo>
                    <a:pt x="0" y="28263"/>
                  </a:lnTo>
                  <a:lnTo>
                    <a:pt x="15099" y="36378"/>
                  </a:lnTo>
                  <a:lnTo>
                    <a:pt x="30008" y="82665"/>
                  </a:lnTo>
                  <a:lnTo>
                    <a:pt x="54827" y="93517"/>
                  </a:lnTo>
                  <a:lnTo>
                    <a:pt x="64641" y="176984"/>
                  </a:lnTo>
                  <a:lnTo>
                    <a:pt x="3539" y="248513"/>
                  </a:lnTo>
                  <a:lnTo>
                    <a:pt x="8682" y="265971"/>
                  </a:lnTo>
                  <a:lnTo>
                    <a:pt x="48552" y="269179"/>
                  </a:lnTo>
                  <a:lnTo>
                    <a:pt x="45768" y="294375"/>
                  </a:lnTo>
                  <a:lnTo>
                    <a:pt x="12362" y="303104"/>
                  </a:lnTo>
                  <a:lnTo>
                    <a:pt x="12834" y="307256"/>
                  </a:lnTo>
                  <a:lnTo>
                    <a:pt x="218505" y="424364"/>
                  </a:lnTo>
                  <a:lnTo>
                    <a:pt x="224497" y="464895"/>
                  </a:lnTo>
                  <a:lnTo>
                    <a:pt x="315985" y="517315"/>
                  </a:lnTo>
                  <a:lnTo>
                    <a:pt x="357412" y="426205"/>
                  </a:lnTo>
                  <a:lnTo>
                    <a:pt x="367367" y="408794"/>
                  </a:lnTo>
                  <a:lnTo>
                    <a:pt x="389779" y="400301"/>
                  </a:lnTo>
                  <a:lnTo>
                    <a:pt x="400207" y="375388"/>
                  </a:lnTo>
                  <a:lnTo>
                    <a:pt x="413654" y="372416"/>
                  </a:lnTo>
                  <a:lnTo>
                    <a:pt x="430734" y="353401"/>
                  </a:lnTo>
                  <a:lnTo>
                    <a:pt x="390015" y="31272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0" name="Graphic 6">
              <a:extLst>
                <a:ext uri="{FF2B5EF4-FFF2-40B4-BE49-F238E27FC236}">
                  <a16:creationId xmlns:a16="http://schemas.microsoft.com/office/drawing/2014/main" id="{248DCDD5-96E6-4B17-8769-D1AC1FA0D485}"/>
                </a:ext>
              </a:extLst>
            </p:cNvPr>
            <p:cNvSpPr/>
            <p:nvPr/>
          </p:nvSpPr>
          <p:spPr>
            <a:xfrm>
              <a:off x="9286957" y="3518511"/>
              <a:ext cx="294752" cy="295790"/>
            </a:xfrm>
            <a:custGeom>
              <a:avLst/>
              <a:gdLst>
                <a:gd fmla="*/ 286543 w 294752" name="connsiteX0"/>
                <a:gd fmla="*/ 66670 h 295790" name="connsiteY0"/>
                <a:gd fmla="*/ 263281 w 294752" name="connsiteX1"/>
                <a:gd fmla="*/ 56478 h 295790" name="connsiteY1"/>
                <a:gd fmla="*/ 248136 w 294752" name="connsiteX2"/>
                <a:gd fmla="*/ 9625 h 295790" name="connsiteY2"/>
                <a:gd fmla="*/ 230301 w 294752" name="connsiteX3"/>
                <a:gd fmla="*/ 0 h 295790" name="connsiteY3"/>
                <a:gd fmla="*/ 190337 w 294752" name="connsiteX4"/>
                <a:gd fmla="*/ 15570 h 295790" name="connsiteY4"/>
                <a:gd fmla="*/ 117722 w 294752" name="connsiteX5"/>
                <a:gd fmla="*/ 18354 h 295790" name="connsiteY5"/>
                <a:gd fmla="*/ 75493 w 294752" name="connsiteX6"/>
                <a:gd fmla="*/ 18354 h 295790" name="connsiteY6"/>
                <a:gd fmla="*/ 71058 w 294752" name="connsiteX7"/>
                <a:gd fmla="*/ 18590 h 295790" name="connsiteY7"/>
                <a:gd fmla="*/ 69312 w 294752" name="connsiteX8"/>
                <a:gd fmla="*/ 48693 h 295790" name="connsiteY8"/>
                <a:gd fmla="*/ 78418 w 294752" name="connsiteX9"/>
                <a:gd fmla="*/ 93611 h 295790" name="connsiteY9"/>
                <a:gd fmla="*/ 99934 w 294752" name="connsiteX10"/>
                <a:gd fmla="*/ 92903 h 295790" name="connsiteY10"/>
                <a:gd fmla="*/ 96584 w 294752" name="connsiteX11"/>
                <a:gd fmla="*/ 127725 h 295790" name="connsiteY11"/>
                <a:gd fmla="*/ 73134 w 294752" name="connsiteX12"/>
                <a:gd fmla="*/ 150467 h 295790" name="connsiteY12"/>
                <a:gd fmla="*/ 64641 w 294752" name="connsiteX13"/>
                <a:gd fmla="*/ 168491 h 295790" name="connsiteY13"/>
                <a:gd fmla="*/ 46334 w 294752" name="connsiteX14"/>
                <a:gd fmla="*/ 178729 h 295790" name="connsiteY14"/>
                <a:gd fmla="*/ 36756 w 294752" name="connsiteX15"/>
                <a:gd fmla="*/ 167122 h 295790" name="connsiteY15"/>
                <a:gd fmla="*/ 17080 w 294752" name="connsiteX16"/>
                <a:gd fmla="*/ 196565 h 295790" name="connsiteY16"/>
                <a:gd fmla="*/ 6606 w 294752" name="connsiteX17"/>
                <a:gd fmla="*/ 283334 h 295790" name="connsiteY17"/>
                <a:gd fmla="*/ 0 w 294752" name="connsiteX18"/>
                <a:gd fmla="*/ 295791 h 295790" name="connsiteY18"/>
                <a:gd fmla="*/ 16656 w 294752" name="connsiteX19"/>
                <a:gd fmla="*/ 294186 h 295790" name="connsiteY19"/>
                <a:gd fmla="*/ 39351 w 294752" name="connsiteX20"/>
                <a:gd fmla="*/ 274511 h 295790" name="connsiteY20"/>
                <a:gd fmla="*/ 110880 w 294752" name="connsiteX21"/>
                <a:gd fmla="*/ 271633 h 295790" name="connsiteY21"/>
                <a:gd fmla="*/ 115174 w 294752" name="connsiteX22"/>
                <a:gd fmla="*/ 223884 h 295790" name="connsiteY22"/>
                <a:gd fmla="*/ 162876 w 294752" name="connsiteX23"/>
                <a:gd fmla="*/ 205152 h 295790" name="connsiteY23"/>
                <a:gd fmla="*/ 190101 w 294752" name="connsiteX24"/>
                <a:gd fmla="*/ 209210 h 295790" name="connsiteY24"/>
                <a:gd fmla="*/ 196046 w 294752" name="connsiteX25"/>
                <a:gd fmla="*/ 198877 h 295790" name="connsiteY25"/>
                <a:gd fmla="*/ 237425 w 294752" name="connsiteX26"/>
                <a:gd fmla="*/ 203453 h 295790" name="connsiteY26"/>
                <a:gd fmla="*/ 294753 w 294752" name="connsiteX27"/>
                <a:gd fmla="*/ 136406 h 295790" name="connsiteY27"/>
                <a:gd fmla="*/ 286543 w 294752" name="connsiteX28"/>
                <a:gd fmla="*/ 66670 h 2957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295790" w="294752">
                  <a:moveTo>
                    <a:pt x="286543" y="66670"/>
                  </a:moveTo>
                  <a:lnTo>
                    <a:pt x="263281" y="56478"/>
                  </a:lnTo>
                  <a:lnTo>
                    <a:pt x="248136" y="9625"/>
                  </a:lnTo>
                  <a:lnTo>
                    <a:pt x="230301" y="0"/>
                  </a:lnTo>
                  <a:lnTo>
                    <a:pt x="190337" y="15570"/>
                  </a:lnTo>
                  <a:lnTo>
                    <a:pt x="117722" y="18354"/>
                  </a:lnTo>
                  <a:lnTo>
                    <a:pt x="75493" y="18354"/>
                  </a:lnTo>
                  <a:lnTo>
                    <a:pt x="71058" y="18590"/>
                  </a:lnTo>
                  <a:lnTo>
                    <a:pt x="69312" y="48693"/>
                  </a:lnTo>
                  <a:lnTo>
                    <a:pt x="78418" y="93611"/>
                  </a:lnTo>
                  <a:lnTo>
                    <a:pt x="99934" y="92903"/>
                  </a:lnTo>
                  <a:lnTo>
                    <a:pt x="96584" y="127725"/>
                  </a:lnTo>
                  <a:lnTo>
                    <a:pt x="73134" y="150467"/>
                  </a:lnTo>
                  <a:lnTo>
                    <a:pt x="64641" y="168491"/>
                  </a:lnTo>
                  <a:lnTo>
                    <a:pt x="46334" y="178729"/>
                  </a:lnTo>
                  <a:lnTo>
                    <a:pt x="36756" y="167122"/>
                  </a:lnTo>
                  <a:lnTo>
                    <a:pt x="17080" y="196565"/>
                  </a:lnTo>
                  <a:lnTo>
                    <a:pt x="6606" y="283334"/>
                  </a:lnTo>
                  <a:lnTo>
                    <a:pt x="0" y="295791"/>
                  </a:lnTo>
                  <a:lnTo>
                    <a:pt x="16656" y="294186"/>
                  </a:lnTo>
                  <a:lnTo>
                    <a:pt x="39351" y="274511"/>
                  </a:lnTo>
                  <a:lnTo>
                    <a:pt x="110880" y="271633"/>
                  </a:lnTo>
                  <a:lnTo>
                    <a:pt x="115174" y="223884"/>
                  </a:lnTo>
                  <a:lnTo>
                    <a:pt x="162876" y="205152"/>
                  </a:lnTo>
                  <a:lnTo>
                    <a:pt x="190101" y="209210"/>
                  </a:lnTo>
                  <a:lnTo>
                    <a:pt x="196046" y="198877"/>
                  </a:lnTo>
                  <a:lnTo>
                    <a:pt x="237425" y="203453"/>
                  </a:lnTo>
                  <a:lnTo>
                    <a:pt x="294753" y="136406"/>
                  </a:lnTo>
                  <a:lnTo>
                    <a:pt x="286543" y="66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1" name="Graphic 6">
              <a:extLst>
                <a:ext uri="{FF2B5EF4-FFF2-40B4-BE49-F238E27FC236}">
                  <a16:creationId xmlns:a16="http://schemas.microsoft.com/office/drawing/2014/main" id="{9CCD3A95-A0D8-4F5D-9DD0-21E06C24FB1A}"/>
                </a:ext>
              </a:extLst>
            </p:cNvPr>
            <p:cNvSpPr/>
            <p:nvPr/>
          </p:nvSpPr>
          <p:spPr>
            <a:xfrm>
              <a:off x="7406712" y="3111982"/>
              <a:ext cx="240397" cy="359062"/>
            </a:xfrm>
            <a:custGeom>
              <a:avLst/>
              <a:gdLst>
                <a:gd fmla="*/ 210436 w 240397" name="connsiteX0"/>
                <a:gd fmla="*/ 237378 h 359062" name="connsiteY0"/>
                <a:gd fmla="*/ 201236 w 240397" name="connsiteX1"/>
                <a:gd fmla="*/ 100170 h 359062" name="connsiteY1"/>
                <a:gd fmla="*/ 196659 w 240397" name="connsiteX2"/>
                <a:gd fmla="*/ 75398 h 359062" name="connsiteY2"/>
                <a:gd fmla="*/ 195763 w 240397" name="connsiteX3"/>
                <a:gd fmla="*/ 46664 h 359062" name="connsiteY3"/>
                <a:gd fmla="*/ 165188 w 240397" name="connsiteX4"/>
                <a:gd fmla="*/ 0 h 359062" name="connsiteY4"/>
                <a:gd fmla="*/ 148060 w 240397" name="connsiteX5"/>
                <a:gd fmla="*/ 6700 h 359062" name="connsiteY5"/>
                <a:gd fmla="*/ 37369 w 240397" name="connsiteX6"/>
                <a:gd fmla="*/ 3114 h 359062" name="connsiteY6"/>
                <a:gd fmla="*/ 32604 w 240397" name="connsiteX7"/>
                <a:gd fmla="*/ 7832 h 359062" name="connsiteY7"/>
                <a:gd fmla="*/ 47136 w 240397" name="connsiteX8"/>
                <a:gd fmla="*/ 152401 h 359062" name="connsiteY8"/>
                <a:gd fmla="*/ 22034 w 240397" name="connsiteX9"/>
                <a:gd fmla="*/ 185901 h 359062" name="connsiteY9"/>
                <a:gd fmla="*/ 19298 w 240397" name="connsiteX10"/>
                <a:gd fmla="*/ 212371 h 359062" name="connsiteY10"/>
                <a:gd fmla="*/ 0 w 240397" name="connsiteX11"/>
                <a:gd fmla="*/ 237803 h 359062" name="connsiteY11"/>
                <a:gd fmla="*/ 13164 w 240397" name="connsiteX12"/>
                <a:gd fmla="*/ 294422 h 359062" name="connsiteY12"/>
                <a:gd fmla="*/ 31424 w 240397" name="connsiteX13"/>
                <a:gd fmla="*/ 303104 h 359062" name="connsiteY13"/>
                <a:gd fmla="*/ 31424 w 240397" name="connsiteX14"/>
                <a:gd fmla="*/ 348636 h 359062" name="connsiteY14"/>
                <a:gd fmla="*/ 61668 w 240397" name="connsiteX15"/>
                <a:gd fmla="*/ 359063 h 359062" name="connsiteY15"/>
                <a:gd fmla="*/ 81155 w 240397" name="connsiteX16"/>
                <a:gd fmla="*/ 350617 h 359062" name="connsiteY16"/>
                <a:gd fmla="*/ 91346 w 240397" name="connsiteX17"/>
                <a:gd fmla="*/ 341605 h 359062" name="connsiteY17"/>
                <a:gd fmla="*/ 125979 w 240397" name="connsiteX18"/>
                <a:gd fmla="*/ 332310 h 359062" name="connsiteY18"/>
                <a:gd fmla="*/ 177503 w 240397" name="connsiteX19"/>
                <a:gd fmla="*/ 305557 h 359062" name="connsiteY19"/>
                <a:gd fmla="*/ 200481 w 240397" name="connsiteX20"/>
                <a:gd fmla="*/ 298858 h 359062" name="connsiteY20"/>
                <a:gd fmla="*/ 214117 w 240397" name="connsiteX21"/>
                <a:gd fmla="*/ 296215 h 359062" name="connsiteY21"/>
                <a:gd fmla="*/ 222279 w 240397" name="connsiteX22"/>
                <a:gd fmla="*/ 299424 h 359062" name="connsiteY22"/>
                <a:gd fmla="*/ 232754 w 240397" name="connsiteX23"/>
                <a:gd fmla="*/ 297961 h 359062" name="connsiteY23"/>
                <a:gd fmla="*/ 240398 w 240397" name="connsiteX24"/>
                <a:gd fmla="*/ 289185 h 359062" name="connsiteY24"/>
                <a:gd fmla="*/ 210436 w 240397" name="connsiteX25"/>
                <a:gd fmla="*/ 237378 h 35906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59062" w="240397">
                  <a:moveTo>
                    <a:pt x="210436" y="237378"/>
                  </a:moveTo>
                  <a:lnTo>
                    <a:pt x="201236" y="100170"/>
                  </a:lnTo>
                  <a:lnTo>
                    <a:pt x="196659" y="75398"/>
                  </a:lnTo>
                  <a:lnTo>
                    <a:pt x="195763" y="46664"/>
                  </a:lnTo>
                  <a:lnTo>
                    <a:pt x="165188" y="0"/>
                  </a:lnTo>
                  <a:lnTo>
                    <a:pt x="148060" y="6700"/>
                  </a:lnTo>
                  <a:lnTo>
                    <a:pt x="37369" y="3114"/>
                  </a:lnTo>
                  <a:lnTo>
                    <a:pt x="32604" y="7832"/>
                  </a:lnTo>
                  <a:lnTo>
                    <a:pt x="47136" y="152401"/>
                  </a:lnTo>
                  <a:lnTo>
                    <a:pt x="22034" y="185901"/>
                  </a:lnTo>
                  <a:lnTo>
                    <a:pt x="19298" y="212371"/>
                  </a:lnTo>
                  <a:lnTo>
                    <a:pt x="0" y="237803"/>
                  </a:lnTo>
                  <a:lnTo>
                    <a:pt x="13164" y="294422"/>
                  </a:lnTo>
                  <a:lnTo>
                    <a:pt x="31424" y="303104"/>
                  </a:lnTo>
                  <a:lnTo>
                    <a:pt x="31424" y="348636"/>
                  </a:lnTo>
                  <a:lnTo>
                    <a:pt x="61668" y="359063"/>
                  </a:lnTo>
                  <a:lnTo>
                    <a:pt x="81155" y="350617"/>
                  </a:lnTo>
                  <a:lnTo>
                    <a:pt x="91346" y="341605"/>
                  </a:lnTo>
                  <a:lnTo>
                    <a:pt x="125979" y="332310"/>
                  </a:lnTo>
                  <a:lnTo>
                    <a:pt x="177503" y="305557"/>
                  </a:lnTo>
                  <a:lnTo>
                    <a:pt x="200481" y="298858"/>
                  </a:lnTo>
                  <a:lnTo>
                    <a:pt x="214117" y="296215"/>
                  </a:lnTo>
                  <a:lnTo>
                    <a:pt x="222279" y="299424"/>
                  </a:lnTo>
                  <a:lnTo>
                    <a:pt x="232754" y="297961"/>
                  </a:lnTo>
                  <a:lnTo>
                    <a:pt x="240398" y="289185"/>
                  </a:lnTo>
                  <a:lnTo>
                    <a:pt x="210436" y="2373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2" name="Graphic 6">
              <a:extLst>
                <a:ext uri="{FF2B5EF4-FFF2-40B4-BE49-F238E27FC236}">
                  <a16:creationId xmlns:a16="http://schemas.microsoft.com/office/drawing/2014/main" id="{8713AF12-359F-4408-9BE3-D17057E8B89E}"/>
                </a:ext>
              </a:extLst>
            </p:cNvPr>
            <p:cNvSpPr/>
            <p:nvPr/>
          </p:nvSpPr>
          <p:spPr>
            <a:xfrm>
              <a:off x="9263602" y="3810103"/>
              <a:ext cx="82521" cy="84268"/>
            </a:xfrm>
            <a:custGeom>
              <a:avLst/>
              <a:gdLst>
                <a:gd fmla="*/ 37221 w 82521" name="connsiteX0"/>
                <a:gd fmla="*/ 8617 h 84268" name="connsiteY0"/>
                <a:gd fmla="*/ 5230 w 82521" name="connsiteX1"/>
                <a:gd fmla="*/ 11826 h 84268" name="connsiteY1"/>
                <a:gd fmla="*/ 4663 w 82521" name="connsiteX2"/>
                <a:gd fmla="*/ 14893 h 84268" name="connsiteY2"/>
                <a:gd fmla="*/ -6707 w 82521" name="connsiteX3"/>
                <a:gd fmla="*/ 62594 h 84268" name="connsiteY3"/>
                <a:gd fmla="*/ 7070 w 82521" name="connsiteX4"/>
                <a:gd fmla="*/ 77505 h 84268" name="connsiteY4"/>
                <a:gd fmla="*/ 15562 w 82521" name="connsiteX5"/>
                <a:gd fmla="*/ 76749 h 84268" name="connsiteY5"/>
                <a:gd fmla="*/ 21649 w 82521" name="connsiteX6"/>
                <a:gd fmla="*/ 55471 h 84268" name="connsiteY6"/>
                <a:gd fmla="*/ 26605 w 82521" name="connsiteX7"/>
                <a:gd fmla="*/ 55471 h 84268" name="connsiteY7"/>
                <a:gd fmla="*/ 43308 w 82521" name="connsiteX8"/>
                <a:gd fmla="*/ 54809 h 84268" name="connsiteY8"/>
                <a:gd fmla="*/ 54915 w 82521" name="connsiteX9"/>
                <a:gd fmla="*/ 54432 h 84268" name="connsiteY9"/>
                <a:gd fmla="*/ 56942 w 82521" name="connsiteX10"/>
                <a:gd fmla="*/ 54432 h 84268" name="connsiteY10"/>
                <a:gd fmla="*/ 75815 w 82521" name="connsiteX11"/>
                <a:gd fmla="*/ 27490 h 84268" name="connsiteY11"/>
                <a:gd fmla="*/ 55290 w 82521" name="connsiteX12"/>
                <a:gd fmla="*/ -6764 h 8426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4268" w="82521">
                  <a:moveTo>
                    <a:pt x="37221" y="8617"/>
                  </a:moveTo>
                  <a:lnTo>
                    <a:pt x="5230" y="11826"/>
                  </a:lnTo>
                  <a:lnTo>
                    <a:pt x="4663" y="14893"/>
                  </a:lnTo>
                  <a:lnTo>
                    <a:pt x="-6707" y="62594"/>
                  </a:lnTo>
                  <a:lnTo>
                    <a:pt x="7070" y="77505"/>
                  </a:lnTo>
                  <a:lnTo>
                    <a:pt x="15562" y="76749"/>
                  </a:lnTo>
                  <a:lnTo>
                    <a:pt x="21649" y="55471"/>
                  </a:lnTo>
                  <a:lnTo>
                    <a:pt x="26605" y="55471"/>
                  </a:lnTo>
                  <a:lnTo>
                    <a:pt x="43308" y="54809"/>
                  </a:lnTo>
                  <a:lnTo>
                    <a:pt x="54915" y="54432"/>
                  </a:lnTo>
                  <a:lnTo>
                    <a:pt x="56942" y="54432"/>
                  </a:lnTo>
                  <a:lnTo>
                    <a:pt x="75815" y="27490"/>
                  </a:lnTo>
                  <a:lnTo>
                    <a:pt x="55290" y="-6764"/>
                  </a:lnTo>
                  <a:close/>
                </a:path>
              </a:pathLst>
            </a:custGeom>
            <a:solidFill>
              <a:srgbClr val="A0ADBA"/>
            </a:solidFill>
            <a:ln cap="flat" w="14142">
              <a:solidFill>
                <a:srgbClr val="FFFFFF"/>
              </a:solidFill>
              <a:prstDash val="solid"/>
              <a:miter/>
            </a:ln>
          </p:spPr>
          <p:txBody>
            <a:bodyPr anchor="ctr" rtlCol="0"/>
            <a:lstStyle/>
            <a:p>
              <a:endParaRPr lang="en-GB"/>
            </a:p>
          </p:txBody>
        </p:sp>
      </p:grpSp>
      <p:sp>
        <p:nvSpPr>
          <p:cNvPr id="123" name="Graphic 6">
            <a:extLst>
              <a:ext uri="{FF2B5EF4-FFF2-40B4-BE49-F238E27FC236}">
                <a16:creationId xmlns:a16="http://schemas.microsoft.com/office/drawing/2014/main" id="{8F936ABD-6CC1-4C5F-A093-6D4A85A57535}"/>
              </a:ext>
            </a:extLst>
          </p:cNvPr>
          <p:cNvSpPr/>
          <p:nvPr/>
        </p:nvSpPr>
        <p:spPr>
          <a:xfrm>
            <a:off x="6832299" y="2762402"/>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cxnSp>
        <p:nvCxnSpPr>
          <p:cNvPr id="7" name="Connector: Elbow 6">
            <a:extLst>
              <a:ext uri="{FF2B5EF4-FFF2-40B4-BE49-F238E27FC236}">
                <a16:creationId xmlns:a16="http://schemas.microsoft.com/office/drawing/2014/main" id="{D417135B-3171-4A27-ABAE-6893BC6DB0CE}"/>
              </a:ext>
            </a:extLst>
          </p:cNvPr>
          <p:cNvCxnSpPr>
            <a:cxnSpLocks/>
          </p:cNvCxnSpPr>
          <p:nvPr/>
        </p:nvCxnSpPr>
        <p:spPr>
          <a:xfrm>
            <a:off x="5609831" y="2807670"/>
            <a:ext cx="1097716" cy="849930"/>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B12D3118-E9AE-4535-A93A-43A48CCA339C}"/>
              </a:ext>
            </a:extLst>
          </p:cNvPr>
          <p:cNvCxnSpPr>
            <a:cxnSpLocks/>
          </p:cNvCxnSpPr>
          <p:nvPr/>
        </p:nvCxnSpPr>
        <p:spPr>
          <a:xfrm flipV="1">
            <a:off x="5609831" y="3657600"/>
            <a:ext cx="1097716" cy="1040620"/>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Graphical user interface  Description automatically generated with low confidence" id="128" name="Picture 127">
            <a:extLst>
              <a:ext uri="{FF2B5EF4-FFF2-40B4-BE49-F238E27FC236}">
                <a16:creationId xmlns:a16="http://schemas.microsoft.com/office/drawing/2014/main" id="{F9FE7DF6-1E16-42DE-8100-4C278B781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1968" y="2872425"/>
            <a:ext cx="1587128" cy="1587128"/>
          </a:xfrm>
          <a:prstGeom prst="rect">
            <a:avLst/>
          </a:prstGeom>
        </p:spPr>
      </p:pic>
      <p:cxnSp>
        <p:nvCxnSpPr>
          <p:cNvPr id="130" name="Straight Arrow Connector 129">
            <a:extLst>
              <a:ext uri="{FF2B5EF4-FFF2-40B4-BE49-F238E27FC236}">
                <a16:creationId xmlns:a16="http://schemas.microsoft.com/office/drawing/2014/main" id="{A1B1403A-4F6D-4515-88E7-8EDBF66DD3A9}"/>
              </a:ext>
            </a:extLst>
          </p:cNvPr>
          <p:cNvCxnSpPr>
            <a:stCxn id="128" idx="1"/>
          </p:cNvCxnSpPr>
          <p:nvPr/>
        </p:nvCxnSpPr>
        <p:spPr>
          <a:xfrm flipH="1">
            <a:off x="8407734" y="3665989"/>
            <a:ext cx="914234" cy="417"/>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Germ outline" id="133" name="Graphic 131">
            <a:extLst>
              <a:ext uri="{FF2B5EF4-FFF2-40B4-BE49-F238E27FC236}">
                <a16:creationId xmlns:a16="http://schemas.microsoft.com/office/drawing/2014/main" id="{2B648A42-D5F1-407C-9007-5D64EEA90864}"/>
              </a:ext>
            </a:extLst>
          </p:cNvPr>
          <p:cNvGrpSpPr/>
          <p:nvPr/>
        </p:nvGrpSpPr>
        <p:grpSpPr>
          <a:xfrm>
            <a:off x="6728637" y="2828102"/>
            <a:ext cx="1790178" cy="1794616"/>
            <a:chOff x="7476640" y="856537"/>
            <a:chExt cx="1790178" cy="1794616"/>
          </a:xfrm>
          <a:solidFill>
            <a:schemeClr val="tx2"/>
          </a:solidFill>
        </p:grpSpPr>
        <p:sp>
          <p:nvSpPr>
            <p:cNvPr descr="Germ outline" id="134" name="Graphic 131">
              <a:extLst>
                <a:ext uri="{FF2B5EF4-FFF2-40B4-BE49-F238E27FC236}">
                  <a16:creationId xmlns:a16="http://schemas.microsoft.com/office/drawing/2014/main" id="{6E90DA66-496F-45D7-A096-D2EC1B63C71B}"/>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35" name="Graphic 131">
              <a:extLst>
                <a:ext uri="{FF2B5EF4-FFF2-40B4-BE49-F238E27FC236}">
                  <a16:creationId xmlns:a16="http://schemas.microsoft.com/office/drawing/2014/main" id="{9AE710C1-7F5E-46E4-B7A0-5D433EB7DEA3}"/>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6" name="Graphic 131">
              <a:extLst>
                <a:ext uri="{FF2B5EF4-FFF2-40B4-BE49-F238E27FC236}">
                  <a16:creationId xmlns:a16="http://schemas.microsoft.com/office/drawing/2014/main" id="{6F592498-8DE9-4AC8-8CCB-DCF4399666F0}"/>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37" name="Graphic 131">
              <a:extLst>
                <a:ext uri="{FF2B5EF4-FFF2-40B4-BE49-F238E27FC236}">
                  <a16:creationId xmlns:a16="http://schemas.microsoft.com/office/drawing/2014/main" id="{9CB5C0AF-5756-4112-AF96-8AF1458200F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8" name="Graphic 131">
              <a:extLst>
                <a:ext uri="{FF2B5EF4-FFF2-40B4-BE49-F238E27FC236}">
                  <a16:creationId xmlns:a16="http://schemas.microsoft.com/office/drawing/2014/main" id="{539A0B75-EE6D-4EB4-87A5-21F5DE1280EE}"/>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39" name="Graphic 131">
              <a:extLst>
                <a:ext uri="{FF2B5EF4-FFF2-40B4-BE49-F238E27FC236}">
                  <a16:creationId xmlns:a16="http://schemas.microsoft.com/office/drawing/2014/main" id="{F6436091-7116-4D2B-BD73-B334F9C7A12C}"/>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40" name="Graphic 131">
              <a:extLst>
                <a:ext uri="{FF2B5EF4-FFF2-40B4-BE49-F238E27FC236}">
                  <a16:creationId xmlns:a16="http://schemas.microsoft.com/office/drawing/2014/main" id="{9BAC0DCA-9D93-40EA-BE0C-4DD28C519B9F}"/>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41" name="TextBox 140">
            <a:extLst>
              <a:ext uri="{FF2B5EF4-FFF2-40B4-BE49-F238E27FC236}">
                <a16:creationId xmlns:a16="http://schemas.microsoft.com/office/drawing/2014/main" id="{118758C7-0CE1-425D-BD03-DDF36AEDFC1E}"/>
              </a:ext>
            </a:extLst>
          </p:cNvPr>
          <p:cNvSpPr txBox="1"/>
          <p:nvPr/>
        </p:nvSpPr>
        <p:spPr>
          <a:xfrm>
            <a:off x="8981209" y="4213706"/>
            <a:ext cx="2286000" cy="548640"/>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grpSp>
        <p:nvGrpSpPr>
          <p:cNvPr descr="Doctor female outline" id="142" name="Graphic 12">
            <a:extLst>
              <a:ext uri="{FF2B5EF4-FFF2-40B4-BE49-F238E27FC236}">
                <a16:creationId xmlns:a16="http://schemas.microsoft.com/office/drawing/2014/main" id="{39BAA82F-05DE-4D39-9EF2-0C08EDACA8D4}"/>
              </a:ext>
            </a:extLst>
          </p:cNvPr>
          <p:cNvGrpSpPr/>
          <p:nvPr/>
        </p:nvGrpSpPr>
        <p:grpSpPr>
          <a:xfrm>
            <a:off x="4214378" y="2102669"/>
            <a:ext cx="1073420" cy="1414598"/>
            <a:chOff x="4772520" y="2090794"/>
            <a:chExt cx="1073420" cy="1414598"/>
          </a:xfrm>
          <a:solidFill>
            <a:schemeClr val="tx2"/>
          </a:solidFill>
        </p:grpSpPr>
        <p:sp>
          <p:nvSpPr>
            <p:cNvPr descr="Doctor female outline" id="143" name="Graphic 12">
              <a:extLst>
                <a:ext uri="{FF2B5EF4-FFF2-40B4-BE49-F238E27FC236}">
                  <a16:creationId xmlns:a16="http://schemas.microsoft.com/office/drawing/2014/main" id="{79E7FD96-3090-407B-B58D-71EB89351584}"/>
                </a:ext>
              </a:extLst>
            </p:cNvPr>
            <p:cNvSpPr/>
            <p:nvPr/>
          </p:nvSpPr>
          <p:spPr>
            <a:xfrm>
              <a:off x="4772520" y="2090794"/>
              <a:ext cx="1073420" cy="1414598"/>
            </a:xfrm>
            <a:custGeom>
              <a:avLst/>
              <a:gdLst>
                <a:gd fmla="*/ 1013381 w 1073420" name="connsiteX0"/>
                <a:gd fmla="*/ 900037 h 1414598" name="connsiteY0"/>
                <a:gd fmla="*/ 808930 w 1073420" name="connsiteX1"/>
                <a:gd fmla="*/ 786344 h 1414598" name="connsiteY1"/>
                <a:gd fmla="*/ 904160 w 1073420" name="connsiteX2"/>
                <a:gd fmla="*/ 745750 h 1414598" name="connsiteY2"/>
                <a:gd fmla="*/ 909710 w 1073420" name="connsiteX3"/>
                <a:gd fmla="*/ 721065 h 1414598" name="connsiteY3"/>
                <a:gd fmla="*/ 906915 w 1073420" name="connsiteX4"/>
                <a:gd fmla="*/ 717663 h 1414598" name="connsiteY4"/>
                <a:gd fmla="*/ 846893 w 1073420" name="connsiteX5"/>
                <a:gd fmla="*/ 606045 h 1414598" name="connsiteY5"/>
                <a:gd fmla="*/ 864783 w 1073420" name="connsiteX6"/>
                <a:gd fmla="*/ 481939 h 1414598" name="connsiteY6"/>
                <a:gd fmla="*/ 892460 w 1073420" name="connsiteX7"/>
                <a:gd fmla="*/ 279904 h 1414598" name="connsiteY7"/>
                <a:gd fmla="*/ 811470 w 1073420" name="connsiteX8"/>
                <a:gd fmla="*/ 110804 h 1414598" name="connsiteY8"/>
                <a:gd fmla="*/ 721160 w 1073420" name="connsiteX9"/>
                <a:gd fmla="*/ 105276 h 1414598" name="connsiteY9"/>
                <a:gd fmla="*/ 577035 w 1073420" name="connsiteX10"/>
                <a:gd fmla="*/ 12980 h 1414598" name="connsiteY10"/>
                <a:gd fmla="*/ 298769 w 1073420" name="connsiteX11"/>
                <a:gd fmla="*/ 48921 h 1414598" name="connsiteY11"/>
                <a:gd fmla="*/ 189781 w 1073420" name="connsiteX12"/>
                <a:gd fmla="*/ 318278 h 1414598" name="connsiteY12"/>
                <a:gd fmla="*/ 197331 w 1073420" name="connsiteX13"/>
                <a:gd fmla="*/ 502549 h 1414598" name="connsiteY13"/>
                <a:gd fmla="*/ 199603 w 1073420" name="connsiteX14"/>
                <a:gd fmla="*/ 644008 h 1414598" name="connsiteY14"/>
                <a:gd fmla="*/ 160512 w 1073420" name="connsiteX15"/>
                <a:gd fmla="*/ 728093 h 1414598" name="connsiteY15"/>
                <a:gd fmla="*/ 164292 w 1073420" name="connsiteX16"/>
                <a:gd fmla="*/ 753109 h 1414598" name="connsiteY16"/>
                <a:gd fmla="*/ 166362 w 1073420" name="connsiteX17"/>
                <a:gd fmla="*/ 754427 h 1414598" name="connsiteY17"/>
                <a:gd fmla="*/ 259321 w 1073420" name="connsiteX18"/>
                <a:gd fmla="*/ 788437 h 1414598" name="connsiteY18"/>
                <a:gd fmla="*/ 60058 w 1073420" name="connsiteX19"/>
                <a:gd fmla="*/ 900019 h 1414598" name="connsiteY19"/>
                <a:gd fmla="*/ 0 w 1073420" name="connsiteX20"/>
                <a:gd fmla="*/ 1021011 h 1414598" name="connsiteY20"/>
                <a:gd fmla="*/ 0 w 1073420" name="connsiteX21"/>
                <a:gd fmla="*/ 1325755 h 1414598" name="connsiteY21"/>
                <a:gd fmla="*/ 7961 w 1073420" name="connsiteX22"/>
                <a:gd fmla="*/ 1331122 h 1414598" name="connsiteY22"/>
                <a:gd fmla="*/ 542543 w 1073420" name="connsiteX23"/>
                <a:gd fmla="*/ 1414599 h 1414598" name="connsiteY23"/>
                <a:gd fmla="*/ 1066193 w 1073420" name="connsiteX24"/>
                <a:gd fmla="*/ 1330514 h 1414598" name="connsiteY24"/>
                <a:gd fmla="*/ 1073421 w 1073420" name="connsiteX25"/>
                <a:gd fmla="*/ 1325147 h 1414598" name="connsiteY25"/>
                <a:gd fmla="*/ 1073421 w 1073420" name="connsiteX26"/>
                <a:gd fmla="*/ 1020635 h 1414598" name="connsiteY26"/>
                <a:gd fmla="*/ 1013381 w 1073420" name="connsiteX27"/>
                <a:gd fmla="*/ 900037 h 1414598" name="connsiteY27"/>
                <a:gd fmla="*/ 796210 w 1073420" name="connsiteX28"/>
                <a:gd fmla="*/ 967340 h 1414598" name="connsiteY28"/>
                <a:gd fmla="*/ 831990 w 1073420" name="connsiteX29"/>
                <a:gd fmla="*/ 1003121 h 1414598" name="connsiteY29"/>
                <a:gd fmla="*/ 796210 w 1073420" name="connsiteX30"/>
                <a:gd fmla="*/ 1038902 h 1414598" name="connsiteY30"/>
                <a:gd fmla="*/ 760429 w 1073420" name="connsiteX31"/>
                <a:gd fmla="*/ 1003121 h 1414598" name="connsiteY31"/>
                <a:gd fmla="*/ 796210 w 1073420" name="connsiteX32"/>
                <a:gd fmla="*/ 967340 h 1414598" name="connsiteY32"/>
                <a:gd fmla="*/ 700013 w 1073420" name="connsiteX33"/>
                <a:gd fmla="*/ 780726 h 1414598" name="connsiteY33"/>
                <a:gd fmla="*/ 706329 w 1073420" name="connsiteX34"/>
                <a:gd fmla="*/ 783893 h 1414598" name="connsiteY34"/>
                <a:gd fmla="*/ 718852 w 1073420" name="connsiteX35"/>
                <a:gd fmla="*/ 789027 h 1414598" name="connsiteY35"/>
                <a:gd fmla="*/ 536710 w 1073420" name="connsiteX36"/>
                <a:gd fmla="*/ 824217 h 1414598" name="connsiteY36"/>
                <a:gd fmla="*/ 354515 w 1073420" name="connsiteX37"/>
                <a:gd fmla="*/ 788991 h 1414598" name="connsiteY37"/>
                <a:gd fmla="*/ 367038 w 1073420" name="connsiteX38"/>
                <a:gd fmla="*/ 783893 h 1414598" name="connsiteY38"/>
                <a:gd fmla="*/ 374910 w 1073420" name="connsiteX39"/>
                <a:gd fmla="*/ 780171 h 1414598" name="connsiteY39"/>
                <a:gd fmla="*/ 411478 w 1073420" name="connsiteX40"/>
                <a:gd fmla="*/ 717680 h 1414598" name="connsiteY40"/>
                <a:gd fmla="*/ 411478 w 1073420" name="connsiteX41"/>
                <a:gd fmla="*/ 685621 h 1414598" name="connsiteY41"/>
                <a:gd fmla="*/ 662032 w 1073420" name="connsiteX42"/>
                <a:gd fmla="*/ 685621 h 1414598" name="connsiteY42"/>
                <a:gd fmla="*/ 662032 w 1073420" name="connsiteX43"/>
                <a:gd fmla="*/ 717609 h 1414598" name="connsiteY43"/>
                <a:gd fmla="*/ 700013 w 1073420" name="connsiteX44"/>
                <a:gd fmla="*/ 780726 h 1414598" name="connsiteY44"/>
                <a:gd fmla="*/ 536710 w 1073420" name="connsiteX45"/>
                <a:gd fmla="*/ 681095 h 1414598" name="connsiteY45"/>
                <a:gd fmla="*/ 304136 w 1073420" name="connsiteX46"/>
                <a:gd fmla="*/ 448520 h 1414598" name="connsiteY46"/>
                <a:gd fmla="*/ 304136 w 1073420" name="connsiteX47"/>
                <a:gd fmla="*/ 376315 h 1414598" name="connsiteY47"/>
                <a:gd fmla="*/ 530037 w 1073420" name="connsiteX48"/>
                <a:gd fmla="*/ 321892 h 1414598" name="connsiteY48"/>
                <a:gd fmla="*/ 548500 w 1073420" name="connsiteX49"/>
                <a:gd fmla="*/ 312661 h 1414598" name="connsiteY49"/>
                <a:gd fmla="*/ 683000 w 1073420" name="connsiteX50"/>
                <a:gd fmla="*/ 224891 h 1414598" name="connsiteY50"/>
                <a:gd fmla="*/ 714129 w 1073420" name="connsiteX51"/>
                <a:gd fmla="*/ 347064 h 1414598" name="connsiteY51"/>
                <a:gd fmla="*/ 764759 w 1073420" name="connsiteX52"/>
                <a:gd fmla="*/ 400163 h 1414598" name="connsiteY52"/>
                <a:gd fmla="*/ 769321 w 1073420" name="connsiteX53"/>
                <a:gd fmla="*/ 403276 h 1414598" name="connsiteY53"/>
                <a:gd fmla="*/ 769321 w 1073420" name="connsiteX54"/>
                <a:gd fmla="*/ 448520 h 1414598" name="connsiteY54"/>
                <a:gd fmla="*/ 536710 w 1073420" name="connsiteX55"/>
                <a:gd fmla="*/ 681095 h 1414598" name="connsiteY55"/>
                <a:gd fmla="*/ 268355 w 1073420" name="connsiteX56"/>
                <a:gd fmla="*/ 359068 h 1414598" name="connsiteY56"/>
                <a:gd fmla="*/ 268355 w 1073420" name="connsiteX57"/>
                <a:gd fmla="*/ 448520 h 1414598" name="connsiteY57"/>
                <a:gd fmla="*/ 375572 w 1073420" name="connsiteX58"/>
                <a:gd fmla="*/ 662596 h 1414598" name="connsiteY58"/>
                <a:gd fmla="*/ 375572 w 1073420" name="connsiteX59"/>
                <a:gd fmla="*/ 717680 h 1414598" name="connsiteY59"/>
                <a:gd fmla="*/ 354444 w 1073420" name="connsiteX60"/>
                <a:gd fmla="*/ 750134 h 1414598" name="connsiteY60"/>
                <a:gd fmla="*/ 201642 w 1073420" name="connsiteX61"/>
                <a:gd fmla="*/ 731617 h 1414598" name="connsiteY61"/>
                <a:gd fmla="*/ 235043 w 1073420" name="connsiteX62"/>
                <a:gd fmla="*/ 648892 h 1414598" name="connsiteY62"/>
                <a:gd fmla="*/ 233040 w 1073420" name="connsiteX63"/>
                <a:gd fmla="*/ 500170 h 1414598" name="connsiteY63"/>
                <a:gd fmla="*/ 225561 w 1073420" name="connsiteX64"/>
                <a:gd fmla="*/ 318314 h 1414598" name="connsiteY64"/>
                <a:gd fmla="*/ 317357 w 1073420" name="connsiteX65"/>
                <a:gd fmla="*/ 79514 h 1414598" name="connsiteY65"/>
                <a:gd fmla="*/ 566981 w 1073420" name="connsiteX66"/>
                <a:gd fmla="*/ 47311 h 1414598" name="connsiteY66"/>
                <a:gd fmla="*/ 697044 w 1073420" name="connsiteX67"/>
                <a:gd fmla="*/ 133507 h 1414598" name="connsiteY67"/>
                <a:gd fmla="*/ 716723 w 1073420" name="connsiteX68"/>
                <a:gd fmla="*/ 142613 h 1414598" name="connsiteY68"/>
                <a:gd fmla="*/ 793651 w 1073420" name="connsiteX69"/>
                <a:gd fmla="*/ 141933 h 1414598" name="connsiteY69"/>
                <a:gd fmla="*/ 856500 w 1073420" name="connsiteX70"/>
                <a:gd fmla="*/ 279814 h 1414598" name="connsiteY70"/>
                <a:gd fmla="*/ 829486 w 1073420" name="connsiteX71"/>
                <a:gd fmla="*/ 475123 h 1414598" name="connsiteY71"/>
                <a:gd fmla="*/ 811077 w 1073420" name="connsiteX72"/>
                <a:gd fmla="*/ 608657 h 1414598" name="connsiteY72"/>
                <a:gd fmla="*/ 865928 w 1073420" name="connsiteX73"/>
                <a:gd fmla="*/ 726089 h 1414598" name="connsiteY73"/>
                <a:gd fmla="*/ 717957 w 1073420" name="connsiteX74"/>
                <a:gd fmla="*/ 749704 h 1414598" name="connsiteY74"/>
                <a:gd fmla="*/ 697723 w 1073420" name="connsiteX75"/>
                <a:gd fmla="*/ 717680 h 1414598" name="connsiteY75"/>
                <a:gd fmla="*/ 697723 w 1073420" name="connsiteX76"/>
                <a:gd fmla="*/ 662721 h 1414598" name="connsiteY76"/>
                <a:gd fmla="*/ 805066 w 1073420" name="connsiteX77"/>
                <a:gd fmla="*/ 448520 h 1414598" name="connsiteY77"/>
                <a:gd fmla="*/ 804869 w 1073420" name="connsiteX78"/>
                <a:gd fmla="*/ 394849 h 1414598" name="connsiteY78"/>
                <a:gd fmla="*/ 800396 w 1073420" name="connsiteX79"/>
                <a:gd fmla="*/ 382845 h 1414598" name="connsiteY79"/>
                <a:gd fmla="*/ 784527 w 1073420" name="connsiteX80"/>
                <a:gd fmla="*/ 370321 h 1414598" name="connsiteY80"/>
                <a:gd fmla="*/ 745330 w 1073420" name="connsiteX81"/>
                <a:gd fmla="*/ 329532 h 1414598" name="connsiteY81"/>
                <a:gd fmla="*/ 718387 w 1073420" name="connsiteX82"/>
                <a:gd fmla="*/ 219524 h 1414598" name="connsiteY82"/>
                <a:gd fmla="*/ 678284 w 1073420" name="connsiteX83"/>
                <a:gd fmla="*/ 190098 h 1414598" name="connsiteY83"/>
                <a:gd fmla="*/ 659474 w 1073420" name="connsiteX84"/>
                <a:gd fmla="*/ 199290 h 1414598" name="connsiteY84"/>
                <a:gd fmla="*/ 532542 w 1073420" name="connsiteX85"/>
                <a:gd fmla="*/ 280637 h 1414598" name="connsiteY85"/>
                <a:gd fmla="*/ 514652 w 1073420" name="connsiteX86"/>
                <a:gd fmla="*/ 289582 h 1414598" name="connsiteY86"/>
                <a:gd fmla="*/ 286246 w 1073420" name="connsiteX87"/>
                <a:gd fmla="*/ 341178 h 1414598" name="connsiteY87"/>
                <a:gd fmla="*/ 268355 w 1073420" name="connsiteX88"/>
                <a:gd fmla="*/ 359068 h 1414598" name="connsiteY88"/>
                <a:gd fmla="*/ 778230 w 1073420" name="connsiteX89"/>
                <a:gd fmla="*/ 812929 h 1414598" name="connsiteY89"/>
                <a:gd fmla="*/ 778230 w 1073420" name="connsiteX90"/>
                <a:gd fmla="*/ 932901 h 1414598" name="connsiteY90"/>
                <a:gd fmla="*/ 778463 w 1073420" name="connsiteX91"/>
                <a:gd fmla="*/ 934028 h 1414598" name="connsiteY91"/>
                <a:gd fmla="*/ 726783 w 1073420" name="connsiteX92"/>
                <a:gd fmla="*/ 1021042 h 1414598" name="connsiteY92"/>
                <a:gd fmla="*/ 813796 w 1073420" name="connsiteX93"/>
                <a:gd fmla="*/ 1072722 h 1414598" name="connsiteY93"/>
                <a:gd fmla="*/ 865476 w 1073420" name="connsiteX94"/>
                <a:gd fmla="*/ 985708 h 1414598" name="connsiteY94"/>
                <a:gd fmla="*/ 813796 w 1073420" name="connsiteX95"/>
                <a:gd fmla="*/ 934028 h 1414598" name="connsiteY95"/>
                <a:gd fmla="*/ 814011 w 1073420" name="connsiteX96"/>
                <a:gd fmla="*/ 932901 h 1414598" name="connsiteY96"/>
                <a:gd fmla="*/ 814011 w 1073420" name="connsiteX97"/>
                <a:gd fmla="*/ 827098 h 1414598" name="connsiteY97"/>
                <a:gd fmla="*/ 990141 w 1073420" name="connsiteX98"/>
                <a:gd fmla="*/ 927284 h 1414598" name="connsiteY98"/>
                <a:gd fmla="*/ 1037640 w 1073420" name="connsiteX99"/>
                <a:gd fmla="*/ 1021011 h 1414598" name="connsiteY99"/>
                <a:gd fmla="*/ 1037640 w 1073420" name="connsiteX100"/>
                <a:gd fmla="*/ 1306827 h 1414598" name="connsiteY100"/>
                <a:gd fmla="*/ 35781 w 1073420" name="connsiteX101"/>
                <a:gd fmla="*/ 1306237 h 1414598" name="connsiteY101"/>
                <a:gd fmla="*/ 35781 w 1073420" name="connsiteX102"/>
                <a:gd fmla="*/ 1021387 h 1414598" name="connsiteY102"/>
                <a:gd fmla="*/ 83136 w 1073420" name="connsiteX103"/>
                <a:gd fmla="*/ 927302 h 1414598" name="connsiteY103"/>
                <a:gd fmla="*/ 259410 w 1073420" name="connsiteX104"/>
                <a:gd fmla="*/ 827116 h 1414598" name="connsiteY104"/>
                <a:gd fmla="*/ 259410 w 1073420" name="connsiteX105"/>
                <a:gd fmla="*/ 932025 h 1414598" name="connsiteY105"/>
                <a:gd fmla="*/ 143123 w 1073420" name="connsiteX106"/>
                <a:gd fmla="*/ 1056792 h 1414598" name="connsiteY106"/>
                <a:gd fmla="*/ 143123 w 1073420" name="connsiteX107"/>
                <a:gd fmla="*/ 1190970 h 1414598" name="connsiteY107"/>
                <a:gd fmla="*/ 184628 w 1073420" name="connsiteX108"/>
                <a:gd fmla="*/ 1243120 h 1414598" name="connsiteY108"/>
                <a:gd fmla="*/ 222261 w 1073420" name="connsiteX109"/>
                <a:gd fmla="*/ 1248033 h 1414598" name="connsiteY109"/>
                <a:gd fmla="*/ 227173 w 1073420" name="connsiteX110"/>
                <a:gd fmla="*/ 1210400 h 1414598" name="connsiteY110"/>
                <a:gd fmla="*/ 189541 w 1073420" name="connsiteX111"/>
                <a:gd fmla="*/ 1205488 h 1414598" name="connsiteY111"/>
                <a:gd fmla="*/ 188367 w 1073420" name="connsiteX112"/>
                <a:gd fmla="*/ 1206445 h 1414598" name="connsiteY112"/>
                <a:gd fmla="*/ 178903 w 1073420" name="connsiteX113"/>
                <a:gd fmla="*/ 1190970 h 1414598" name="connsiteY113"/>
                <a:gd fmla="*/ 178903 w 1073420" name="connsiteX114"/>
                <a:gd fmla="*/ 1056792 h 1414598" name="connsiteY114"/>
                <a:gd fmla="*/ 268355 w 1073420" name="connsiteX115"/>
                <a:gd fmla="*/ 967340 h 1414598" name="connsiteY115"/>
                <a:gd fmla="*/ 286246 w 1073420" name="connsiteX116"/>
                <a:gd fmla="*/ 967340 h 1414598" name="connsiteY116"/>
                <a:gd fmla="*/ 375697 w 1073420" name="connsiteX117"/>
                <a:gd fmla="*/ 1056792 h 1414598" name="connsiteY117"/>
                <a:gd fmla="*/ 375697 w 1073420" name="connsiteX118"/>
                <a:gd fmla="*/ 1190970 h 1414598" name="connsiteY118"/>
                <a:gd fmla="*/ 366251 w 1073420" name="connsiteX119"/>
                <a:gd fmla="*/ 1206445 h 1414598" name="connsiteY119"/>
                <a:gd fmla="*/ 328402 w 1073420" name="connsiteX120"/>
                <a:gd fmla="*/ 1209227 h 1414598" name="connsiteY120"/>
                <a:gd fmla="*/ 331184 w 1073420" name="connsiteX121"/>
                <a:gd fmla="*/ 1247075 h 1414598" name="connsiteY121"/>
                <a:gd fmla="*/ 369033 w 1073420" name="connsiteX122"/>
                <a:gd fmla="*/ 1244293 h 1414598" name="connsiteY122"/>
                <a:gd fmla="*/ 369990 w 1073420" name="connsiteX123"/>
                <a:gd fmla="*/ 1243120 h 1414598" name="connsiteY123"/>
                <a:gd fmla="*/ 411478 w 1073420" name="connsiteX124"/>
                <a:gd fmla="*/ 1190970 h 1414598" name="connsiteY124"/>
                <a:gd fmla="*/ 411478 w 1073420" name="connsiteX125"/>
                <a:gd fmla="*/ 1056792 h 1414598" name="connsiteY125"/>
                <a:gd fmla="*/ 295191 w 1073420" name="connsiteX126"/>
                <a:gd fmla="*/ 932007 h 1414598" name="connsiteY126"/>
                <a:gd fmla="*/ 295191 w 1073420" name="connsiteX127"/>
                <a:gd fmla="*/ 812857 h 1414598" name="connsiteY127"/>
                <a:gd fmla="*/ 312509 w 1073420" name="connsiteX128"/>
                <a:gd fmla="*/ 806327 h 1414598" name="connsiteY128"/>
                <a:gd fmla="*/ 536710 w 1073420" name="connsiteX129"/>
                <a:gd fmla="*/ 859998 h 1414598" name="connsiteY129"/>
                <a:gd fmla="*/ 760894 w 1073420" name="connsiteX130"/>
                <a:gd fmla="*/ 806327 h 1414598" name="connsiteY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b="b" l="l" r="r" t="t"/>
              <a:pathLst>
                <a:path h="1414598" w="1073420">
                  <a:moveTo>
                    <a:pt x="1013381" y="900037"/>
                  </a:moveTo>
                  <a:cubicBezTo>
                    <a:pt x="951861" y="851280"/>
                    <a:pt x="882806" y="812879"/>
                    <a:pt x="808930" y="786344"/>
                  </a:cubicBezTo>
                  <a:cubicBezTo>
                    <a:pt x="842430" y="777373"/>
                    <a:pt x="874491" y="763707"/>
                    <a:pt x="904160" y="745750"/>
                  </a:cubicBezTo>
                  <a:cubicBezTo>
                    <a:pt x="912510" y="740467"/>
                    <a:pt x="914995" y="729415"/>
                    <a:pt x="909710" y="721065"/>
                  </a:cubicBezTo>
                  <a:cubicBezTo>
                    <a:pt x="908922" y="719820"/>
                    <a:pt x="907983" y="718677"/>
                    <a:pt x="906915" y="717663"/>
                  </a:cubicBezTo>
                  <a:cubicBezTo>
                    <a:pt x="906361" y="717144"/>
                    <a:pt x="851097" y="663991"/>
                    <a:pt x="846893" y="606045"/>
                  </a:cubicBezTo>
                  <a:cubicBezTo>
                    <a:pt x="848970" y="564208"/>
                    <a:pt x="854960" y="522660"/>
                    <a:pt x="864783" y="481939"/>
                  </a:cubicBezTo>
                  <a:cubicBezTo>
                    <a:pt x="879818" y="415518"/>
                    <a:pt x="889079" y="347921"/>
                    <a:pt x="892460" y="279904"/>
                  </a:cubicBezTo>
                  <a:cubicBezTo>
                    <a:pt x="892460" y="192366"/>
                    <a:pt x="868988" y="143365"/>
                    <a:pt x="811470" y="110804"/>
                  </a:cubicBezTo>
                  <a:cubicBezTo>
                    <a:pt x="786245" y="96492"/>
                    <a:pt x="743344" y="101394"/>
                    <a:pt x="721160" y="105276"/>
                  </a:cubicBezTo>
                  <a:cubicBezTo>
                    <a:pt x="705631" y="84380"/>
                    <a:pt x="664161" y="40102"/>
                    <a:pt x="577035" y="12980"/>
                  </a:cubicBezTo>
                  <a:cubicBezTo>
                    <a:pt x="483211" y="-12800"/>
                    <a:pt x="382964" y="148"/>
                    <a:pt x="298769" y="48921"/>
                  </a:cubicBezTo>
                  <a:cubicBezTo>
                    <a:pt x="221357" y="99014"/>
                    <a:pt x="189781" y="176981"/>
                    <a:pt x="189781" y="318278"/>
                  </a:cubicBezTo>
                  <a:cubicBezTo>
                    <a:pt x="189781" y="387782"/>
                    <a:pt x="193788" y="448717"/>
                    <a:pt x="197331" y="502549"/>
                  </a:cubicBezTo>
                  <a:cubicBezTo>
                    <a:pt x="202420" y="549533"/>
                    <a:pt x="203181" y="596885"/>
                    <a:pt x="199603" y="644008"/>
                  </a:cubicBezTo>
                  <a:cubicBezTo>
                    <a:pt x="193983" y="674921"/>
                    <a:pt x="180524" y="703873"/>
                    <a:pt x="160512" y="728093"/>
                  </a:cubicBezTo>
                  <a:cubicBezTo>
                    <a:pt x="154648" y="736045"/>
                    <a:pt x="156340" y="747244"/>
                    <a:pt x="164292" y="753109"/>
                  </a:cubicBezTo>
                  <a:cubicBezTo>
                    <a:pt x="164951" y="753595"/>
                    <a:pt x="165643" y="754035"/>
                    <a:pt x="166362" y="754427"/>
                  </a:cubicBezTo>
                  <a:cubicBezTo>
                    <a:pt x="195763" y="769700"/>
                    <a:pt x="227005" y="781130"/>
                    <a:pt x="259321" y="788437"/>
                  </a:cubicBezTo>
                  <a:cubicBezTo>
                    <a:pt x="187342" y="814696"/>
                    <a:pt x="120060" y="852371"/>
                    <a:pt x="60058" y="900019"/>
                  </a:cubicBezTo>
                  <a:cubicBezTo>
                    <a:pt x="23635" y="929887"/>
                    <a:pt x="1768" y="973940"/>
                    <a:pt x="0" y="1021011"/>
                  </a:cubicBezTo>
                  <a:lnTo>
                    <a:pt x="0" y="1325755"/>
                  </a:lnTo>
                  <a:lnTo>
                    <a:pt x="7961" y="1331122"/>
                  </a:lnTo>
                  <a:cubicBezTo>
                    <a:pt x="91581" y="1386761"/>
                    <a:pt x="318001" y="1414599"/>
                    <a:pt x="542543" y="1414599"/>
                  </a:cubicBezTo>
                  <a:cubicBezTo>
                    <a:pt x="767961" y="1414599"/>
                    <a:pt x="991590" y="1386547"/>
                    <a:pt x="1066193" y="1330514"/>
                  </a:cubicBezTo>
                  <a:lnTo>
                    <a:pt x="1073421" y="1325147"/>
                  </a:lnTo>
                  <a:lnTo>
                    <a:pt x="1073421" y="1020635"/>
                  </a:lnTo>
                  <a:cubicBezTo>
                    <a:pt x="1071558" y="973704"/>
                    <a:pt x="1049707" y="929812"/>
                    <a:pt x="1013381" y="900037"/>
                  </a:cubicBezTo>
                  <a:close/>
                  <a:moveTo>
                    <a:pt x="796210" y="967340"/>
                  </a:moveTo>
                  <a:cubicBezTo>
                    <a:pt x="815971" y="967340"/>
                    <a:pt x="831990" y="983359"/>
                    <a:pt x="831990" y="1003121"/>
                  </a:cubicBezTo>
                  <a:cubicBezTo>
                    <a:pt x="831990" y="1022883"/>
                    <a:pt x="815971" y="1038902"/>
                    <a:pt x="796210" y="1038902"/>
                  </a:cubicBezTo>
                  <a:cubicBezTo>
                    <a:pt x="776448" y="1038902"/>
                    <a:pt x="760429" y="1022883"/>
                    <a:pt x="760429" y="1003121"/>
                  </a:cubicBezTo>
                  <a:cubicBezTo>
                    <a:pt x="760429" y="983359"/>
                    <a:pt x="776448" y="967340"/>
                    <a:pt x="796210" y="967340"/>
                  </a:cubicBezTo>
                  <a:close/>
                  <a:moveTo>
                    <a:pt x="700013" y="780726"/>
                  </a:moveTo>
                  <a:cubicBezTo>
                    <a:pt x="702089" y="781817"/>
                    <a:pt x="704128" y="782980"/>
                    <a:pt x="706329" y="783893"/>
                  </a:cubicBezTo>
                  <a:lnTo>
                    <a:pt x="718852" y="789027"/>
                  </a:lnTo>
                  <a:cubicBezTo>
                    <a:pt x="661354" y="813653"/>
                    <a:pt x="599242" y="825652"/>
                    <a:pt x="536710" y="824217"/>
                  </a:cubicBezTo>
                  <a:cubicBezTo>
                    <a:pt x="474157" y="825658"/>
                    <a:pt x="412024" y="813646"/>
                    <a:pt x="354515" y="788991"/>
                  </a:cubicBezTo>
                  <a:lnTo>
                    <a:pt x="367038" y="783893"/>
                  </a:lnTo>
                  <a:lnTo>
                    <a:pt x="374910" y="780171"/>
                  </a:lnTo>
                  <a:cubicBezTo>
                    <a:pt x="397545" y="767530"/>
                    <a:pt x="411544" y="743607"/>
                    <a:pt x="411478" y="717680"/>
                  </a:cubicBezTo>
                  <a:lnTo>
                    <a:pt x="411478" y="685621"/>
                  </a:lnTo>
                  <a:cubicBezTo>
                    <a:pt x="489809" y="727245"/>
                    <a:pt x="583699" y="727245"/>
                    <a:pt x="662032" y="685621"/>
                  </a:cubicBezTo>
                  <a:lnTo>
                    <a:pt x="662032" y="717609"/>
                  </a:lnTo>
                  <a:cubicBezTo>
                    <a:pt x="662444" y="743940"/>
                    <a:pt x="676940" y="768031"/>
                    <a:pt x="700013" y="780726"/>
                  </a:cubicBezTo>
                  <a:close/>
                  <a:moveTo>
                    <a:pt x="536710" y="681095"/>
                  </a:moveTo>
                  <a:cubicBezTo>
                    <a:pt x="408320" y="680957"/>
                    <a:pt x="304274" y="576910"/>
                    <a:pt x="304136" y="448520"/>
                  </a:cubicBezTo>
                  <a:lnTo>
                    <a:pt x="304136" y="376315"/>
                  </a:lnTo>
                  <a:cubicBezTo>
                    <a:pt x="381784" y="369872"/>
                    <a:pt x="457975" y="351517"/>
                    <a:pt x="530037" y="321892"/>
                  </a:cubicBezTo>
                  <a:lnTo>
                    <a:pt x="548500" y="312661"/>
                  </a:lnTo>
                  <a:cubicBezTo>
                    <a:pt x="597951" y="291178"/>
                    <a:pt x="643423" y="261505"/>
                    <a:pt x="683000" y="224891"/>
                  </a:cubicBezTo>
                  <a:cubicBezTo>
                    <a:pt x="686059" y="245930"/>
                    <a:pt x="697312" y="316972"/>
                    <a:pt x="714129" y="347064"/>
                  </a:cubicBezTo>
                  <a:cubicBezTo>
                    <a:pt x="726080" y="368880"/>
                    <a:pt x="743535" y="387187"/>
                    <a:pt x="764759" y="400163"/>
                  </a:cubicBezTo>
                  <a:lnTo>
                    <a:pt x="769321" y="403276"/>
                  </a:lnTo>
                  <a:lnTo>
                    <a:pt x="769321" y="448520"/>
                  </a:lnTo>
                  <a:cubicBezTo>
                    <a:pt x="769172" y="576921"/>
                    <a:pt x="665111" y="680966"/>
                    <a:pt x="536710" y="681095"/>
                  </a:cubicBezTo>
                  <a:close/>
                  <a:moveTo>
                    <a:pt x="268355" y="359068"/>
                  </a:moveTo>
                  <a:lnTo>
                    <a:pt x="268355" y="448520"/>
                  </a:lnTo>
                  <a:cubicBezTo>
                    <a:pt x="268432" y="532771"/>
                    <a:pt x="308150" y="612074"/>
                    <a:pt x="375572" y="662596"/>
                  </a:cubicBezTo>
                  <a:lnTo>
                    <a:pt x="375572" y="717680"/>
                  </a:lnTo>
                  <a:cubicBezTo>
                    <a:pt x="375556" y="731721"/>
                    <a:pt x="367278" y="744437"/>
                    <a:pt x="354444" y="750134"/>
                  </a:cubicBezTo>
                  <a:cubicBezTo>
                    <a:pt x="305943" y="772246"/>
                    <a:pt x="234793" y="746341"/>
                    <a:pt x="201642" y="731617"/>
                  </a:cubicBezTo>
                  <a:cubicBezTo>
                    <a:pt x="219060" y="707016"/>
                    <a:pt x="230497" y="678690"/>
                    <a:pt x="235043" y="648892"/>
                  </a:cubicBezTo>
                  <a:cubicBezTo>
                    <a:pt x="239067" y="599366"/>
                    <a:pt x="238396" y="549570"/>
                    <a:pt x="233040" y="500170"/>
                  </a:cubicBezTo>
                  <a:cubicBezTo>
                    <a:pt x="229462" y="446946"/>
                    <a:pt x="225561" y="386638"/>
                    <a:pt x="225561" y="318314"/>
                  </a:cubicBezTo>
                  <a:cubicBezTo>
                    <a:pt x="225561" y="190846"/>
                    <a:pt x="252397" y="121520"/>
                    <a:pt x="317357" y="79514"/>
                  </a:cubicBezTo>
                  <a:cubicBezTo>
                    <a:pt x="392938" y="35912"/>
                    <a:pt x="482808" y="24318"/>
                    <a:pt x="566981" y="47311"/>
                  </a:cubicBezTo>
                  <a:cubicBezTo>
                    <a:pt x="665753" y="78083"/>
                    <a:pt x="696811" y="133078"/>
                    <a:pt x="697044" y="133507"/>
                  </a:cubicBezTo>
                  <a:cubicBezTo>
                    <a:pt x="700808" y="140626"/>
                    <a:pt x="708862" y="144352"/>
                    <a:pt x="716723" y="142613"/>
                  </a:cubicBezTo>
                  <a:cubicBezTo>
                    <a:pt x="739980" y="137389"/>
                    <a:pt x="779196" y="133668"/>
                    <a:pt x="793651" y="141933"/>
                  </a:cubicBezTo>
                  <a:cubicBezTo>
                    <a:pt x="832456" y="163903"/>
                    <a:pt x="856500" y="194638"/>
                    <a:pt x="856500" y="279814"/>
                  </a:cubicBezTo>
                  <a:cubicBezTo>
                    <a:pt x="853067" y="345567"/>
                    <a:pt x="844029" y="410908"/>
                    <a:pt x="829486" y="475123"/>
                  </a:cubicBezTo>
                  <a:cubicBezTo>
                    <a:pt x="818757" y="518879"/>
                    <a:pt x="812588" y="563630"/>
                    <a:pt x="811077" y="608657"/>
                  </a:cubicBezTo>
                  <a:cubicBezTo>
                    <a:pt x="817163" y="652418"/>
                    <a:pt x="836275" y="693335"/>
                    <a:pt x="865928" y="726089"/>
                  </a:cubicBezTo>
                  <a:cubicBezTo>
                    <a:pt x="833225" y="742995"/>
                    <a:pt x="765206" y="771852"/>
                    <a:pt x="717957" y="749704"/>
                  </a:cubicBezTo>
                  <a:cubicBezTo>
                    <a:pt x="705599" y="743829"/>
                    <a:pt x="697723" y="731365"/>
                    <a:pt x="697723" y="717680"/>
                  </a:cubicBezTo>
                  <a:lnTo>
                    <a:pt x="697723" y="662721"/>
                  </a:lnTo>
                  <a:cubicBezTo>
                    <a:pt x="765226" y="612197"/>
                    <a:pt x="804996" y="532836"/>
                    <a:pt x="805066" y="448520"/>
                  </a:cubicBezTo>
                  <a:lnTo>
                    <a:pt x="804869" y="394849"/>
                  </a:lnTo>
                  <a:cubicBezTo>
                    <a:pt x="804930" y="390430"/>
                    <a:pt x="803334" y="386147"/>
                    <a:pt x="800396" y="382845"/>
                  </a:cubicBezTo>
                  <a:cubicBezTo>
                    <a:pt x="795644" y="378030"/>
                    <a:pt x="790313" y="373824"/>
                    <a:pt x="784527" y="370321"/>
                  </a:cubicBezTo>
                  <a:cubicBezTo>
                    <a:pt x="768065" y="360455"/>
                    <a:pt x="754534" y="346373"/>
                    <a:pt x="745330" y="329532"/>
                  </a:cubicBezTo>
                  <a:cubicBezTo>
                    <a:pt x="731601" y="294191"/>
                    <a:pt x="722545" y="257210"/>
                    <a:pt x="718387" y="219524"/>
                  </a:cubicBezTo>
                  <a:cubicBezTo>
                    <a:pt x="715438" y="200324"/>
                    <a:pt x="697484" y="187149"/>
                    <a:pt x="678284" y="190098"/>
                  </a:cubicBezTo>
                  <a:cubicBezTo>
                    <a:pt x="671226" y="191182"/>
                    <a:pt x="664666" y="194388"/>
                    <a:pt x="659474" y="199290"/>
                  </a:cubicBezTo>
                  <a:cubicBezTo>
                    <a:pt x="621772" y="233001"/>
                    <a:pt x="578919" y="260462"/>
                    <a:pt x="532542" y="280637"/>
                  </a:cubicBezTo>
                  <a:lnTo>
                    <a:pt x="514652" y="289582"/>
                  </a:lnTo>
                  <a:cubicBezTo>
                    <a:pt x="442013" y="319672"/>
                    <a:pt x="364764" y="337122"/>
                    <a:pt x="286246" y="341178"/>
                  </a:cubicBezTo>
                  <a:cubicBezTo>
                    <a:pt x="276365" y="341178"/>
                    <a:pt x="268355" y="349188"/>
                    <a:pt x="268355" y="359068"/>
                  </a:cubicBezTo>
                  <a:close/>
                  <a:moveTo>
                    <a:pt x="778230" y="812929"/>
                  </a:moveTo>
                  <a:lnTo>
                    <a:pt x="778230" y="932901"/>
                  </a:lnTo>
                  <a:cubicBezTo>
                    <a:pt x="778230" y="933313"/>
                    <a:pt x="778445" y="933635"/>
                    <a:pt x="778463" y="934028"/>
                  </a:cubicBezTo>
                  <a:cubicBezTo>
                    <a:pt x="740163" y="943786"/>
                    <a:pt x="717025" y="982742"/>
                    <a:pt x="726783" y="1021042"/>
                  </a:cubicBezTo>
                  <a:cubicBezTo>
                    <a:pt x="736540" y="1059340"/>
                    <a:pt x="775496" y="1082479"/>
                    <a:pt x="813796" y="1072722"/>
                  </a:cubicBezTo>
                  <a:cubicBezTo>
                    <a:pt x="852096" y="1062964"/>
                    <a:pt x="875233" y="1024006"/>
                    <a:pt x="865476" y="985708"/>
                  </a:cubicBezTo>
                  <a:cubicBezTo>
                    <a:pt x="859008" y="960320"/>
                    <a:pt x="839184" y="940496"/>
                    <a:pt x="813796" y="934028"/>
                  </a:cubicBezTo>
                  <a:cubicBezTo>
                    <a:pt x="813796" y="933635"/>
                    <a:pt x="814011" y="933295"/>
                    <a:pt x="814011" y="932901"/>
                  </a:cubicBezTo>
                  <a:lnTo>
                    <a:pt x="814011" y="827098"/>
                  </a:lnTo>
                  <a:cubicBezTo>
                    <a:pt x="877543" y="851194"/>
                    <a:pt x="936958" y="884991"/>
                    <a:pt x="990141" y="927284"/>
                  </a:cubicBezTo>
                  <a:cubicBezTo>
                    <a:pt x="1018782" y="950187"/>
                    <a:pt x="1036105" y="984370"/>
                    <a:pt x="1037640" y="1021011"/>
                  </a:cubicBezTo>
                  <a:lnTo>
                    <a:pt x="1037640" y="1306827"/>
                  </a:lnTo>
                  <a:cubicBezTo>
                    <a:pt x="885572" y="1404133"/>
                    <a:pt x="204272" y="1403704"/>
                    <a:pt x="35781" y="1306237"/>
                  </a:cubicBezTo>
                  <a:lnTo>
                    <a:pt x="35781" y="1021387"/>
                  </a:lnTo>
                  <a:cubicBezTo>
                    <a:pt x="37192" y="984646"/>
                    <a:pt x="54467" y="950323"/>
                    <a:pt x="83136" y="927302"/>
                  </a:cubicBezTo>
                  <a:cubicBezTo>
                    <a:pt x="136366" y="885000"/>
                    <a:pt x="195830" y="851203"/>
                    <a:pt x="259410" y="827116"/>
                  </a:cubicBezTo>
                  <a:lnTo>
                    <a:pt x="259410" y="932025"/>
                  </a:lnTo>
                  <a:cubicBezTo>
                    <a:pt x="193940" y="936714"/>
                    <a:pt x="143200" y="991154"/>
                    <a:pt x="143123" y="1056792"/>
                  </a:cubicBezTo>
                  <a:lnTo>
                    <a:pt x="143123" y="1190970"/>
                  </a:lnTo>
                  <a:cubicBezTo>
                    <a:pt x="143180" y="1215878"/>
                    <a:pt x="160367" y="1237474"/>
                    <a:pt x="184628" y="1243120"/>
                  </a:cubicBezTo>
                  <a:cubicBezTo>
                    <a:pt x="193663" y="1254868"/>
                    <a:pt x="210512" y="1257067"/>
                    <a:pt x="222261" y="1248033"/>
                  </a:cubicBezTo>
                  <a:cubicBezTo>
                    <a:pt x="234009" y="1238998"/>
                    <a:pt x="236208" y="1222149"/>
                    <a:pt x="227173" y="1210400"/>
                  </a:cubicBezTo>
                  <a:cubicBezTo>
                    <a:pt x="218139" y="1198653"/>
                    <a:pt x="201290" y="1196453"/>
                    <a:pt x="189541" y="1205488"/>
                  </a:cubicBezTo>
                  <a:cubicBezTo>
                    <a:pt x="189140" y="1205795"/>
                    <a:pt x="188750" y="1206116"/>
                    <a:pt x="188367" y="1206445"/>
                  </a:cubicBezTo>
                  <a:cubicBezTo>
                    <a:pt x="182610" y="1203416"/>
                    <a:pt x="178977" y="1197474"/>
                    <a:pt x="178903" y="1190970"/>
                  </a:cubicBezTo>
                  <a:lnTo>
                    <a:pt x="178903" y="1056792"/>
                  </a:lnTo>
                  <a:cubicBezTo>
                    <a:pt x="178962" y="1007413"/>
                    <a:pt x="218976" y="967399"/>
                    <a:pt x="268355" y="967340"/>
                  </a:cubicBezTo>
                  <a:lnTo>
                    <a:pt x="286246" y="967340"/>
                  </a:lnTo>
                  <a:cubicBezTo>
                    <a:pt x="335625" y="967399"/>
                    <a:pt x="375638" y="1007413"/>
                    <a:pt x="375697" y="1056792"/>
                  </a:cubicBezTo>
                  <a:lnTo>
                    <a:pt x="375697" y="1190970"/>
                  </a:lnTo>
                  <a:cubicBezTo>
                    <a:pt x="375631" y="1197471"/>
                    <a:pt x="372005" y="1203414"/>
                    <a:pt x="366251" y="1206445"/>
                  </a:cubicBezTo>
                  <a:cubicBezTo>
                    <a:pt x="355030" y="1196761"/>
                    <a:pt x="338086" y="1198008"/>
                    <a:pt x="328402" y="1209227"/>
                  </a:cubicBezTo>
                  <a:cubicBezTo>
                    <a:pt x="318718" y="1220447"/>
                    <a:pt x="319965" y="1237393"/>
                    <a:pt x="331184" y="1247075"/>
                  </a:cubicBezTo>
                  <a:cubicBezTo>
                    <a:pt x="342405" y="1256759"/>
                    <a:pt x="359351" y="1255514"/>
                    <a:pt x="369033" y="1244293"/>
                  </a:cubicBezTo>
                  <a:cubicBezTo>
                    <a:pt x="369364" y="1243911"/>
                    <a:pt x="369682" y="1243521"/>
                    <a:pt x="369990" y="1243120"/>
                  </a:cubicBezTo>
                  <a:cubicBezTo>
                    <a:pt x="394244" y="1237466"/>
                    <a:pt x="411422" y="1215873"/>
                    <a:pt x="411478" y="1190970"/>
                  </a:cubicBezTo>
                  <a:lnTo>
                    <a:pt x="411478" y="1056792"/>
                  </a:lnTo>
                  <a:cubicBezTo>
                    <a:pt x="411412" y="991149"/>
                    <a:pt x="360668" y="936696"/>
                    <a:pt x="295191" y="932007"/>
                  </a:cubicBezTo>
                  <a:lnTo>
                    <a:pt x="295191" y="812857"/>
                  </a:lnTo>
                  <a:lnTo>
                    <a:pt x="312509" y="806327"/>
                  </a:lnTo>
                  <a:cubicBezTo>
                    <a:pt x="360956" y="839585"/>
                    <a:pt x="445470" y="859998"/>
                    <a:pt x="536710" y="859998"/>
                  </a:cubicBezTo>
                  <a:cubicBezTo>
                    <a:pt x="627951" y="859998"/>
                    <a:pt x="712447" y="839585"/>
                    <a:pt x="760894" y="806327"/>
                  </a:cubicBezTo>
                  <a:close/>
                </a:path>
              </a:pathLst>
            </a:custGeom>
            <a:solidFill>
              <a:schemeClr val="tx2"/>
            </a:solidFill>
            <a:ln cap="flat" w="17859">
              <a:noFill/>
              <a:prstDash val="solid"/>
              <a:miter/>
            </a:ln>
          </p:spPr>
          <p:txBody>
            <a:bodyPr anchor="ctr" rtlCol="0"/>
            <a:lstStyle/>
            <a:p>
              <a:endParaRPr lang="en-GB"/>
            </a:p>
          </p:txBody>
        </p:sp>
        <p:sp>
          <p:nvSpPr>
            <p:cNvPr descr="Doctor female outline" id="144" name="Graphic 12">
              <a:extLst>
                <a:ext uri="{FF2B5EF4-FFF2-40B4-BE49-F238E27FC236}">
                  <a16:creationId xmlns:a16="http://schemas.microsoft.com/office/drawing/2014/main" id="{648BCDEA-EF91-4C01-AA4E-EB3E8082FBBC}"/>
                </a:ext>
              </a:extLst>
            </p:cNvPr>
            <p:cNvSpPr/>
            <p:nvPr/>
          </p:nvSpPr>
          <p:spPr>
            <a:xfrm>
              <a:off x="5550839" y="307602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grpSp>
        <p:nvGrpSpPr>
          <p:cNvPr descr="Doctor male outline" id="145" name="Graphic 18">
            <a:extLst>
              <a:ext uri="{FF2B5EF4-FFF2-40B4-BE49-F238E27FC236}">
                <a16:creationId xmlns:a16="http://schemas.microsoft.com/office/drawing/2014/main" id="{6020F73E-AC09-43FB-949F-F9441A998BAC}"/>
              </a:ext>
            </a:extLst>
          </p:cNvPr>
          <p:cNvGrpSpPr/>
          <p:nvPr/>
        </p:nvGrpSpPr>
        <p:grpSpPr>
          <a:xfrm>
            <a:off x="4196487" y="4012336"/>
            <a:ext cx="1109201" cy="1395624"/>
            <a:chOff x="4754629" y="4000461"/>
            <a:chExt cx="1109201" cy="1395624"/>
          </a:xfrm>
          <a:solidFill>
            <a:schemeClr val="tx2"/>
          </a:solidFill>
        </p:grpSpPr>
        <p:sp>
          <p:nvSpPr>
            <p:cNvPr descr="Doctor male outline" id="146" name="Graphic 18">
              <a:extLst>
                <a:ext uri="{FF2B5EF4-FFF2-40B4-BE49-F238E27FC236}">
                  <a16:creationId xmlns:a16="http://schemas.microsoft.com/office/drawing/2014/main" id="{80BCB9D8-2790-46FE-9545-E9C31A1C9B31}"/>
                </a:ext>
              </a:extLst>
            </p:cNvPr>
            <p:cNvSpPr/>
            <p:nvPr/>
          </p:nvSpPr>
          <p:spPr>
            <a:xfrm>
              <a:off x="4754629" y="4000461"/>
              <a:ext cx="1109201" cy="1395624"/>
            </a:xfrm>
            <a:custGeom>
              <a:avLst/>
              <a:gdLst>
                <a:gd fmla="*/ 1048875 w 1109201" name="connsiteX0"/>
                <a:gd fmla="*/ 880705 h 1395624" name="connsiteY0"/>
                <a:gd fmla="*/ 825944 w 1109201" name="connsiteX1"/>
                <a:gd fmla="*/ 765598 h 1395624" name="connsiteY1"/>
                <a:gd fmla="*/ 737816 w 1109201" name="connsiteX2"/>
                <a:gd fmla="*/ 729442 h 1395624" name="connsiteY2"/>
                <a:gd fmla="*/ 715614 w 1109201" name="connsiteX3"/>
                <a:gd fmla="*/ 696327 h 1395624" name="connsiteY3"/>
                <a:gd fmla="*/ 715614 w 1109201" name="connsiteX4"/>
                <a:gd fmla="*/ 643604 h 1395624" name="connsiteY4"/>
                <a:gd fmla="*/ 822956 w 1109201" name="connsiteX5"/>
                <a:gd fmla="*/ 429403 h 1395624" name="connsiteY5"/>
                <a:gd fmla="*/ 822956 w 1109201" name="connsiteX6"/>
                <a:gd fmla="*/ 417613 h 1395624" name="connsiteY6"/>
                <a:gd fmla="*/ 862315 w 1109201" name="connsiteX7"/>
                <a:gd fmla="*/ 367234 h 1395624" name="connsiteY7"/>
                <a:gd fmla="*/ 882173 w 1109201" name="connsiteX8"/>
                <a:gd fmla="*/ 296478 h 1395624" name="connsiteY8"/>
                <a:gd fmla="*/ 700443 w 1109201" name="connsiteX9"/>
                <a:gd fmla="*/ 32756 h 1395624" name="connsiteY9"/>
                <a:gd fmla="*/ 658347 w 1109201" name="connsiteX10"/>
                <a:gd fmla="*/ 36334 h 1395624" name="connsiteY10"/>
                <a:gd fmla="*/ 656128 w 1109201" name="connsiteX11"/>
                <a:gd fmla="*/ 37891 h 1395624" name="connsiteY11"/>
                <a:gd fmla="*/ 648114 w 1109201" name="connsiteX12"/>
                <a:gd fmla="*/ 26942 h 1395624" name="connsiteY12"/>
                <a:gd fmla="*/ 613066 w 1109201" name="connsiteX13"/>
                <a:gd fmla="*/ 4811 h 1395624" name="connsiteY13"/>
                <a:gd fmla="*/ 238836 w 1109201" name="connsiteX14"/>
                <a:gd fmla="*/ 264812 h 1395624" name="connsiteY14"/>
                <a:gd fmla="*/ 238138 w 1109201" name="connsiteX15"/>
                <a:gd fmla="*/ 268390 h 1395624" name="connsiteY15"/>
                <a:gd fmla="*/ 192375 w 1109201" name="connsiteX16"/>
                <a:gd fmla="*/ 380920 h 1395624" name="connsiteY16"/>
                <a:gd fmla="*/ 197329 w 1109201" name="connsiteX17"/>
                <a:gd fmla="*/ 405732 h 1395624" name="connsiteY17"/>
                <a:gd fmla="*/ 207260 w 1109201" name="connsiteX18"/>
                <a:gd fmla="*/ 408740 h 1395624" name="connsiteY18"/>
                <a:gd fmla="*/ 286246 w 1109201" name="connsiteX19"/>
                <a:gd fmla="*/ 408740 h 1395624" name="connsiteY19"/>
                <a:gd fmla="*/ 286246 w 1109201" name="connsiteX20"/>
                <a:gd fmla="*/ 429403 h 1395624" name="connsiteY20"/>
                <a:gd fmla="*/ 393462 w 1109201" name="connsiteX21"/>
                <a:gd fmla="*/ 643479 h 1395624" name="connsiteY21"/>
                <a:gd fmla="*/ 393462 w 1109201" name="connsiteX22"/>
                <a:gd fmla="*/ 696327 h 1395624" name="connsiteY22"/>
                <a:gd fmla="*/ 371260 w 1109201" name="connsiteX23"/>
                <a:gd fmla="*/ 729442 h 1395624" name="connsiteY23"/>
                <a:gd fmla="*/ 282506 w 1109201" name="connsiteX24"/>
                <a:gd fmla="*/ 765849 h 1395624" name="connsiteY24"/>
                <a:gd fmla="*/ 60559 w 1109201" name="connsiteX25"/>
                <a:gd fmla="*/ 880472 h 1395624" name="connsiteY25"/>
                <a:gd fmla="*/ 0 w 1109201" name="connsiteX26"/>
                <a:gd fmla="*/ 1001894 h 1395624" name="connsiteY26"/>
                <a:gd fmla="*/ 0 w 1109201" name="connsiteX27"/>
                <a:gd fmla="*/ 1306638 h 1395624" name="connsiteY27"/>
                <a:gd fmla="*/ 7961 w 1109201" name="connsiteX28"/>
                <a:gd fmla="*/ 1312005 h 1395624" name="connsiteY28"/>
                <a:gd fmla="*/ 560290 w 1109201" name="connsiteX29"/>
                <a:gd fmla="*/ 1395625 h 1395624" name="connsiteY29"/>
                <a:gd fmla="*/ 1101884 w 1109201" name="connsiteX30"/>
                <a:gd fmla="*/ 1311433 h 1395624" name="connsiteY30"/>
                <a:gd fmla="*/ 1109201 w 1109201" name="connsiteX31"/>
                <a:gd fmla="*/ 1306030 h 1395624" name="connsiteY31"/>
                <a:gd fmla="*/ 1109201 w 1109201" name="connsiteX32"/>
                <a:gd fmla="*/ 1001518 h 1395624" name="connsiteY32"/>
                <a:gd fmla="*/ 1048875 w 1109201" name="connsiteX33"/>
                <a:gd fmla="*/ 880705 h 1395624" name="connsiteY33"/>
                <a:gd fmla="*/ 814100 w 1109201" name="connsiteX34"/>
                <a:gd fmla="*/ 948223 h 1395624" name="connsiteY34"/>
                <a:gd fmla="*/ 849881 w 1109201" name="connsiteX35"/>
                <a:gd fmla="*/ 984004 h 1395624" name="connsiteY35"/>
                <a:gd fmla="*/ 814100 w 1109201" name="connsiteX36"/>
                <a:gd fmla="*/ 1019784 h 1395624" name="connsiteY36"/>
                <a:gd fmla="*/ 778319 w 1109201" name="connsiteX37"/>
                <a:gd fmla="*/ 984004 h 1395624" name="connsiteY37"/>
                <a:gd fmla="*/ 814100 w 1109201" name="connsiteX38"/>
                <a:gd fmla="*/ 948223 h 1395624" name="connsiteY38"/>
                <a:gd fmla="*/ 273311 w 1109201" name="connsiteX39"/>
                <a:gd fmla="*/ 275027 h 1395624" name="connsiteY39"/>
                <a:gd fmla="*/ 273991 w 1109201" name="connsiteX40"/>
                <a:gd fmla="*/ 271449 h 1395624" name="connsiteY40"/>
                <a:gd fmla="*/ 606966 w 1109201" name="connsiteX41"/>
                <a:gd fmla="*/ 40020 h 1395624" name="connsiteY41"/>
                <a:gd fmla="*/ 619238 w 1109201" name="connsiteX42"/>
                <a:gd fmla="*/ 48017 h 1395624" name="connsiteY42"/>
                <a:gd fmla="*/ 637558 w 1109201" name="connsiteX43"/>
                <a:gd fmla="*/ 73063 h 1395624" name="connsiteY43"/>
                <a:gd fmla="*/ 662211 w 1109201" name="connsiteX44"/>
                <a:gd fmla="*/ 77196 h 1395624" name="connsiteY44"/>
                <a:gd fmla="*/ 678778 w 1109201" name="connsiteX45"/>
                <a:gd fmla="*/ 65657 h 1395624" name="connsiteY45"/>
                <a:gd fmla="*/ 678778 w 1109201" name="connsiteX46"/>
                <a:gd fmla="*/ 65657 h 1395624" name="connsiteY46"/>
                <a:gd fmla="*/ 684753 w 1109201" name="connsiteX47"/>
                <a:gd fmla="*/ 64923 h 1395624" name="connsiteY47"/>
                <a:gd fmla="*/ 846482 w 1109201" name="connsiteX48"/>
                <a:gd fmla="*/ 299609 h 1395624" name="connsiteY48"/>
                <a:gd fmla="*/ 833958 w 1109201" name="connsiteX49"/>
                <a:gd fmla="*/ 345408 h 1395624" name="connsiteY49"/>
                <a:gd fmla="*/ 821185 w 1109201" name="connsiteX50"/>
                <a:gd fmla="*/ 361777 h 1395624" name="connsiteY50"/>
                <a:gd fmla="*/ 789823 w 1109201" name="connsiteX51"/>
                <a:gd fmla="*/ 295225 h 1395624" name="connsiteY51"/>
                <a:gd fmla="*/ 728996 w 1109201" name="connsiteX52"/>
                <a:gd fmla="*/ 225453 h 1395624" name="connsiteY52"/>
                <a:gd fmla="*/ 710998 w 1109201" name="connsiteX53"/>
                <a:gd fmla="*/ 219907 h 1395624" name="connsiteY53"/>
                <a:gd fmla="*/ 635054 w 1109201" name="connsiteX54"/>
                <a:gd fmla="*/ 282148 h 1395624" name="connsiteY54"/>
                <a:gd fmla="*/ 465095 w 1109201" name="connsiteX55"/>
                <a:gd fmla="*/ 372923 h 1395624" name="connsiteY55"/>
                <a:gd fmla="*/ 238854 w 1109201" name="connsiteX56"/>
                <a:gd fmla="*/ 372923 h 1395624" name="connsiteY56"/>
                <a:gd fmla="*/ 273311 w 1109201" name="connsiteX57"/>
                <a:gd fmla="*/ 275027 h 1395624" name="connsiteY57"/>
                <a:gd fmla="*/ 322026 w 1109201" name="connsiteX58"/>
                <a:gd fmla="*/ 429403 h 1395624" name="connsiteY58"/>
                <a:gd fmla="*/ 322026 w 1109201" name="connsiteX59"/>
                <a:gd fmla="*/ 408775 h 1395624" name="connsiteY59"/>
                <a:gd fmla="*/ 465149 w 1109201" name="connsiteX60"/>
                <a:gd fmla="*/ 408775 h 1395624" name="connsiteY60"/>
                <a:gd fmla="*/ 663106 w 1109201" name="connsiteX61"/>
                <a:gd fmla="*/ 304546 h 1395624" name="connsiteY61"/>
                <a:gd fmla="*/ 710247 w 1109201" name="connsiteX62"/>
                <a:gd fmla="*/ 258318 h 1395624" name="connsiteY62"/>
                <a:gd fmla="*/ 762916 w 1109201" name="connsiteX63"/>
                <a:gd fmla="*/ 318733 h 1395624" name="connsiteY63"/>
                <a:gd fmla="*/ 787175 w 1109201" name="connsiteX64"/>
                <a:gd fmla="*/ 383586 h 1395624" name="connsiteY64"/>
                <a:gd fmla="*/ 787175 w 1109201" name="connsiteX65"/>
                <a:gd fmla="*/ 429403 h 1395624" name="connsiteY65"/>
                <a:gd fmla="*/ 554601 w 1109201" name="connsiteX66"/>
                <a:gd fmla="*/ 661977 h 1395624" name="connsiteY66"/>
                <a:gd fmla="*/ 322026 w 1109201" name="connsiteX67"/>
                <a:gd fmla="*/ 429403 h 1395624" name="connsiteY67"/>
                <a:gd fmla="*/ 384857 w 1109201" name="connsiteX68"/>
                <a:gd fmla="*/ 762539 h 1395624" name="connsiteY68"/>
                <a:gd fmla="*/ 429368 w 1109201" name="connsiteX69"/>
                <a:gd fmla="*/ 696327 h 1395624" name="connsiteY69"/>
                <a:gd fmla="*/ 429368 w 1109201" name="connsiteX70"/>
                <a:gd fmla="*/ 666504 h 1395624" name="connsiteY70"/>
                <a:gd fmla="*/ 679923 w 1109201" name="connsiteX71"/>
                <a:gd fmla="*/ 666504 h 1395624" name="connsiteY71"/>
                <a:gd fmla="*/ 679923 w 1109201" name="connsiteX72"/>
                <a:gd fmla="*/ 696327 h 1395624" name="connsiteY72"/>
                <a:gd fmla="*/ 724308 w 1109201" name="connsiteX73"/>
                <a:gd fmla="*/ 762521 h 1395624" name="connsiteY73"/>
                <a:gd fmla="*/ 739265 w 1109201" name="connsiteX74"/>
                <a:gd fmla="*/ 768658 h 1395624" name="connsiteY74"/>
                <a:gd fmla="*/ 554601 w 1109201" name="connsiteX75"/>
                <a:gd fmla="*/ 805100 h 1395624" name="connsiteY75"/>
                <a:gd fmla="*/ 369937 w 1109201" name="connsiteX76"/>
                <a:gd fmla="*/ 768658 h 1395624" name="connsiteY76"/>
                <a:gd fmla="*/ 1073421 w 1109201" name="connsiteX77"/>
                <a:gd fmla="*/ 1287692 h 1395624" name="connsiteY77"/>
                <a:gd fmla="*/ 35781 w 1109201" name="connsiteX78"/>
                <a:gd fmla="*/ 1287102 h 1395624" name="connsiteY78"/>
                <a:gd fmla="*/ 35781 w 1109201" name="connsiteX79"/>
                <a:gd fmla="*/ 1002270 h 1395624" name="connsiteY79"/>
                <a:gd fmla="*/ 82886 w 1109201" name="connsiteX80"/>
                <a:gd fmla="*/ 908399 h 1395624" name="connsiteY80"/>
                <a:gd fmla="*/ 277300 w 1109201" name="connsiteX81"/>
                <a:gd fmla="*/ 805834 h 1395624" name="connsiteY81"/>
                <a:gd fmla="*/ 277300 w 1109201" name="connsiteX82"/>
                <a:gd fmla="*/ 912836 h 1395624" name="connsiteY82"/>
                <a:gd fmla="*/ 161013 w 1109201" name="connsiteX83"/>
                <a:gd fmla="*/ 1037675 h 1395624" name="connsiteY83"/>
                <a:gd fmla="*/ 161013 w 1109201" name="connsiteX84"/>
                <a:gd fmla="*/ 1171852 h 1395624" name="connsiteY84"/>
                <a:gd fmla="*/ 202519 w 1109201" name="connsiteX85"/>
                <a:gd fmla="*/ 1224003 h 1395624" name="connsiteY85"/>
                <a:gd fmla="*/ 240151 w 1109201" name="connsiteX86"/>
                <a:gd fmla="*/ 1228915 h 1395624" name="connsiteY86"/>
                <a:gd fmla="*/ 245064 w 1109201" name="connsiteX87"/>
                <a:gd fmla="*/ 1191283 h 1395624" name="connsiteY87"/>
                <a:gd fmla="*/ 207431 w 1109201" name="connsiteX88"/>
                <a:gd fmla="*/ 1186370 h 1395624" name="connsiteY88"/>
                <a:gd fmla="*/ 206258 w 1109201" name="connsiteX89"/>
                <a:gd fmla="*/ 1187327 h 1395624" name="connsiteY89"/>
                <a:gd fmla="*/ 196794 w 1109201" name="connsiteX90"/>
                <a:gd fmla="*/ 1171852 h 1395624" name="connsiteY90"/>
                <a:gd fmla="*/ 196794 w 1109201" name="connsiteX91"/>
                <a:gd fmla="*/ 1037675 h 1395624" name="connsiteY91"/>
                <a:gd fmla="*/ 286246 w 1109201" name="connsiteX92"/>
                <a:gd fmla="*/ 948223 h 1395624" name="connsiteY92"/>
                <a:gd fmla="*/ 304136 w 1109201" name="connsiteX93"/>
                <a:gd fmla="*/ 948223 h 1395624" name="connsiteY93"/>
                <a:gd fmla="*/ 393588 w 1109201" name="connsiteX94"/>
                <a:gd fmla="*/ 1037675 h 1395624" name="connsiteY94"/>
                <a:gd fmla="*/ 393588 w 1109201" name="connsiteX95"/>
                <a:gd fmla="*/ 1171852 h 1395624" name="connsiteY95"/>
                <a:gd fmla="*/ 384141 w 1109201" name="connsiteX96"/>
                <a:gd fmla="*/ 1187327 h 1395624" name="connsiteY96"/>
                <a:gd fmla="*/ 346293 w 1109201" name="connsiteX97"/>
                <a:gd fmla="*/ 1190109 h 1395624" name="connsiteY97"/>
                <a:gd fmla="*/ 349075 w 1109201" name="connsiteX98"/>
                <a:gd fmla="*/ 1227958 h 1395624" name="connsiteY98"/>
                <a:gd fmla="*/ 386923 w 1109201" name="connsiteX99"/>
                <a:gd fmla="*/ 1225176 h 1395624" name="connsiteY99"/>
                <a:gd fmla="*/ 387881 w 1109201" name="connsiteX100"/>
                <a:gd fmla="*/ 1224003 h 1395624" name="connsiteY100"/>
                <a:gd fmla="*/ 429368 w 1109201" name="connsiteX101"/>
                <a:gd fmla="*/ 1171852 h 1395624" name="connsiteY101"/>
                <a:gd fmla="*/ 429368 w 1109201" name="connsiteX102"/>
                <a:gd fmla="*/ 1037675 h 1395624" name="connsiteY102"/>
                <a:gd fmla="*/ 313081 w 1109201" name="connsiteX103"/>
                <a:gd fmla="*/ 912890 h 1395624" name="connsiteY103"/>
                <a:gd fmla="*/ 313081 w 1109201" name="connsiteX104"/>
                <a:gd fmla="*/ 793024 h 1395624" name="connsiteY104"/>
                <a:gd fmla="*/ 330131 w 1109201" name="connsiteX105"/>
                <a:gd fmla="*/ 787067 h 1395624" name="connsiteY105"/>
                <a:gd fmla="*/ 554601 w 1109201" name="connsiteX106"/>
                <a:gd fmla="*/ 840881 h 1395624" name="connsiteY106"/>
                <a:gd fmla="*/ 778946 w 1109201" name="connsiteX107"/>
                <a:gd fmla="*/ 787031 h 1395624" name="connsiteY107"/>
                <a:gd fmla="*/ 796174 w 1109201" name="connsiteX108"/>
                <a:gd fmla="*/ 793042 h 1395624" name="connsiteY108"/>
                <a:gd fmla="*/ 796174 w 1109201" name="connsiteX109"/>
                <a:gd fmla="*/ 913784 h 1395624" name="connsiteY109"/>
                <a:gd fmla="*/ 796407 w 1109201" name="connsiteX110"/>
                <a:gd fmla="*/ 914911 h 1395624" name="connsiteY110"/>
                <a:gd fmla="*/ 744727 w 1109201" name="connsiteX111"/>
                <a:gd fmla="*/ 1001924 h 1395624" name="connsiteY111"/>
                <a:gd fmla="*/ 831740 w 1109201" name="connsiteX112"/>
                <a:gd fmla="*/ 1053604 h 1395624" name="connsiteY112"/>
                <a:gd fmla="*/ 883420 w 1109201" name="connsiteX113"/>
                <a:gd fmla="*/ 966591 h 1395624" name="connsiteY113"/>
                <a:gd fmla="*/ 831740 w 1109201" name="connsiteX114"/>
                <a:gd fmla="*/ 914911 h 1395624" name="connsiteY114"/>
                <a:gd fmla="*/ 831955 w 1109201" name="connsiteX115"/>
                <a:gd fmla="*/ 913784 h 1395624" name="connsiteY115"/>
                <a:gd fmla="*/ 831955 w 1109201" name="connsiteX116"/>
                <a:gd fmla="*/ 805905 h 1395624" name="connsiteY116"/>
                <a:gd fmla="*/ 1026494 w 1109201" name="connsiteX117"/>
                <a:gd fmla="*/ 908632 h 1395624" name="connsiteY117"/>
                <a:gd fmla="*/ 1073421 w 1109201" name="connsiteX118"/>
                <a:gd fmla="*/ 1001894 h 1395624" name="connsiteY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b="b" l="l" r="r" t="t"/>
              <a:pathLst>
                <a:path h="1395624" w="1109201">
                  <a:moveTo>
                    <a:pt x="1048875" y="880705"/>
                  </a:moveTo>
                  <a:cubicBezTo>
                    <a:pt x="983969" y="827642"/>
                    <a:pt x="907040" y="794563"/>
                    <a:pt x="825944" y="765598"/>
                  </a:cubicBezTo>
                  <a:lnTo>
                    <a:pt x="737816" y="729442"/>
                  </a:lnTo>
                  <a:cubicBezTo>
                    <a:pt x="724362" y="723955"/>
                    <a:pt x="715580" y="710857"/>
                    <a:pt x="715614" y="696327"/>
                  </a:cubicBezTo>
                  <a:lnTo>
                    <a:pt x="715614" y="643604"/>
                  </a:lnTo>
                  <a:cubicBezTo>
                    <a:pt x="783116" y="593080"/>
                    <a:pt x="822886" y="513718"/>
                    <a:pt x="822956" y="429403"/>
                  </a:cubicBezTo>
                  <a:lnTo>
                    <a:pt x="822956" y="417613"/>
                  </a:lnTo>
                  <a:lnTo>
                    <a:pt x="862315" y="367234"/>
                  </a:lnTo>
                  <a:cubicBezTo>
                    <a:pt x="877890" y="347132"/>
                    <a:pt x="885014" y="321750"/>
                    <a:pt x="882173" y="296478"/>
                  </a:cubicBezTo>
                  <a:cubicBezTo>
                    <a:pt x="871827" y="182860"/>
                    <a:pt x="802931" y="82880"/>
                    <a:pt x="700443" y="32756"/>
                  </a:cubicBezTo>
                  <a:cubicBezTo>
                    <a:pt x="686796" y="26255"/>
                    <a:pt x="670702" y="27622"/>
                    <a:pt x="658347" y="36334"/>
                  </a:cubicBezTo>
                  <a:lnTo>
                    <a:pt x="656128" y="37891"/>
                  </a:lnTo>
                  <a:lnTo>
                    <a:pt x="648114" y="26942"/>
                  </a:lnTo>
                  <a:cubicBezTo>
                    <a:pt x="639755" y="15286"/>
                    <a:pt x="627184" y="7348"/>
                    <a:pt x="613066" y="4811"/>
                  </a:cubicBezTo>
                  <a:cubicBezTo>
                    <a:pt x="438203" y="-25480"/>
                    <a:pt x="271457" y="90368"/>
                    <a:pt x="238836" y="264812"/>
                  </a:cubicBezTo>
                  <a:lnTo>
                    <a:pt x="238138" y="268390"/>
                  </a:lnTo>
                  <a:cubicBezTo>
                    <a:pt x="230669" y="308615"/>
                    <a:pt x="215099" y="346900"/>
                    <a:pt x="192375" y="380920"/>
                  </a:cubicBezTo>
                  <a:cubicBezTo>
                    <a:pt x="186891" y="389139"/>
                    <a:pt x="189108" y="400247"/>
                    <a:pt x="197329" y="405732"/>
                  </a:cubicBezTo>
                  <a:cubicBezTo>
                    <a:pt x="200268" y="407693"/>
                    <a:pt x="203725" y="408740"/>
                    <a:pt x="207260" y="408740"/>
                  </a:cubicBezTo>
                  <a:lnTo>
                    <a:pt x="286246" y="408740"/>
                  </a:lnTo>
                  <a:lnTo>
                    <a:pt x="286246" y="429403"/>
                  </a:lnTo>
                  <a:cubicBezTo>
                    <a:pt x="286322" y="513654"/>
                    <a:pt x="326041" y="592957"/>
                    <a:pt x="393462" y="643479"/>
                  </a:cubicBezTo>
                  <a:lnTo>
                    <a:pt x="393462" y="696327"/>
                  </a:lnTo>
                  <a:cubicBezTo>
                    <a:pt x="393496" y="710857"/>
                    <a:pt x="384714" y="723955"/>
                    <a:pt x="371260" y="729442"/>
                  </a:cubicBezTo>
                  <a:lnTo>
                    <a:pt x="282506" y="765849"/>
                  </a:lnTo>
                  <a:cubicBezTo>
                    <a:pt x="201732" y="794760"/>
                    <a:pt x="125071" y="827767"/>
                    <a:pt x="60559" y="880472"/>
                  </a:cubicBezTo>
                  <a:cubicBezTo>
                    <a:pt x="23084" y="909734"/>
                    <a:pt x="830" y="954356"/>
                    <a:pt x="0" y="1001894"/>
                  </a:cubicBezTo>
                  <a:lnTo>
                    <a:pt x="0" y="1306638"/>
                  </a:lnTo>
                  <a:lnTo>
                    <a:pt x="7961" y="1312005"/>
                  </a:lnTo>
                  <a:cubicBezTo>
                    <a:pt x="91616" y="1367787"/>
                    <a:pt x="326910" y="1395625"/>
                    <a:pt x="560290" y="1395625"/>
                  </a:cubicBezTo>
                  <a:cubicBezTo>
                    <a:pt x="794653" y="1395625"/>
                    <a:pt x="1027103" y="1367537"/>
                    <a:pt x="1101884" y="1311433"/>
                  </a:cubicBezTo>
                  <a:lnTo>
                    <a:pt x="1109201" y="1306030"/>
                  </a:lnTo>
                  <a:lnTo>
                    <a:pt x="1109201" y="1001518"/>
                  </a:lnTo>
                  <a:cubicBezTo>
                    <a:pt x="1108293" y="954222"/>
                    <a:pt x="1086135" y="909850"/>
                    <a:pt x="1048875" y="880705"/>
                  </a:cubicBezTo>
                  <a:close/>
                  <a:moveTo>
                    <a:pt x="814100" y="948223"/>
                  </a:moveTo>
                  <a:cubicBezTo>
                    <a:pt x="833862" y="948223"/>
                    <a:pt x="849881" y="964242"/>
                    <a:pt x="849881" y="984004"/>
                  </a:cubicBezTo>
                  <a:cubicBezTo>
                    <a:pt x="849881" y="1003765"/>
                    <a:pt x="833862" y="1019784"/>
                    <a:pt x="814100" y="1019784"/>
                  </a:cubicBezTo>
                  <a:cubicBezTo>
                    <a:pt x="794338" y="1019784"/>
                    <a:pt x="778319" y="1003765"/>
                    <a:pt x="778319" y="984004"/>
                  </a:cubicBezTo>
                  <a:cubicBezTo>
                    <a:pt x="778319" y="964242"/>
                    <a:pt x="794338" y="948223"/>
                    <a:pt x="814100" y="948223"/>
                  </a:cubicBezTo>
                  <a:close/>
                  <a:moveTo>
                    <a:pt x="273311" y="275027"/>
                  </a:moveTo>
                  <a:lnTo>
                    <a:pt x="273991" y="271449"/>
                  </a:lnTo>
                  <a:cubicBezTo>
                    <a:pt x="302944" y="116181"/>
                    <a:pt x="451343" y="13039"/>
                    <a:pt x="606966" y="40020"/>
                  </a:cubicBezTo>
                  <a:cubicBezTo>
                    <a:pt x="611930" y="41016"/>
                    <a:pt x="616322" y="43879"/>
                    <a:pt x="619238" y="48017"/>
                  </a:cubicBezTo>
                  <a:lnTo>
                    <a:pt x="637558" y="73063"/>
                  </a:lnTo>
                  <a:cubicBezTo>
                    <a:pt x="643290" y="80904"/>
                    <a:pt x="654234" y="82740"/>
                    <a:pt x="662211" y="77196"/>
                  </a:cubicBezTo>
                  <a:lnTo>
                    <a:pt x="678778" y="65657"/>
                  </a:lnTo>
                  <a:lnTo>
                    <a:pt x="678778" y="65657"/>
                  </a:lnTo>
                  <a:cubicBezTo>
                    <a:pt x="680508" y="64395"/>
                    <a:pt x="682769" y="64118"/>
                    <a:pt x="684753" y="64923"/>
                  </a:cubicBezTo>
                  <a:cubicBezTo>
                    <a:pt x="775944" y="109543"/>
                    <a:pt x="837250" y="198507"/>
                    <a:pt x="846482" y="299609"/>
                  </a:cubicBezTo>
                  <a:cubicBezTo>
                    <a:pt x="848543" y="315932"/>
                    <a:pt x="844038" y="332405"/>
                    <a:pt x="833958" y="345408"/>
                  </a:cubicBezTo>
                  <a:lnTo>
                    <a:pt x="821185" y="361777"/>
                  </a:lnTo>
                  <a:cubicBezTo>
                    <a:pt x="817115" y="337110"/>
                    <a:pt x="806255" y="314066"/>
                    <a:pt x="789823" y="295225"/>
                  </a:cubicBezTo>
                  <a:lnTo>
                    <a:pt x="728996" y="225453"/>
                  </a:lnTo>
                  <a:cubicBezTo>
                    <a:pt x="724514" y="220370"/>
                    <a:pt x="717562" y="218227"/>
                    <a:pt x="710998" y="219907"/>
                  </a:cubicBezTo>
                  <a:cubicBezTo>
                    <a:pt x="677901" y="228512"/>
                    <a:pt x="657094" y="254561"/>
                    <a:pt x="635054" y="282148"/>
                  </a:cubicBezTo>
                  <a:cubicBezTo>
                    <a:pt x="601062" y="324691"/>
                    <a:pt x="562544" y="372923"/>
                    <a:pt x="465095" y="372923"/>
                  </a:cubicBezTo>
                  <a:lnTo>
                    <a:pt x="238854" y="372923"/>
                  </a:lnTo>
                  <a:cubicBezTo>
                    <a:pt x="255315" y="342263"/>
                    <a:pt x="266938" y="309241"/>
                    <a:pt x="273311" y="275027"/>
                  </a:cubicBezTo>
                  <a:close/>
                  <a:moveTo>
                    <a:pt x="322026" y="429403"/>
                  </a:moveTo>
                  <a:lnTo>
                    <a:pt x="322026" y="408775"/>
                  </a:lnTo>
                  <a:lnTo>
                    <a:pt x="465149" y="408775"/>
                  </a:lnTo>
                  <a:cubicBezTo>
                    <a:pt x="579862" y="408775"/>
                    <a:pt x="627951" y="348539"/>
                    <a:pt x="663106" y="304546"/>
                  </a:cubicBezTo>
                  <a:cubicBezTo>
                    <a:pt x="675452" y="286042"/>
                    <a:pt x="691505" y="270301"/>
                    <a:pt x="710247" y="258318"/>
                  </a:cubicBezTo>
                  <a:lnTo>
                    <a:pt x="762916" y="318733"/>
                  </a:lnTo>
                  <a:cubicBezTo>
                    <a:pt x="778552" y="336722"/>
                    <a:pt x="787168" y="359751"/>
                    <a:pt x="787175" y="383586"/>
                  </a:cubicBezTo>
                  <a:lnTo>
                    <a:pt x="787175" y="429403"/>
                  </a:lnTo>
                  <a:cubicBezTo>
                    <a:pt x="787175" y="557850"/>
                    <a:pt x="683048" y="661977"/>
                    <a:pt x="554601" y="661977"/>
                  </a:cubicBezTo>
                  <a:cubicBezTo>
                    <a:pt x="426153" y="661977"/>
                    <a:pt x="322026" y="557850"/>
                    <a:pt x="322026" y="429403"/>
                  </a:cubicBezTo>
                  <a:close/>
                  <a:moveTo>
                    <a:pt x="384857" y="762539"/>
                  </a:moveTo>
                  <a:cubicBezTo>
                    <a:pt x="411802" y="751601"/>
                    <a:pt x="429411" y="725406"/>
                    <a:pt x="429368" y="696327"/>
                  </a:cubicBezTo>
                  <a:lnTo>
                    <a:pt x="429368" y="666504"/>
                  </a:lnTo>
                  <a:cubicBezTo>
                    <a:pt x="507699" y="708127"/>
                    <a:pt x="601590" y="708127"/>
                    <a:pt x="679923" y="666504"/>
                  </a:cubicBezTo>
                  <a:lnTo>
                    <a:pt x="679923" y="696327"/>
                  </a:lnTo>
                  <a:cubicBezTo>
                    <a:pt x="679871" y="725368"/>
                    <a:pt x="697423" y="751542"/>
                    <a:pt x="724308" y="762521"/>
                  </a:cubicBezTo>
                  <a:lnTo>
                    <a:pt x="739265" y="768658"/>
                  </a:lnTo>
                  <a:cubicBezTo>
                    <a:pt x="681136" y="794225"/>
                    <a:pt x="618085" y="806667"/>
                    <a:pt x="554601" y="805100"/>
                  </a:cubicBezTo>
                  <a:cubicBezTo>
                    <a:pt x="491117" y="806664"/>
                    <a:pt x="428068" y="794221"/>
                    <a:pt x="369937" y="768658"/>
                  </a:cubicBezTo>
                  <a:close/>
                  <a:moveTo>
                    <a:pt x="1073421" y="1287692"/>
                  </a:moveTo>
                  <a:cubicBezTo>
                    <a:pt x="920083" y="1385195"/>
                    <a:pt x="205506" y="1384747"/>
                    <a:pt x="35781" y="1287102"/>
                  </a:cubicBezTo>
                  <a:lnTo>
                    <a:pt x="35781" y="1002270"/>
                  </a:lnTo>
                  <a:cubicBezTo>
                    <a:pt x="36500" y="965471"/>
                    <a:pt x="53812" y="930970"/>
                    <a:pt x="82886" y="908399"/>
                  </a:cubicBezTo>
                  <a:cubicBezTo>
                    <a:pt x="141554" y="863664"/>
                    <a:pt x="207256" y="829004"/>
                    <a:pt x="277300" y="805834"/>
                  </a:cubicBezTo>
                  <a:lnTo>
                    <a:pt x="277300" y="912836"/>
                  </a:lnTo>
                  <a:cubicBezTo>
                    <a:pt x="211804" y="917527"/>
                    <a:pt x="161052" y="972010"/>
                    <a:pt x="161013" y="1037675"/>
                  </a:cubicBezTo>
                  <a:lnTo>
                    <a:pt x="161013" y="1171852"/>
                  </a:lnTo>
                  <a:cubicBezTo>
                    <a:pt x="161070" y="1196761"/>
                    <a:pt x="178258" y="1218357"/>
                    <a:pt x="202519" y="1224003"/>
                  </a:cubicBezTo>
                  <a:cubicBezTo>
                    <a:pt x="211553" y="1235751"/>
                    <a:pt x="228402" y="1237950"/>
                    <a:pt x="240151" y="1228915"/>
                  </a:cubicBezTo>
                  <a:cubicBezTo>
                    <a:pt x="251900" y="1219881"/>
                    <a:pt x="254098" y="1203032"/>
                    <a:pt x="245064" y="1191283"/>
                  </a:cubicBezTo>
                  <a:cubicBezTo>
                    <a:pt x="236029" y="1179536"/>
                    <a:pt x="219180" y="1177336"/>
                    <a:pt x="207431" y="1186370"/>
                  </a:cubicBezTo>
                  <a:cubicBezTo>
                    <a:pt x="207031" y="1186678"/>
                    <a:pt x="206641" y="1186998"/>
                    <a:pt x="206258" y="1187327"/>
                  </a:cubicBezTo>
                  <a:cubicBezTo>
                    <a:pt x="200501" y="1184299"/>
                    <a:pt x="196867" y="1178357"/>
                    <a:pt x="196794" y="1171852"/>
                  </a:cubicBezTo>
                  <a:lnTo>
                    <a:pt x="196794" y="1037675"/>
                  </a:lnTo>
                  <a:cubicBezTo>
                    <a:pt x="196853" y="988296"/>
                    <a:pt x="236866" y="948282"/>
                    <a:pt x="286246" y="948223"/>
                  </a:cubicBezTo>
                  <a:lnTo>
                    <a:pt x="304136" y="948223"/>
                  </a:lnTo>
                  <a:cubicBezTo>
                    <a:pt x="353515" y="948282"/>
                    <a:pt x="393529" y="988296"/>
                    <a:pt x="393588" y="1037675"/>
                  </a:cubicBezTo>
                  <a:lnTo>
                    <a:pt x="393588" y="1171852"/>
                  </a:lnTo>
                  <a:cubicBezTo>
                    <a:pt x="393521" y="1178354"/>
                    <a:pt x="389895" y="1184297"/>
                    <a:pt x="384141" y="1187327"/>
                  </a:cubicBezTo>
                  <a:cubicBezTo>
                    <a:pt x="372921" y="1177643"/>
                    <a:pt x="355977" y="1178890"/>
                    <a:pt x="346293" y="1190109"/>
                  </a:cubicBezTo>
                  <a:cubicBezTo>
                    <a:pt x="336609" y="1201330"/>
                    <a:pt x="337856" y="1218276"/>
                    <a:pt x="349075" y="1227958"/>
                  </a:cubicBezTo>
                  <a:cubicBezTo>
                    <a:pt x="360295" y="1237642"/>
                    <a:pt x="377241" y="1236397"/>
                    <a:pt x="386923" y="1225176"/>
                  </a:cubicBezTo>
                  <a:cubicBezTo>
                    <a:pt x="387254" y="1224793"/>
                    <a:pt x="387573" y="1224403"/>
                    <a:pt x="387881" y="1224003"/>
                  </a:cubicBezTo>
                  <a:cubicBezTo>
                    <a:pt x="412135" y="1218349"/>
                    <a:pt x="429313" y="1196756"/>
                    <a:pt x="429368" y="1171852"/>
                  </a:cubicBezTo>
                  <a:lnTo>
                    <a:pt x="429368" y="1037675"/>
                  </a:lnTo>
                  <a:cubicBezTo>
                    <a:pt x="429302" y="972031"/>
                    <a:pt x="378558" y="917579"/>
                    <a:pt x="313081" y="912890"/>
                  </a:cubicBezTo>
                  <a:lnTo>
                    <a:pt x="313081" y="793024"/>
                  </a:lnTo>
                  <a:cubicBezTo>
                    <a:pt x="318770" y="791038"/>
                    <a:pt x="324423" y="789035"/>
                    <a:pt x="330131" y="787067"/>
                  </a:cubicBezTo>
                  <a:cubicBezTo>
                    <a:pt x="378613" y="820414"/>
                    <a:pt x="463199" y="840881"/>
                    <a:pt x="554601" y="840881"/>
                  </a:cubicBezTo>
                  <a:cubicBezTo>
                    <a:pt x="646002" y="840881"/>
                    <a:pt x="730552" y="820414"/>
                    <a:pt x="778946" y="787031"/>
                  </a:cubicBezTo>
                  <a:cubicBezTo>
                    <a:pt x="784724" y="789017"/>
                    <a:pt x="790431" y="791038"/>
                    <a:pt x="796174" y="793042"/>
                  </a:cubicBezTo>
                  <a:lnTo>
                    <a:pt x="796174" y="913784"/>
                  </a:lnTo>
                  <a:cubicBezTo>
                    <a:pt x="796174" y="914196"/>
                    <a:pt x="796389" y="914518"/>
                    <a:pt x="796407" y="914911"/>
                  </a:cubicBezTo>
                  <a:cubicBezTo>
                    <a:pt x="758107" y="924669"/>
                    <a:pt x="734969" y="963625"/>
                    <a:pt x="744727" y="1001924"/>
                  </a:cubicBezTo>
                  <a:cubicBezTo>
                    <a:pt x="754484" y="1040222"/>
                    <a:pt x="793440" y="1063362"/>
                    <a:pt x="831740" y="1053604"/>
                  </a:cubicBezTo>
                  <a:cubicBezTo>
                    <a:pt x="870040" y="1043847"/>
                    <a:pt x="893177" y="1004889"/>
                    <a:pt x="883420" y="966591"/>
                  </a:cubicBezTo>
                  <a:cubicBezTo>
                    <a:pt x="876953" y="941203"/>
                    <a:pt x="857128" y="921379"/>
                    <a:pt x="831740" y="914911"/>
                  </a:cubicBezTo>
                  <a:cubicBezTo>
                    <a:pt x="831740" y="914518"/>
                    <a:pt x="831955" y="914178"/>
                    <a:pt x="831955" y="913784"/>
                  </a:cubicBezTo>
                  <a:lnTo>
                    <a:pt x="831955" y="805905"/>
                  </a:lnTo>
                  <a:cubicBezTo>
                    <a:pt x="902049" y="829122"/>
                    <a:pt x="967793" y="863838"/>
                    <a:pt x="1026494" y="908632"/>
                  </a:cubicBezTo>
                  <a:cubicBezTo>
                    <a:pt x="1055373" y="931073"/>
                    <a:pt x="1072608" y="965330"/>
                    <a:pt x="1073421" y="1001894"/>
                  </a:cubicBezTo>
                  <a:close/>
                </a:path>
              </a:pathLst>
            </a:custGeom>
            <a:solidFill>
              <a:schemeClr val="tx2"/>
            </a:solidFill>
            <a:ln cap="flat" w="17859">
              <a:noFill/>
              <a:prstDash val="solid"/>
              <a:miter/>
            </a:ln>
          </p:spPr>
          <p:txBody>
            <a:bodyPr anchor="ctr" rtlCol="0"/>
            <a:lstStyle/>
            <a:p>
              <a:endParaRPr lang="en-GB"/>
            </a:p>
          </p:txBody>
        </p:sp>
        <p:sp>
          <p:nvSpPr>
            <p:cNvPr descr="Doctor male outline" id="147" name="Graphic 18">
              <a:extLst>
                <a:ext uri="{FF2B5EF4-FFF2-40B4-BE49-F238E27FC236}">
                  <a16:creationId xmlns:a16="http://schemas.microsoft.com/office/drawing/2014/main" id="{FF72FC98-297E-4530-9C79-9AB086701E64}"/>
                </a:ext>
              </a:extLst>
            </p:cNvPr>
            <p:cNvSpPr/>
            <p:nvPr/>
          </p:nvSpPr>
          <p:spPr>
            <a:xfrm>
              <a:off x="5550839" y="496657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sp>
        <p:nvSpPr>
          <p:cNvPr id="3" name="TextBox 2">
            <a:extLst>
              <a:ext uri="{FF2B5EF4-FFF2-40B4-BE49-F238E27FC236}">
                <a16:creationId xmlns:a16="http://schemas.microsoft.com/office/drawing/2014/main" id="{D6E677E4-CD09-45F8-91B5-BD2BC8947B02}"/>
              </a:ext>
            </a:extLst>
          </p:cNvPr>
          <p:cNvSpPr txBox="1"/>
          <p:nvPr/>
        </p:nvSpPr>
        <p:spPr>
          <a:xfrm>
            <a:off x="7133228" y="4711514"/>
            <a:ext cx="1211057" cy="461665"/>
          </a:xfrm>
          <a:prstGeom prst="rect">
            <a:avLst/>
          </a:prstGeom>
          <a:noFill/>
        </p:spPr>
        <p:txBody>
          <a:bodyPr rtlCol="0" wrap="square">
            <a:spAutoFit/>
          </a:bodyPr>
          <a:lstStyle/>
          <a:p txid="34ba15b9e01d75400dbd03dfacca4fbd">
            <a:pPr algn="l">
              <a:buClr>
                <a:srgbClr val="008CCF"/>
              </a:buClr>
            </a:pPr>
            <a:r>
              <a:rPr dirty="0" lang="en-GB" sz="2400"/>
              <a:t>Liberia</a:t>
            </a:r>
          </a:p>
        </p:txBody>
      </p:sp>
    </p:spTree>
    <p:custDataLst>
      <p:tags r:id="rId1"/>
    </p:custDataLst>
    <p:extLst>
      <p:ext uri="{BB962C8B-B14F-4D97-AF65-F5344CB8AC3E}">
        <p14:creationId xmlns:p14="http://schemas.microsoft.com/office/powerpoint/2010/main" val="1110544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6310" p14:dur="368">
        <p159:morph option="byObject"/>
      </p:transition>
    </mc:Choice>
    <mc:Fallback>
      <p:transition advTm="631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7"/>
                                        </p:tgtEl>
                                        <p:attrNameLst>
                                          <p:attrName>style.visibility</p:attrName>
                                        </p:attrNameLst>
                                      </p:cBhvr>
                                      <p:to>
                                        <p:strVal val="visible"/>
                                      </p:to>
                                    </p:set>
                                    <p:animEffect filter="wipe(left)" transition="in">
                                      <p:cBhvr>
                                        <p:cTn dur="500" id="12"/>
                                        <p:tgtEl>
                                          <p:spTgt spid="127"/>
                                        </p:tgtEl>
                                      </p:cBhvr>
                                    </p:animEffect>
                                  </p:childTnLst>
                                </p:cTn>
                              </p:par>
                              <p:par>
                                <p:cTn fill="hold" id="13" nodeType="withEffect" presetClass="entr" presetID="22" presetSubtype="8">
                                  <p:stCondLst>
                                    <p:cond delay="0"/>
                                  </p:stCondLst>
                                  <p:childTnLst>
                                    <p:set>
                                      <p:cBhvr>
                                        <p:cTn dur="1" fill="hold" id="14">
                                          <p:stCondLst>
                                            <p:cond delay="0"/>
                                          </p:stCondLst>
                                        </p:cTn>
                                        <p:tgtEl>
                                          <p:spTgt spid="7"/>
                                        </p:tgtEl>
                                        <p:attrNameLst>
                                          <p:attrName>style.visibility</p:attrName>
                                        </p:attrNameLst>
                                      </p:cBhvr>
                                      <p:to>
                                        <p:strVal val="visible"/>
                                      </p:to>
                                    </p:set>
                                    <p:animEffect filter="wipe(left)" transition="in">
                                      <p:cBhvr>
                                        <p:cTn dur="500" id="15"/>
                                        <p:tgtEl>
                                          <p:spTgt spid="7"/>
                                        </p:tgtEl>
                                      </p:cBhvr>
                                    </p:animEffect>
                                  </p:childTnLst>
                                </p:cTn>
                              </p:par>
                            </p:childTnLst>
                          </p:cTn>
                        </p:par>
                        <p:par>
                          <p:cTn fill="hold" id="16">
                            <p:stCondLst>
                              <p:cond delay="500"/>
                            </p:stCondLst>
                            <p:childTnLst>
                              <p:par>
                                <p:cTn fill="hold" id="17" nodeType="afterEffect" presetClass="exit" presetID="22" presetSubtype="8">
                                  <p:stCondLst>
                                    <p:cond delay="0"/>
                                  </p:stCondLst>
                                  <p:childTnLst>
                                    <p:animEffect filter="wipe(left)" transition="out">
                                      <p:cBhvr>
                                        <p:cTn dur="500" id="18"/>
                                        <p:tgtEl>
                                          <p:spTgt spid="127"/>
                                        </p:tgtEl>
                                      </p:cBhvr>
                                    </p:animEffect>
                                    <p:set>
                                      <p:cBhvr>
                                        <p:cTn dur="1" fill="hold" id="19">
                                          <p:stCondLst>
                                            <p:cond delay="499"/>
                                          </p:stCondLst>
                                        </p:cTn>
                                        <p:tgtEl>
                                          <p:spTgt spid="127"/>
                                        </p:tgtEl>
                                        <p:attrNameLst>
                                          <p:attrName>style.visibility</p:attrName>
                                        </p:attrNameLst>
                                      </p:cBhvr>
                                      <p:to>
                                        <p:strVal val="hidden"/>
                                      </p:to>
                                    </p:set>
                                  </p:childTnLst>
                                </p:cTn>
                              </p:par>
                              <p:par>
                                <p:cTn fill="hold" id="20" nodeType="withEffect" presetClass="exit" presetID="22" presetSubtype="8">
                                  <p:stCondLst>
                                    <p:cond delay="0"/>
                                  </p:stCondLst>
                                  <p:childTnLst>
                                    <p:animEffect filter="wipe(left)" transition="out">
                                      <p:cBhvr>
                                        <p:cTn dur="500" id="21"/>
                                        <p:tgtEl>
                                          <p:spTgt spid="7"/>
                                        </p:tgtEl>
                                      </p:cBhvr>
                                    </p:animEffect>
                                    <p:set>
                                      <p:cBhvr>
                                        <p:cTn dur="1" fill="hold" id="22">
                                          <p:stCondLst>
                                            <p:cond delay="499"/>
                                          </p:stCondLst>
                                        </p:cTn>
                                        <p:tgtEl>
                                          <p:spTgt spid="7"/>
                                        </p:tgtEl>
                                        <p:attrNameLst>
                                          <p:attrName>style.visibility</p:attrName>
                                        </p:attrNameLst>
                                      </p:cBhvr>
                                      <p:to>
                                        <p:strVal val="hidden"/>
                                      </p:to>
                                    </p:set>
                                  </p:childTnLst>
                                </p:cTn>
                              </p:par>
                            </p:childTnLst>
                          </p:cTn>
                        </p:par>
                        <p:par>
                          <p:cTn fill="hold" id="23">
                            <p:stCondLst>
                              <p:cond delay="1000"/>
                            </p:stCondLst>
                            <p:childTnLst>
                              <p:par>
                                <p:cTn fill="hold" id="24" nodeType="afterEffect" presetClass="entr" presetID="42" presetSubtype="0">
                                  <p:stCondLst>
                                    <p:cond delay="0"/>
                                  </p:stCondLst>
                                  <p:childTnLst>
                                    <p:set>
                                      <p:cBhvr>
                                        <p:cTn dur="1" fill="hold" id="25">
                                          <p:stCondLst>
                                            <p:cond delay="0"/>
                                          </p:stCondLst>
                                        </p:cTn>
                                        <p:tgtEl>
                                          <p:spTgt spid="128"/>
                                        </p:tgtEl>
                                        <p:attrNameLst>
                                          <p:attrName>style.visibility</p:attrName>
                                        </p:attrNameLst>
                                      </p:cBhvr>
                                      <p:to>
                                        <p:strVal val="visible"/>
                                      </p:to>
                                    </p:set>
                                    <p:animEffect filter="fade" transition="in">
                                      <p:cBhvr>
                                        <p:cTn dur="500" id="26"/>
                                        <p:tgtEl>
                                          <p:spTgt spid="128"/>
                                        </p:tgtEl>
                                      </p:cBhvr>
                                    </p:animEffect>
                                    <p:anim calcmode="lin" valueType="num">
                                      <p:cBhvr>
                                        <p:cTn dur="500" fill="hold" id="27"/>
                                        <p:tgtEl>
                                          <p:spTgt spid="128"/>
                                        </p:tgtEl>
                                        <p:attrNameLst>
                                          <p:attrName>ppt_x</p:attrName>
                                        </p:attrNameLst>
                                      </p:cBhvr>
                                      <p:tavLst>
                                        <p:tav tm="0">
                                          <p:val>
                                            <p:strVal val="#ppt_x"/>
                                          </p:val>
                                        </p:tav>
                                        <p:tav tm="100000">
                                          <p:val>
                                            <p:strVal val="#ppt_x"/>
                                          </p:val>
                                        </p:tav>
                                      </p:tavLst>
                                    </p:anim>
                                    <p:anim calcmode="lin" valueType="num">
                                      <p:cBhvr>
                                        <p:cTn dur="500" fill="hold" id="28"/>
                                        <p:tgtEl>
                                          <p:spTgt spid="128"/>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141"/>
                                        </p:tgtEl>
                                        <p:attrNameLst>
                                          <p:attrName>style.visibility</p:attrName>
                                        </p:attrNameLst>
                                      </p:cBhvr>
                                      <p:to>
                                        <p:strVal val="visible"/>
                                      </p:to>
                                    </p:set>
                                    <p:animEffect filter="fade" transition="in">
                                      <p:cBhvr>
                                        <p:cTn dur="1000" id="31"/>
                                        <p:tgtEl>
                                          <p:spTgt spid="141"/>
                                        </p:tgtEl>
                                      </p:cBhvr>
                                    </p:animEffect>
                                    <p:anim calcmode="lin" valueType="num">
                                      <p:cBhvr>
                                        <p:cTn dur="1000" fill="hold" id="32"/>
                                        <p:tgtEl>
                                          <p:spTgt spid="141"/>
                                        </p:tgtEl>
                                        <p:attrNameLst>
                                          <p:attrName>ppt_x</p:attrName>
                                        </p:attrNameLst>
                                      </p:cBhvr>
                                      <p:tavLst>
                                        <p:tav tm="0">
                                          <p:val>
                                            <p:strVal val="#ppt_x"/>
                                          </p:val>
                                        </p:tav>
                                        <p:tav tm="100000">
                                          <p:val>
                                            <p:strVal val="#ppt_x"/>
                                          </p:val>
                                        </p:tav>
                                      </p:tavLst>
                                    </p:anim>
                                    <p:anim calcmode="lin" valueType="num">
                                      <p:cBhvr>
                                        <p:cTn dur="1000" fill="hold" id="33"/>
                                        <p:tgtEl>
                                          <p:spTgt spid="141"/>
                                        </p:tgtEl>
                                        <p:attrNameLst>
                                          <p:attrName>ppt_y</p:attrName>
                                        </p:attrNameLst>
                                      </p:cBhvr>
                                      <p:tavLst>
                                        <p:tav tm="0">
                                          <p:val>
                                            <p:strVal val="#ppt_y+.1"/>
                                          </p:val>
                                        </p:tav>
                                        <p:tav tm="100000">
                                          <p:val>
                                            <p:strVal val="#ppt_y"/>
                                          </p:val>
                                        </p:tav>
                                      </p:tavLst>
                                    </p:anim>
                                  </p:childTnLst>
                                </p:cTn>
                              </p:par>
                            </p:childTnLst>
                          </p:cTn>
                        </p:par>
                        <p:par>
                          <p:cTn fill="hold" id="34">
                            <p:stCondLst>
                              <p:cond delay="2000"/>
                            </p:stCondLst>
                            <p:childTnLst>
                              <p:par>
                                <p:cTn fill="hold" id="35" nodeType="afterEffect" presetClass="entr" presetID="22" presetSubtype="2">
                                  <p:stCondLst>
                                    <p:cond delay="0"/>
                                  </p:stCondLst>
                                  <p:childTnLst>
                                    <p:set>
                                      <p:cBhvr>
                                        <p:cTn dur="1" fill="hold" id="36">
                                          <p:stCondLst>
                                            <p:cond delay="0"/>
                                          </p:stCondLst>
                                        </p:cTn>
                                        <p:tgtEl>
                                          <p:spTgt spid="130"/>
                                        </p:tgtEl>
                                        <p:attrNameLst>
                                          <p:attrName>style.visibility</p:attrName>
                                        </p:attrNameLst>
                                      </p:cBhvr>
                                      <p:to>
                                        <p:strVal val="visible"/>
                                      </p:to>
                                    </p:set>
                                    <p:animEffect filter="wipe(right)" transition="in">
                                      <p:cBhvr>
                                        <p:cTn dur="500" id="37"/>
                                        <p:tgtEl>
                                          <p:spTgt spid="130"/>
                                        </p:tgtEl>
                                      </p:cBhvr>
                                    </p:animEffect>
                                  </p:childTnLst>
                                </p:cTn>
                              </p:par>
                            </p:childTnLst>
                          </p:cTn>
                        </p:par>
                        <p:par>
                          <p:cTn fill="hold" id="38">
                            <p:stCondLst>
                              <p:cond delay="2500"/>
                            </p:stCondLst>
                            <p:childTnLst>
                              <p:par>
                                <p:cTn fill="hold" id="39" nodeType="afterEffect" presetClass="exit" presetID="22" presetSubtype="2">
                                  <p:stCondLst>
                                    <p:cond delay="0"/>
                                  </p:stCondLst>
                                  <p:childTnLst>
                                    <p:animEffect filter="wipe(right)" transition="out">
                                      <p:cBhvr>
                                        <p:cTn dur="500" id="40"/>
                                        <p:tgtEl>
                                          <p:spTgt spid="130"/>
                                        </p:tgtEl>
                                      </p:cBhvr>
                                    </p:animEffect>
                                    <p:set>
                                      <p:cBhvr>
                                        <p:cTn dur="1" fill="hold" id="41">
                                          <p:stCondLst>
                                            <p:cond delay="499"/>
                                          </p:stCondLst>
                                        </p:cTn>
                                        <p:tgtEl>
                                          <p:spTgt spid="130"/>
                                        </p:tgtEl>
                                        <p:attrNameLst>
                                          <p:attrName>style.visibility</p:attrName>
                                        </p:attrNameLst>
                                      </p:cBhvr>
                                      <p:to>
                                        <p:strVal val="hidden"/>
                                      </p:to>
                                    </p:set>
                                  </p:childTnLst>
                                </p:cTn>
                              </p:par>
                            </p:childTnLst>
                          </p:cTn>
                        </p:par>
                        <p:par>
                          <p:cTn fill="hold" id="42">
                            <p:stCondLst>
                              <p:cond delay="3000"/>
                            </p:stCondLst>
                            <p:childTnLst>
                              <p:par>
                                <p:cTn fill="hold" grpId="0" id="43" nodeType="afterEffect" presetClass="exit" presetID="10" presetSubtype="0">
                                  <p:stCondLst>
                                    <p:cond delay="0"/>
                                  </p:stCondLst>
                                  <p:childTnLst>
                                    <p:animEffect filter="fade" transition="out">
                                      <p:cBhvr>
                                        <p:cTn dur="500" id="44"/>
                                        <p:tgtEl>
                                          <p:spTgt spid="123"/>
                                        </p:tgtEl>
                                      </p:cBhvr>
                                    </p:animEffect>
                                    <p:set>
                                      <p:cBhvr>
                                        <p:cTn dur="1" fill="hold" id="45">
                                          <p:stCondLst>
                                            <p:cond delay="499"/>
                                          </p:stCondLst>
                                        </p:cTn>
                                        <p:tgtEl>
                                          <p:spTgt spid="123"/>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3"/>
                                        </p:tgtEl>
                                      </p:cBhvr>
                                    </p:animEffect>
                                    <p:set>
                                      <p:cBhvr>
                                        <p:cTn dur="1" fill="hold" id="48">
                                          <p:stCondLst>
                                            <p:cond delay="499"/>
                                          </p:stCondLst>
                                        </p:cTn>
                                        <p:tgtEl>
                                          <p:spTgt spid="3"/>
                                        </p:tgtEl>
                                        <p:attrNameLst>
                                          <p:attrName>style.visibility</p:attrName>
                                        </p:attrNameLst>
                                      </p:cBhvr>
                                      <p:to>
                                        <p:strVal val="hidden"/>
                                      </p:to>
                                    </p:set>
                                  </p:childTnLst>
                                </p:cTn>
                              </p:par>
                              <p:par>
                                <p:cTn fill="hold" id="49" nodeType="withEffect" presetClass="entr" presetID="10" presetSubtype="0">
                                  <p:stCondLst>
                                    <p:cond delay="0"/>
                                  </p:stCondLst>
                                  <p:childTnLst>
                                    <p:set>
                                      <p:cBhvr>
                                        <p:cTn dur="1" fill="hold" id="50">
                                          <p:stCondLst>
                                            <p:cond delay="0"/>
                                          </p:stCondLst>
                                        </p:cTn>
                                        <p:tgtEl>
                                          <p:spTgt spid="133"/>
                                        </p:tgtEl>
                                        <p:attrNameLst>
                                          <p:attrName>style.visibility</p:attrName>
                                        </p:attrNameLst>
                                      </p:cBhvr>
                                      <p:to>
                                        <p:strVal val="visible"/>
                                      </p:to>
                                    </p:set>
                                    <p:animEffect filter="fade" transition="in">
                                      <p:cBhvr>
                                        <p:cTn dur="500" id="51"/>
                                        <p:tgtEl>
                                          <p:spTgt spid="1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3"/>
      <p:bldP animBg="1" grpId="0" spid="141"/>
      <p:bldP grpId="0" spid="3"/>
      <p:bldP grpId="1" spid="3"/>
    </p:bld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5751533dac1b565a301c141e2573d907">
            <a:r>
              <a:rPr lang="en-GB"/>
              <a:t>Partenariats DHIS2</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6279167-3937-4703-94EF-8EB41E2FF752}"/>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f47e8ad1db7920ba951356cdf0e3d5c">
            <a:pPr algn="ctr"/>
            <a:r>
              <a:rPr dirty="0" lang="en-GB" sz="2400">
                <a:latin typeface="+mj-lt"/>
              </a:rPr>
              <a:t>2014</a:t>
            </a:r>
          </a:p>
        </p:txBody>
      </p:sp>
      <p:sp>
        <p:nvSpPr>
          <p:cNvPr id="16" name="Rectangle: Rounded Corners 15">
            <a:extLst>
              <a:ext uri="{FF2B5EF4-FFF2-40B4-BE49-F238E27FC236}">
                <a16:creationId xmlns:a16="http://schemas.microsoft.com/office/drawing/2014/main" id="{33998C1B-842C-45AF-AF51-4BC16D6AB78C}"/>
              </a:ext>
            </a:extLst>
          </p:cNvPr>
          <p:cNvSpPr/>
          <p:nvPr/>
        </p:nvSpPr>
        <p:spPr>
          <a:xfrm>
            <a:off x="-12008856" y="2974891"/>
            <a:ext cx="2707807" cy="735656"/>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3200"/>
              <a:t>HISP</a:t>
            </a:r>
          </a:p>
        </p:txBody>
      </p:sp>
      <p:grpSp>
        <p:nvGrpSpPr>
          <p:cNvPr id="21" name="Graphic 6">
            <a:extLst>
              <a:ext uri="{FF2B5EF4-FFF2-40B4-BE49-F238E27FC236}">
                <a16:creationId xmlns:a16="http://schemas.microsoft.com/office/drawing/2014/main" id="{0A393E7B-85B8-4A13-B4F6-4111903FFF55}"/>
              </a:ext>
            </a:extLst>
          </p:cNvPr>
          <p:cNvGrpSpPr/>
          <p:nvPr/>
        </p:nvGrpSpPr>
        <p:grpSpPr>
          <a:xfrm>
            <a:off x="15926699" y="1449723"/>
            <a:ext cx="4605255" cy="4071236"/>
            <a:chOff x="6281254" y="1634492"/>
            <a:chExt cx="4605255" cy="4071236"/>
          </a:xfrm>
          <a:solidFill>
            <a:srgbClr val="A0ADBA"/>
          </a:solidFill>
        </p:grpSpPr>
        <p:sp>
          <p:nvSpPr>
            <p:cNvPr id="23" name="Graphic 6">
              <a:extLst>
                <a:ext uri="{FF2B5EF4-FFF2-40B4-BE49-F238E27FC236}">
                  <a16:creationId xmlns:a16="http://schemas.microsoft.com/office/drawing/2014/main" id="{554DBC58-B30B-433E-A5D6-DB89D64D68E8}"/>
                </a:ext>
              </a:extLst>
            </p:cNvPr>
            <p:cNvSpPr/>
            <p:nvPr/>
          </p:nvSpPr>
          <p:spPr>
            <a:xfrm>
              <a:off x="9976915" y="4447027"/>
              <a:ext cx="432621" cy="762667"/>
            </a:xfrm>
            <a:custGeom>
              <a:avLst/>
              <a:gdLst>
                <a:gd fmla="*/ 356185 w 432621" name="connsiteX0"/>
                <a:gd fmla="*/ 13023 h 762667" name="connsiteY0"/>
                <a:gd fmla="*/ 377606 w 432621" name="connsiteX1"/>
                <a:gd fmla="*/ 0 h 762667" name="connsiteY1"/>
                <a:gd fmla="*/ 415871 w 432621" name="connsiteX2"/>
                <a:gd fmla="*/ 41002 h 762667" name="connsiteY2"/>
                <a:gd fmla="*/ 432622 w 432621" name="connsiteX3"/>
                <a:gd fmla="*/ 190195 h 762667" name="connsiteY3"/>
                <a:gd fmla="*/ 423326 w 432621" name="connsiteX4"/>
                <a:gd fmla="*/ 212560 h 762667" name="connsiteY4"/>
                <a:gd fmla="*/ 413984 w 432621" name="connsiteX5"/>
                <a:gd fmla="*/ 211663 h 762667" name="connsiteY5"/>
                <a:gd fmla="*/ 403745 w 432621" name="connsiteX6"/>
                <a:gd fmla="*/ 182740 h 762667" name="connsiteY6"/>
                <a:gd fmla="*/ 394403 w 432621" name="connsiteX7"/>
                <a:gd fmla="*/ 182740 h 762667" name="connsiteY7"/>
                <a:gd fmla="*/ 386948 w 432621" name="connsiteX8"/>
                <a:gd fmla="*/ 227470 h 762667" name="connsiteY8"/>
                <a:gd fmla="*/ 392563 w 432621" name="connsiteX9"/>
                <a:gd fmla="*/ 234924 h 762667" name="connsiteY9"/>
                <a:gd fmla="*/ 390676 w 432621" name="connsiteX10"/>
                <a:gd fmla="*/ 263848 h 762667" name="connsiteY10"/>
                <a:gd fmla="*/ 370151 w 432621" name="connsiteX11"/>
                <a:gd fmla="*/ 288100 h 762667" name="connsiteY11"/>
                <a:gd fmla="*/ 358025 w 432621" name="connsiteX12"/>
                <a:gd fmla="*/ 344012 h 762667" name="connsiteY12"/>
                <a:gd fmla="*/ 317966 w 432621" name="connsiteX13"/>
                <a:gd fmla="*/ 437293 h 762667" name="connsiteY13"/>
                <a:gd fmla="*/ 238699 w 432621" name="connsiteX14"/>
                <a:gd fmla="*/ 613474 h 762667" name="connsiteY14"/>
                <a:gd fmla="*/ 209776 w 432621" name="connsiteX15"/>
                <a:gd fmla="*/ 685287 h 762667" name="connsiteY15"/>
                <a:gd fmla="*/ 179013 w 432621" name="connsiteX16"/>
                <a:gd fmla="*/ 728176 h 762667" name="connsiteY16"/>
                <a:gd fmla="*/ 167830 w 432621" name="connsiteX17"/>
                <a:gd fmla="*/ 733791 h 762667" name="connsiteY17"/>
                <a:gd fmla="*/ 128668 w 432621" name="connsiteX18"/>
                <a:gd fmla="*/ 742190 h 762667" name="connsiteY18"/>
                <a:gd fmla="*/ 86722 w 432621" name="connsiteX19"/>
                <a:gd fmla="*/ 759883 h 762667" name="connsiteY19"/>
                <a:gd fmla="*/ 69925 w 432621" name="connsiteX20"/>
                <a:gd fmla="*/ 762667 h 762667" name="connsiteY20"/>
                <a:gd fmla="*/ 40106 w 432621" name="connsiteX21"/>
                <a:gd fmla="*/ 732847 h 762667" name="connsiteY21"/>
                <a:gd fmla="*/ 15853 w 432621" name="connsiteX22"/>
                <a:gd fmla="*/ 713266 h 762667" name="connsiteY22"/>
                <a:gd fmla="*/ 3727 w 432621" name="connsiteX23"/>
                <a:gd fmla="*/ 668490 h 762667" name="connsiteY23"/>
                <a:gd fmla="*/ 13070 w 432621" name="connsiteX24"/>
                <a:gd fmla="*/ 640557 h 762667" name="connsiteY24"/>
                <a:gd fmla="*/ 9342 w 432621" name="connsiteX25"/>
                <a:gd fmla="*/ 616305 h 762667" name="connsiteY25"/>
                <a:gd fmla="*/ 0 w 432621" name="connsiteX26"/>
                <a:gd fmla="*/ 604179 h 762667" name="connsiteY26"/>
                <a:gd fmla="*/ 0 w 432621" name="connsiteX27"/>
                <a:gd fmla="*/ 554779 h 762667" name="connsiteY27"/>
                <a:gd fmla="*/ 22365 w 432621" name="connsiteX28"/>
                <a:gd fmla="*/ 512785 h 762667" name="connsiteY28"/>
                <a:gd fmla="*/ 36378 w 432621" name="connsiteX29"/>
                <a:gd fmla="*/ 511889 h 762667" name="connsiteY29"/>
                <a:gd fmla="*/ 41946 w 432621" name="connsiteX30"/>
                <a:gd fmla="*/ 486693 h 762667" name="connsiteY30"/>
                <a:gd fmla="*/ 74596 w 432621" name="connsiteX31"/>
                <a:gd fmla="*/ 438189 h 762667" name="connsiteY31"/>
                <a:gd fmla="*/ 83939 w 432621" name="connsiteX32"/>
                <a:gd fmla="*/ 413040 h 762667" name="connsiteY32"/>
                <a:gd fmla="*/ 72709 w 432621" name="connsiteX33"/>
                <a:gd fmla="*/ 391572 h 762667" name="connsiteY33"/>
                <a:gd fmla="*/ 68085 w 432621" name="connsiteX34"/>
                <a:gd fmla="*/ 345899 h 762667" name="connsiteY34"/>
                <a:gd fmla="*/ 70869 w 432621" name="connsiteX35"/>
                <a:gd fmla="*/ 310464 h 762667" name="connsiteY35"/>
                <a:gd fmla="*/ 61527 w 432621" name="connsiteX36"/>
                <a:gd fmla="*/ 301170 h 762667" name="connsiteY36"/>
                <a:gd fmla="*/ 92290 w 432621" name="connsiteX37"/>
                <a:gd fmla="*/ 247994 h 762667" name="connsiteY37"/>
                <a:gd fmla="*/ 98848 w 432621" name="connsiteX38"/>
                <a:gd fmla="*/ 224686 h 762667" name="connsiteY38"/>
                <a:gd fmla="*/ 127724 w 432621" name="connsiteX39"/>
                <a:gd fmla="*/ 225629 h 762667" name="connsiteY39"/>
                <a:gd fmla="*/ 137067 w 432621" name="connsiteX40"/>
                <a:gd fmla="*/ 215344 h 762667" name="connsiteY40"/>
                <a:gd fmla="*/ 146409 w 432621" name="connsiteX41"/>
                <a:gd fmla="*/ 218174 h 762667" name="connsiteY41"/>
                <a:gd fmla="*/ 156648 w 432621" name="connsiteX42"/>
                <a:gd fmla="*/ 218174 h 762667" name="connsiteY42"/>
                <a:gd fmla="*/ 170614 w 432621" name="connsiteX43"/>
                <a:gd fmla="*/ 204161 h 762667" name="connsiteY43"/>
                <a:gd fmla="*/ 195810 w 432621" name="connsiteX44"/>
                <a:gd fmla="*/ 204161 h 762667" name="connsiteY44"/>
                <a:gd fmla="*/ 203264 w 432621" name="connsiteX45"/>
                <a:gd fmla="*/ 218174 h 762667" name="connsiteY45"/>
                <a:gd fmla="*/ 219118 w 432621" name="connsiteX46"/>
                <a:gd fmla="*/ 218174 h 762667" name="connsiteY46"/>
                <a:gd fmla="*/ 206992 w 432621" name="connsiteX47"/>
                <a:gd fmla="*/ 199537 h 762667" name="connsiteY47"/>
                <a:gd fmla="*/ 206992 w 432621" name="connsiteX48"/>
                <a:gd fmla="*/ 189251 h 762667" name="connsiteY48"/>
                <a:gd fmla="*/ 234028 w 432621" name="connsiteX49"/>
                <a:gd fmla="*/ 173398 h 762667" name="connsiteY49"/>
                <a:gd fmla="*/ 240586 w 432621" name="connsiteX50"/>
                <a:gd fmla="*/ 175285 h 762667" name="connsiteY50"/>
                <a:gd fmla="*/ 244314 w 432621" name="connsiteX51"/>
                <a:gd fmla="*/ 188308 h 762667" name="connsiteY51"/>
                <a:gd fmla="*/ 258280 w 432621" name="connsiteX52"/>
                <a:gd fmla="*/ 189251 h 762667" name="connsiteY52"/>
                <a:gd fmla="*/ 251769 w 432621" name="connsiteX53"/>
                <a:gd fmla="*/ 167830 h 762667" name="connsiteY53"/>
                <a:gd fmla="*/ 264791 w 432621" name="connsiteX54"/>
                <a:gd fmla="*/ 151033 h 762667" name="connsiteY54"/>
                <a:gd fmla="*/ 270406 w 432621" name="connsiteX55"/>
                <a:gd fmla="*/ 142634 h 762667" name="connsiteY55"/>
                <a:gd fmla="*/ 276021 w 432621" name="connsiteX56"/>
                <a:gd fmla="*/ 158488 h 762667" name="connsiteY56"/>
                <a:gd fmla="*/ 288100 w 432621" name="connsiteX57"/>
                <a:gd fmla="*/ 138907 h 762667" name="connsiteY57"/>
                <a:gd fmla="*/ 300226 w 432621" name="connsiteX58"/>
                <a:gd fmla="*/ 135180 h 762667" name="connsiteY58"/>
                <a:gd fmla="*/ 285316 w 432621" name="connsiteX59"/>
                <a:gd fmla="*/ 122110 h 762667" name="connsiteY59"/>
                <a:gd fmla="*/ 294658 w 432621" name="connsiteX60"/>
                <a:gd fmla="*/ 110927 h 762667" name="connsiteY60"/>
                <a:gd fmla="*/ 306784 w 432621" name="connsiteX61"/>
                <a:gd fmla="*/ 109984 h 762667" name="connsiteY61"/>
                <a:gd fmla="*/ 303057 w 432621" name="connsiteX62"/>
                <a:gd fmla="*/ 76437 h 762667" name="connsiteY62"/>
                <a:gd fmla="*/ 311408 w 432621" name="connsiteX63"/>
                <a:gd fmla="*/ 76437 h 762667" name="connsiteY63"/>
                <a:gd fmla="*/ 317966 w 432621" name="connsiteX64"/>
                <a:gd fmla="*/ 88563 h 762667" name="connsiteY64"/>
                <a:gd fmla="*/ 336604 w 432621" name="connsiteX65"/>
                <a:gd fmla="*/ 61527 h 762667" name="connsiteY65"/>
                <a:gd fmla="*/ 355241 w 432621" name="connsiteX66"/>
                <a:gd fmla="*/ 63367 h 762667" name="connsiteY66"/>
                <a:gd fmla="*/ 361752 w 432621" name="connsiteX67"/>
                <a:gd fmla="*/ 30763 h 762667" name="connsiteY67"/>
                <a:gd fmla="*/ 356185 w 432621" name="connsiteX68"/>
                <a:gd fmla="*/ 13023 h 762667"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762667" w="432621">
                  <a:moveTo>
                    <a:pt x="356185" y="13023"/>
                  </a:moveTo>
                  <a:lnTo>
                    <a:pt x="377606" y="0"/>
                  </a:lnTo>
                  <a:lnTo>
                    <a:pt x="415871" y="41002"/>
                  </a:lnTo>
                  <a:lnTo>
                    <a:pt x="432622" y="190195"/>
                  </a:lnTo>
                  <a:lnTo>
                    <a:pt x="423326" y="212560"/>
                  </a:lnTo>
                  <a:lnTo>
                    <a:pt x="413984" y="211663"/>
                  </a:lnTo>
                  <a:lnTo>
                    <a:pt x="403745" y="182740"/>
                  </a:lnTo>
                  <a:lnTo>
                    <a:pt x="394403" y="182740"/>
                  </a:lnTo>
                  <a:lnTo>
                    <a:pt x="386948" y="227470"/>
                  </a:lnTo>
                  <a:lnTo>
                    <a:pt x="392563" y="234924"/>
                  </a:lnTo>
                  <a:lnTo>
                    <a:pt x="390676" y="263848"/>
                  </a:lnTo>
                  <a:lnTo>
                    <a:pt x="370151" y="288100"/>
                  </a:lnTo>
                  <a:lnTo>
                    <a:pt x="358025" y="344012"/>
                  </a:lnTo>
                  <a:lnTo>
                    <a:pt x="317966" y="437293"/>
                  </a:lnTo>
                  <a:lnTo>
                    <a:pt x="238699" y="613474"/>
                  </a:lnTo>
                  <a:lnTo>
                    <a:pt x="209776" y="685287"/>
                  </a:lnTo>
                  <a:lnTo>
                    <a:pt x="179013" y="728176"/>
                  </a:lnTo>
                  <a:lnTo>
                    <a:pt x="167830" y="733791"/>
                  </a:lnTo>
                  <a:lnTo>
                    <a:pt x="128668" y="742190"/>
                  </a:lnTo>
                  <a:lnTo>
                    <a:pt x="86722" y="759883"/>
                  </a:lnTo>
                  <a:lnTo>
                    <a:pt x="69925" y="762667"/>
                  </a:lnTo>
                  <a:lnTo>
                    <a:pt x="40106" y="732847"/>
                  </a:lnTo>
                  <a:lnTo>
                    <a:pt x="15853" y="713266"/>
                  </a:lnTo>
                  <a:lnTo>
                    <a:pt x="3727" y="668490"/>
                  </a:lnTo>
                  <a:lnTo>
                    <a:pt x="13070" y="640557"/>
                  </a:lnTo>
                  <a:lnTo>
                    <a:pt x="9342" y="616305"/>
                  </a:lnTo>
                  <a:lnTo>
                    <a:pt x="0" y="604179"/>
                  </a:lnTo>
                  <a:lnTo>
                    <a:pt x="0" y="554779"/>
                  </a:lnTo>
                  <a:lnTo>
                    <a:pt x="22365" y="512785"/>
                  </a:lnTo>
                  <a:lnTo>
                    <a:pt x="36378" y="511889"/>
                  </a:lnTo>
                  <a:lnTo>
                    <a:pt x="41946" y="486693"/>
                  </a:lnTo>
                  <a:lnTo>
                    <a:pt x="74596" y="438189"/>
                  </a:lnTo>
                  <a:lnTo>
                    <a:pt x="83939" y="413040"/>
                  </a:lnTo>
                  <a:lnTo>
                    <a:pt x="72709" y="391572"/>
                  </a:lnTo>
                  <a:lnTo>
                    <a:pt x="68085" y="345899"/>
                  </a:lnTo>
                  <a:lnTo>
                    <a:pt x="70869" y="310464"/>
                  </a:lnTo>
                  <a:lnTo>
                    <a:pt x="61527" y="301170"/>
                  </a:lnTo>
                  <a:lnTo>
                    <a:pt x="92290" y="247994"/>
                  </a:lnTo>
                  <a:lnTo>
                    <a:pt x="98848" y="224686"/>
                  </a:lnTo>
                  <a:lnTo>
                    <a:pt x="127724" y="225629"/>
                  </a:lnTo>
                  <a:lnTo>
                    <a:pt x="137067" y="215344"/>
                  </a:lnTo>
                  <a:lnTo>
                    <a:pt x="146409" y="218174"/>
                  </a:lnTo>
                  <a:lnTo>
                    <a:pt x="156648" y="218174"/>
                  </a:lnTo>
                  <a:lnTo>
                    <a:pt x="170614" y="204161"/>
                  </a:lnTo>
                  <a:lnTo>
                    <a:pt x="195810" y="204161"/>
                  </a:lnTo>
                  <a:lnTo>
                    <a:pt x="203264" y="218174"/>
                  </a:lnTo>
                  <a:lnTo>
                    <a:pt x="219118" y="218174"/>
                  </a:lnTo>
                  <a:lnTo>
                    <a:pt x="206992" y="199537"/>
                  </a:lnTo>
                  <a:lnTo>
                    <a:pt x="206992" y="189251"/>
                  </a:lnTo>
                  <a:lnTo>
                    <a:pt x="234028" y="173398"/>
                  </a:lnTo>
                  <a:lnTo>
                    <a:pt x="240586" y="175285"/>
                  </a:lnTo>
                  <a:lnTo>
                    <a:pt x="244314" y="188308"/>
                  </a:lnTo>
                  <a:lnTo>
                    <a:pt x="258280" y="189251"/>
                  </a:lnTo>
                  <a:lnTo>
                    <a:pt x="251769" y="167830"/>
                  </a:lnTo>
                  <a:lnTo>
                    <a:pt x="264791" y="151033"/>
                  </a:lnTo>
                  <a:lnTo>
                    <a:pt x="270406" y="142634"/>
                  </a:lnTo>
                  <a:lnTo>
                    <a:pt x="276021" y="158488"/>
                  </a:lnTo>
                  <a:lnTo>
                    <a:pt x="288100" y="138907"/>
                  </a:lnTo>
                  <a:lnTo>
                    <a:pt x="300226" y="135180"/>
                  </a:lnTo>
                  <a:lnTo>
                    <a:pt x="285316" y="122110"/>
                  </a:lnTo>
                  <a:lnTo>
                    <a:pt x="294658" y="110927"/>
                  </a:lnTo>
                  <a:lnTo>
                    <a:pt x="306784" y="109984"/>
                  </a:lnTo>
                  <a:lnTo>
                    <a:pt x="303057" y="76437"/>
                  </a:lnTo>
                  <a:lnTo>
                    <a:pt x="311408" y="76437"/>
                  </a:lnTo>
                  <a:lnTo>
                    <a:pt x="317966" y="88563"/>
                  </a:lnTo>
                  <a:lnTo>
                    <a:pt x="336604" y="61527"/>
                  </a:lnTo>
                  <a:lnTo>
                    <a:pt x="355241" y="63367"/>
                  </a:lnTo>
                  <a:lnTo>
                    <a:pt x="361752" y="30763"/>
                  </a:lnTo>
                  <a:lnTo>
                    <a:pt x="356185" y="1302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5" name="Graphic 6">
              <a:extLst>
                <a:ext uri="{FF2B5EF4-FFF2-40B4-BE49-F238E27FC236}">
                  <a16:creationId xmlns:a16="http://schemas.microsoft.com/office/drawing/2014/main" id="{342A0CDB-1A6D-496D-B690-00A522237FB4}"/>
                </a:ext>
              </a:extLst>
            </p:cNvPr>
            <p:cNvSpPr/>
            <p:nvPr/>
          </p:nvSpPr>
          <p:spPr>
            <a:xfrm>
              <a:off x="9852918" y="4025163"/>
              <a:ext cx="8068" cy="26941"/>
            </a:xfrm>
            <a:custGeom>
              <a:avLst/>
              <a:gdLst>
                <a:gd fmla="*/ 0 w 8068" name="connsiteX0"/>
                <a:gd fmla="*/ 24582 h 26941" name="connsiteY0"/>
                <a:gd fmla="*/ 1368 w 8068" name="connsiteX1"/>
                <a:gd fmla="*/ 0 h 26941" name="connsiteY1"/>
                <a:gd fmla="*/ 8068 w 8068" name="connsiteX2"/>
                <a:gd fmla="*/ 378 h 26941" name="connsiteY2"/>
                <a:gd fmla="*/ 7738 w 8068" name="connsiteX3"/>
                <a:gd fmla="*/ 24252 h 26941" name="connsiteY3"/>
                <a:gd fmla="*/ 4388 w 8068" name="connsiteX4"/>
                <a:gd fmla="*/ 26941 h 26941" name="connsiteY4"/>
                <a:gd fmla="*/ 0 w 8068" name="connsiteX5"/>
                <a:gd fmla="*/ 24582 h 2694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941" w="8068">
                  <a:moveTo>
                    <a:pt x="0" y="24582"/>
                  </a:moveTo>
                  <a:lnTo>
                    <a:pt x="1368" y="0"/>
                  </a:lnTo>
                  <a:lnTo>
                    <a:pt x="8068" y="378"/>
                  </a:lnTo>
                  <a:lnTo>
                    <a:pt x="7738" y="24252"/>
                  </a:lnTo>
                  <a:lnTo>
                    <a:pt x="4388" y="26941"/>
                  </a:lnTo>
                  <a:lnTo>
                    <a:pt x="0" y="2458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6" name="Graphic 6">
              <a:extLst>
                <a:ext uri="{FF2B5EF4-FFF2-40B4-BE49-F238E27FC236}">
                  <a16:creationId xmlns:a16="http://schemas.microsoft.com/office/drawing/2014/main" id="{F57CBE19-6249-444B-8878-E9D1FEC152D4}"/>
                </a:ext>
              </a:extLst>
            </p:cNvPr>
            <p:cNvSpPr/>
            <p:nvPr/>
          </p:nvSpPr>
          <p:spPr>
            <a:xfrm>
              <a:off x="9829704" y="4077347"/>
              <a:ext cx="12126" cy="33311"/>
            </a:xfrm>
            <a:custGeom>
              <a:avLst/>
              <a:gdLst>
                <a:gd fmla="*/ 0 w 12126" name="connsiteX0"/>
                <a:gd fmla="*/ 0 h 33311" name="connsiteY0"/>
                <a:gd fmla="*/ 661 w 12126" name="connsiteX1"/>
                <a:gd fmla="*/ 24252 h 33311" name="connsiteY1"/>
                <a:gd fmla="*/ 10097 w 12126" name="connsiteX2"/>
                <a:gd fmla="*/ 33311 h 33311" name="connsiteY2"/>
                <a:gd fmla="*/ 12126 w 12126" name="connsiteX3"/>
                <a:gd fmla="*/ 24913 h 33311" name="connsiteY3"/>
                <a:gd fmla="*/ 5049 w 12126" name="connsiteX4"/>
                <a:gd fmla="*/ 18165 h 33311" name="connsiteY4"/>
                <a:gd fmla="*/ 3350 w 12126" name="connsiteX5"/>
                <a:gd fmla="*/ 660 h 33311" name="connsiteY5"/>
                <a:gd fmla="*/ 0 w 12126" name="connsiteX6"/>
                <a:gd fmla="*/ 0 h 333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3311" w="12126">
                  <a:moveTo>
                    <a:pt x="0" y="0"/>
                  </a:moveTo>
                  <a:lnTo>
                    <a:pt x="661" y="24252"/>
                  </a:lnTo>
                  <a:lnTo>
                    <a:pt x="10097" y="33311"/>
                  </a:lnTo>
                  <a:lnTo>
                    <a:pt x="12126" y="24913"/>
                  </a:lnTo>
                  <a:lnTo>
                    <a:pt x="5049" y="18165"/>
                  </a:lnTo>
                  <a:lnTo>
                    <a:pt x="3350" y="6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7" name="Graphic 6">
              <a:extLst>
                <a:ext uri="{FF2B5EF4-FFF2-40B4-BE49-F238E27FC236}">
                  <a16:creationId xmlns:a16="http://schemas.microsoft.com/office/drawing/2014/main" id="{94C3470B-F6CD-405D-B63A-A93802D62CE1}"/>
                </a:ext>
              </a:extLst>
            </p:cNvPr>
            <p:cNvSpPr/>
            <p:nvPr/>
          </p:nvSpPr>
          <p:spPr>
            <a:xfrm>
              <a:off x="10213396" y="4281980"/>
              <a:ext cx="20571" cy="9106"/>
            </a:xfrm>
            <a:custGeom>
              <a:avLst/>
              <a:gdLst>
                <a:gd fmla="*/ 3397 w 20571" name="connsiteX0"/>
                <a:gd fmla="*/ 0 h 9106" name="connsiteY0"/>
                <a:gd fmla="*/ 0 w 20571" name="connsiteX1"/>
                <a:gd fmla="*/ 8446 h 9106" name="connsiteY1"/>
                <a:gd fmla="*/ 13164 w 20571" name="connsiteX2"/>
                <a:gd fmla="*/ 9106 h 9106" name="connsiteY2"/>
                <a:gd fmla="*/ 20572 w 20571" name="connsiteX3"/>
                <a:gd fmla="*/ 1699 h 9106" name="connsiteY3"/>
                <a:gd fmla="*/ 3397 w 20571" name="connsiteX4"/>
                <a:gd fmla="*/ 0 h 910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106" w="20571">
                  <a:moveTo>
                    <a:pt x="3397" y="0"/>
                  </a:moveTo>
                  <a:lnTo>
                    <a:pt x="0" y="8446"/>
                  </a:lnTo>
                  <a:lnTo>
                    <a:pt x="13164" y="9106"/>
                  </a:lnTo>
                  <a:lnTo>
                    <a:pt x="20572" y="1699"/>
                  </a:lnTo>
                  <a:lnTo>
                    <a:pt x="3397"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8" name="Graphic 6">
              <a:extLst>
                <a:ext uri="{FF2B5EF4-FFF2-40B4-BE49-F238E27FC236}">
                  <a16:creationId xmlns:a16="http://schemas.microsoft.com/office/drawing/2014/main" id="{21694856-3735-453C-8344-0F099085235F}"/>
                </a:ext>
              </a:extLst>
            </p:cNvPr>
            <p:cNvSpPr/>
            <p:nvPr/>
          </p:nvSpPr>
          <p:spPr>
            <a:xfrm>
              <a:off x="10196599" y="4280659"/>
              <a:ext cx="11087" cy="8729"/>
            </a:xfrm>
            <a:custGeom>
              <a:avLst/>
              <a:gdLst>
                <a:gd fmla="*/ 3019 w 11087" name="connsiteX0"/>
                <a:gd fmla="*/ 0 h 8729" name="connsiteY0"/>
                <a:gd fmla="*/ 0 w 11087" name="connsiteX1"/>
                <a:gd fmla="*/ 8729 h 8729" name="connsiteY1"/>
                <a:gd fmla="*/ 9059 w 11087" name="connsiteX2"/>
                <a:gd fmla="*/ 8399 h 8729" name="connsiteY2"/>
                <a:gd fmla="*/ 11088 w 11087" name="connsiteX3"/>
                <a:gd fmla="*/ 991 h 8729" name="connsiteY3"/>
                <a:gd fmla="*/ 3019 w 11087" name="connsiteX4"/>
                <a:gd fmla="*/ 0 h 87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29" w="11087">
                  <a:moveTo>
                    <a:pt x="3019" y="0"/>
                  </a:moveTo>
                  <a:lnTo>
                    <a:pt x="0" y="8729"/>
                  </a:lnTo>
                  <a:lnTo>
                    <a:pt x="9059" y="8399"/>
                  </a:lnTo>
                  <a:lnTo>
                    <a:pt x="11088" y="991"/>
                  </a:lnTo>
                  <a:lnTo>
                    <a:pt x="30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9" name="Graphic 6">
              <a:extLst>
                <a:ext uri="{FF2B5EF4-FFF2-40B4-BE49-F238E27FC236}">
                  <a16:creationId xmlns:a16="http://schemas.microsoft.com/office/drawing/2014/main" id="{0A712769-62CC-46E5-AF16-6751435BA893}"/>
                </a:ext>
              </a:extLst>
            </p:cNvPr>
            <p:cNvSpPr/>
            <p:nvPr/>
          </p:nvSpPr>
          <p:spPr>
            <a:xfrm>
              <a:off x="10035375" y="4398475"/>
              <a:ext cx="13117" cy="29583"/>
            </a:xfrm>
            <a:custGeom>
              <a:avLst/>
              <a:gdLst>
                <a:gd fmla="*/ 7408 w 13117" name="connsiteX0"/>
                <a:gd fmla="*/ 29584 h 29583" name="connsiteY0"/>
                <a:gd fmla="*/ 0 w 13117" name="connsiteX1"/>
                <a:gd fmla="*/ 16137 h 29583" name="connsiteY1"/>
                <a:gd fmla="*/ 6370 w 13117" name="connsiteX2"/>
                <a:gd fmla="*/ 0 h 29583" name="connsiteY2"/>
                <a:gd fmla="*/ 11419 w 13117" name="connsiteX3"/>
                <a:gd fmla="*/ 1982 h 29583" name="connsiteY3"/>
                <a:gd fmla="*/ 9059 w 13117" name="connsiteX4"/>
                <a:gd fmla="*/ 14438 h 29583" name="connsiteY4"/>
                <a:gd fmla="*/ 13117 w 13117" name="connsiteX5"/>
                <a:gd fmla="*/ 24205 h 29583" name="connsiteY5"/>
                <a:gd fmla="*/ 13117 w 13117" name="connsiteX6"/>
                <a:gd fmla="*/ 29584 h 29583" name="connsiteY6"/>
                <a:gd fmla="*/ 7408 w 13117" name="connsiteX7"/>
                <a:gd fmla="*/ 29584 h 295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583" w="13117">
                  <a:moveTo>
                    <a:pt x="7408" y="29584"/>
                  </a:moveTo>
                  <a:lnTo>
                    <a:pt x="0" y="16137"/>
                  </a:lnTo>
                  <a:lnTo>
                    <a:pt x="6370" y="0"/>
                  </a:lnTo>
                  <a:lnTo>
                    <a:pt x="11419" y="1982"/>
                  </a:lnTo>
                  <a:lnTo>
                    <a:pt x="9059" y="14438"/>
                  </a:lnTo>
                  <a:lnTo>
                    <a:pt x="13117" y="24205"/>
                  </a:lnTo>
                  <a:lnTo>
                    <a:pt x="13117" y="29584"/>
                  </a:lnTo>
                  <a:lnTo>
                    <a:pt x="7408" y="2958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0" name="Graphic 6">
              <a:extLst>
                <a:ext uri="{FF2B5EF4-FFF2-40B4-BE49-F238E27FC236}">
                  <a16:creationId xmlns:a16="http://schemas.microsoft.com/office/drawing/2014/main" id="{AEBAD888-D1E9-422B-A4AC-ECD6C16836FB}"/>
                </a:ext>
              </a:extLst>
            </p:cNvPr>
            <p:cNvSpPr/>
            <p:nvPr/>
          </p:nvSpPr>
          <p:spPr>
            <a:xfrm>
              <a:off x="10053540" y="4444903"/>
              <a:ext cx="15145" cy="12456"/>
            </a:xfrm>
            <a:custGeom>
              <a:avLst/>
              <a:gdLst>
                <a:gd fmla="*/ 0 w 15145" name="connsiteX0"/>
                <a:gd fmla="*/ 0 h 12456" name="connsiteY0"/>
                <a:gd fmla="*/ 3019 w 15145" name="connsiteX1"/>
                <a:gd fmla="*/ 9106 h 12456" name="connsiteY1"/>
                <a:gd fmla="*/ 15146 w 15145" name="connsiteX2"/>
                <a:gd fmla="*/ 12456 h 12456" name="connsiteY2"/>
                <a:gd fmla="*/ 10097 w 15145" name="connsiteX3"/>
                <a:gd fmla="*/ 2689 h 12456" name="connsiteY3"/>
                <a:gd fmla="*/ 0 w 15145" name="connsiteX4"/>
                <a:gd fmla="*/ 0 h 124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56" w="15145">
                  <a:moveTo>
                    <a:pt x="0" y="0"/>
                  </a:moveTo>
                  <a:lnTo>
                    <a:pt x="3019" y="9106"/>
                  </a:lnTo>
                  <a:lnTo>
                    <a:pt x="15146" y="12456"/>
                  </a:lnTo>
                  <a:lnTo>
                    <a:pt x="10097" y="2689"/>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1" name="Graphic 6">
              <a:extLst>
                <a:ext uri="{FF2B5EF4-FFF2-40B4-BE49-F238E27FC236}">
                  <a16:creationId xmlns:a16="http://schemas.microsoft.com/office/drawing/2014/main" id="{569E2061-E56A-42C8-846F-42D1DD0F7BFF}"/>
                </a:ext>
              </a:extLst>
            </p:cNvPr>
            <p:cNvSpPr/>
            <p:nvPr/>
          </p:nvSpPr>
          <p:spPr>
            <a:xfrm>
              <a:off x="10093268" y="4438534"/>
              <a:ext cx="11748" cy="15475"/>
            </a:xfrm>
            <a:custGeom>
              <a:avLst/>
              <a:gdLst>
                <a:gd fmla="*/ 11749 w 11748" name="connsiteX0"/>
                <a:gd fmla="*/ 15476 h 15475" name="connsiteY0"/>
                <a:gd fmla="*/ 0 w 11748" name="connsiteX1"/>
                <a:gd fmla="*/ 8068 h 15475" name="connsiteY1"/>
                <a:gd fmla="*/ 11088 w 11748" name="connsiteX2"/>
                <a:gd fmla="*/ 0 h 15475" name="connsiteY2"/>
                <a:gd fmla="*/ 11749 w 11748" name="connsiteX3"/>
                <a:gd fmla="*/ 15476 h 15475" name="connsiteY3"/>
              </a:gdLst>
              <a:ahLst/>
              <a:cxnLst>
                <a:cxn ang="0">
                  <a:pos x="connsiteX0" y="connsiteY0"/>
                </a:cxn>
                <a:cxn ang="0">
                  <a:pos x="connsiteX1" y="connsiteY1"/>
                </a:cxn>
                <a:cxn ang="0">
                  <a:pos x="connsiteX2" y="connsiteY2"/>
                </a:cxn>
                <a:cxn ang="0">
                  <a:pos x="connsiteX3" y="connsiteY3"/>
                </a:cxn>
              </a:cxnLst>
              <a:rect b="b" l="l" r="r" t="t"/>
              <a:pathLst>
                <a:path h="15475" w="11748">
                  <a:moveTo>
                    <a:pt x="11749" y="15476"/>
                  </a:moveTo>
                  <a:lnTo>
                    <a:pt x="0" y="8068"/>
                  </a:lnTo>
                  <a:lnTo>
                    <a:pt x="11088" y="0"/>
                  </a:lnTo>
                  <a:lnTo>
                    <a:pt x="11749" y="154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2" name="Graphic 6">
              <a:extLst>
                <a:ext uri="{FF2B5EF4-FFF2-40B4-BE49-F238E27FC236}">
                  <a16:creationId xmlns:a16="http://schemas.microsoft.com/office/drawing/2014/main" id="{14466B45-BB4A-49EB-BBB0-1F352E63E874}"/>
                </a:ext>
              </a:extLst>
            </p:cNvPr>
            <p:cNvSpPr/>
            <p:nvPr/>
          </p:nvSpPr>
          <p:spPr>
            <a:xfrm>
              <a:off x="10135308" y="4476186"/>
              <a:ext cx="9106" cy="16183"/>
            </a:xfrm>
            <a:custGeom>
              <a:avLst/>
              <a:gdLst>
                <a:gd fmla="*/ 0 w 9106" name="connsiteX0"/>
                <a:gd fmla="*/ 15146 h 16183" name="connsiteY0"/>
                <a:gd fmla="*/ 708 w 9106" name="connsiteX1"/>
                <a:gd fmla="*/ 0 h 16183" name="connsiteY1"/>
                <a:gd fmla="*/ 9107 w 9106" name="connsiteX2"/>
                <a:gd fmla="*/ 5426 h 16183" name="connsiteY2"/>
                <a:gd fmla="*/ 6087 w 9106" name="connsiteX3"/>
                <a:gd fmla="*/ 16184 h 16183" name="connsiteY3"/>
                <a:gd fmla="*/ 0 w 9106" name="connsiteX4"/>
                <a:gd fmla="*/ 15146 h 161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83" w="9106">
                  <a:moveTo>
                    <a:pt x="0" y="15146"/>
                  </a:moveTo>
                  <a:lnTo>
                    <a:pt x="708" y="0"/>
                  </a:lnTo>
                  <a:lnTo>
                    <a:pt x="9107" y="5426"/>
                  </a:lnTo>
                  <a:lnTo>
                    <a:pt x="6087" y="16184"/>
                  </a:lnTo>
                  <a:lnTo>
                    <a:pt x="0" y="1514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3" name="Graphic 6">
              <a:extLst>
                <a:ext uri="{FF2B5EF4-FFF2-40B4-BE49-F238E27FC236}">
                  <a16:creationId xmlns:a16="http://schemas.microsoft.com/office/drawing/2014/main" id="{F19807BE-F27D-4C29-9D7C-149F07A43D88}"/>
                </a:ext>
              </a:extLst>
            </p:cNvPr>
            <p:cNvSpPr/>
            <p:nvPr/>
          </p:nvSpPr>
          <p:spPr>
            <a:xfrm>
              <a:off x="10481019" y="4227814"/>
              <a:ext cx="5709" cy="10427"/>
            </a:xfrm>
            <a:custGeom>
              <a:avLst/>
              <a:gdLst>
                <a:gd fmla="*/ 330 w 5709" name="connsiteX0"/>
                <a:gd fmla="*/ 8068 h 10427" name="connsiteY0"/>
                <a:gd fmla="*/ 0 w 5709" name="connsiteX1"/>
                <a:gd fmla="*/ 0 h 10427" name="connsiteY1"/>
                <a:gd fmla="*/ 5379 w 5709" name="connsiteX2"/>
                <a:gd fmla="*/ 0 h 10427" name="connsiteY2"/>
                <a:gd fmla="*/ 5709 w 5709" name="connsiteX3"/>
                <a:gd fmla="*/ 10428 h 10427" name="connsiteY3"/>
                <a:gd fmla="*/ 330 w 5709" name="connsiteX4"/>
                <a:gd fmla="*/ 806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5709">
                  <a:moveTo>
                    <a:pt x="330" y="8068"/>
                  </a:moveTo>
                  <a:lnTo>
                    <a:pt x="0" y="0"/>
                  </a:lnTo>
                  <a:lnTo>
                    <a:pt x="5379" y="0"/>
                  </a:lnTo>
                  <a:lnTo>
                    <a:pt x="5709" y="10428"/>
                  </a:lnTo>
                  <a:lnTo>
                    <a:pt x="330" y="80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4" name="Graphic 6">
              <a:extLst>
                <a:ext uri="{FF2B5EF4-FFF2-40B4-BE49-F238E27FC236}">
                  <a16:creationId xmlns:a16="http://schemas.microsoft.com/office/drawing/2014/main" id="{C1D52CC7-9F10-4A10-9FC5-69A30C0C1ADB}"/>
                </a:ext>
              </a:extLst>
            </p:cNvPr>
            <p:cNvSpPr/>
            <p:nvPr/>
          </p:nvSpPr>
          <p:spPr>
            <a:xfrm>
              <a:off x="10484699" y="4267165"/>
              <a:ext cx="12786" cy="9766"/>
            </a:xfrm>
            <a:custGeom>
              <a:avLst/>
              <a:gdLst>
                <a:gd fmla="*/ 0 w 12786" name="connsiteX0"/>
                <a:gd fmla="*/ 7738 h 9766" name="connsiteY0"/>
                <a:gd fmla="*/ 991 w 12786" name="connsiteX1"/>
                <a:gd fmla="*/ 0 h 9766" name="connsiteY1"/>
                <a:gd fmla="*/ 12786 w 12786" name="connsiteX2"/>
                <a:gd fmla="*/ 3727 h 9766" name="connsiteY2"/>
                <a:gd fmla="*/ 8068 w 12786" name="connsiteX3"/>
                <a:gd fmla="*/ 9767 h 9766" name="connsiteY3"/>
                <a:gd fmla="*/ 0 w 12786" name="connsiteX4"/>
                <a:gd fmla="*/ 7738 h 97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766" w="12786">
                  <a:moveTo>
                    <a:pt x="0" y="7738"/>
                  </a:moveTo>
                  <a:lnTo>
                    <a:pt x="991" y="0"/>
                  </a:lnTo>
                  <a:lnTo>
                    <a:pt x="12786" y="3727"/>
                  </a:lnTo>
                  <a:lnTo>
                    <a:pt x="8068" y="9767"/>
                  </a:lnTo>
                  <a:lnTo>
                    <a:pt x="0"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5" name="Graphic 6">
              <a:extLst>
                <a:ext uri="{FF2B5EF4-FFF2-40B4-BE49-F238E27FC236}">
                  <a16:creationId xmlns:a16="http://schemas.microsoft.com/office/drawing/2014/main" id="{9FF78471-BBE1-4236-B0A3-6D5B5F1E4D66}"/>
                </a:ext>
              </a:extLst>
            </p:cNvPr>
            <p:cNvSpPr/>
            <p:nvPr/>
          </p:nvSpPr>
          <p:spPr>
            <a:xfrm>
              <a:off x="10449029" y="4264806"/>
              <a:ext cx="8728" cy="13494"/>
            </a:xfrm>
            <a:custGeom>
              <a:avLst/>
              <a:gdLst>
                <a:gd fmla="*/ 4388 w 8728" name="connsiteX0"/>
                <a:gd fmla="*/ 13494 h 13494" name="connsiteY0"/>
                <a:gd fmla="*/ 0 w 8728" name="connsiteX1"/>
                <a:gd fmla="*/ 10475 h 13494" name="connsiteY1"/>
                <a:gd fmla="*/ 1321 w 8728" name="connsiteX2"/>
                <a:gd fmla="*/ 0 h 13494" name="connsiteY2"/>
                <a:gd fmla="*/ 8398 w 8728" name="connsiteX3"/>
                <a:gd fmla="*/ 0 h 13494" name="connsiteY3"/>
                <a:gd fmla="*/ 8729 w 8728" name="connsiteX4"/>
                <a:gd fmla="*/ 10097 h 13494" name="connsiteY4"/>
                <a:gd fmla="*/ 4388 w 8728" name="connsiteX5"/>
                <a:gd fmla="*/ 13494 h 1349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494" w="8728">
                  <a:moveTo>
                    <a:pt x="4388" y="13494"/>
                  </a:moveTo>
                  <a:lnTo>
                    <a:pt x="0" y="10475"/>
                  </a:lnTo>
                  <a:lnTo>
                    <a:pt x="1321" y="0"/>
                  </a:lnTo>
                  <a:lnTo>
                    <a:pt x="8398" y="0"/>
                  </a:lnTo>
                  <a:lnTo>
                    <a:pt x="8729" y="10097"/>
                  </a:lnTo>
                  <a:lnTo>
                    <a:pt x="4388" y="1349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6" name="Graphic 6">
              <a:extLst>
                <a:ext uri="{FF2B5EF4-FFF2-40B4-BE49-F238E27FC236}">
                  <a16:creationId xmlns:a16="http://schemas.microsoft.com/office/drawing/2014/main" id="{67D822D4-B198-4ECF-9AAA-BE9E637DF5B6}"/>
                </a:ext>
              </a:extLst>
            </p:cNvPr>
            <p:cNvSpPr/>
            <p:nvPr/>
          </p:nvSpPr>
          <p:spPr>
            <a:xfrm>
              <a:off x="10453747" y="4312602"/>
              <a:ext cx="9059" cy="12126"/>
            </a:xfrm>
            <a:custGeom>
              <a:avLst/>
              <a:gdLst>
                <a:gd fmla="*/ 0 w 9059" name="connsiteX0"/>
                <a:gd fmla="*/ 10097 h 12126" name="connsiteY0"/>
                <a:gd fmla="*/ 2029 w 9059" name="connsiteX1"/>
                <a:gd fmla="*/ 0 h 12126" name="connsiteY1"/>
                <a:gd fmla="*/ 7407 w 9059" name="connsiteX2"/>
                <a:gd fmla="*/ 1368 h 12126" name="connsiteY2"/>
                <a:gd fmla="*/ 9059 w 9059" name="connsiteX3"/>
                <a:gd fmla="*/ 8446 h 12126" name="connsiteY3"/>
                <a:gd fmla="*/ 5048 w 9059" name="connsiteX4"/>
                <a:gd fmla="*/ 12126 h 12126" name="connsiteY4"/>
                <a:gd fmla="*/ 0 w 9059" name="connsiteX5"/>
                <a:gd fmla="*/ 10097 h 121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2126" w="9059">
                  <a:moveTo>
                    <a:pt x="0" y="10097"/>
                  </a:moveTo>
                  <a:lnTo>
                    <a:pt x="2029" y="0"/>
                  </a:lnTo>
                  <a:lnTo>
                    <a:pt x="7407" y="1368"/>
                  </a:lnTo>
                  <a:lnTo>
                    <a:pt x="9059" y="8446"/>
                  </a:lnTo>
                  <a:lnTo>
                    <a:pt x="5048" y="12126"/>
                  </a:lnTo>
                  <a:lnTo>
                    <a:pt x="0" y="1009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7" name="Graphic 6">
              <a:extLst>
                <a:ext uri="{FF2B5EF4-FFF2-40B4-BE49-F238E27FC236}">
                  <a16:creationId xmlns:a16="http://schemas.microsoft.com/office/drawing/2014/main" id="{51D96633-3A99-4DE4-B151-CBA8A1FC2C49}"/>
                </a:ext>
              </a:extLst>
            </p:cNvPr>
            <p:cNvSpPr/>
            <p:nvPr/>
          </p:nvSpPr>
          <p:spPr>
            <a:xfrm>
              <a:off x="10472573" y="4341903"/>
              <a:ext cx="8115" cy="11465"/>
            </a:xfrm>
            <a:custGeom>
              <a:avLst/>
              <a:gdLst>
                <a:gd fmla="*/ 3020 w 8115" name="connsiteX0"/>
                <a:gd fmla="*/ 11465 h 11465" name="connsiteY0"/>
                <a:gd fmla="*/ 0 w 8115" name="connsiteX1"/>
                <a:gd fmla="*/ 6417 h 11465" name="connsiteY1"/>
                <a:gd fmla="*/ 0 w 8115" name="connsiteX2"/>
                <a:gd fmla="*/ 0 h 11465" name="connsiteY2"/>
                <a:gd fmla="*/ 5049 w 8115" name="connsiteX3"/>
                <a:gd fmla="*/ 0 h 11465" name="connsiteY3"/>
                <a:gd fmla="*/ 8115 w 8115" name="connsiteX4"/>
                <a:gd fmla="*/ 4388 h 11465" name="connsiteY4"/>
                <a:gd fmla="*/ 8115 w 8115" name="connsiteX5"/>
                <a:gd fmla="*/ 10427 h 11465" name="connsiteY5"/>
                <a:gd fmla="*/ 3020 w 8115" name="connsiteX6"/>
                <a:gd fmla="*/ 11465 h 1146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465" w="8115">
                  <a:moveTo>
                    <a:pt x="3020" y="11465"/>
                  </a:moveTo>
                  <a:lnTo>
                    <a:pt x="0" y="6417"/>
                  </a:lnTo>
                  <a:lnTo>
                    <a:pt x="0" y="0"/>
                  </a:lnTo>
                  <a:lnTo>
                    <a:pt x="5049" y="0"/>
                  </a:lnTo>
                  <a:lnTo>
                    <a:pt x="8115" y="4388"/>
                  </a:lnTo>
                  <a:lnTo>
                    <a:pt x="8115" y="10427"/>
                  </a:lnTo>
                  <a:lnTo>
                    <a:pt x="3020" y="1146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8" name="Graphic 6">
              <a:extLst>
                <a:ext uri="{FF2B5EF4-FFF2-40B4-BE49-F238E27FC236}">
                  <a16:creationId xmlns:a16="http://schemas.microsoft.com/office/drawing/2014/main" id="{0A44B21B-B569-4000-A63E-2583765476AB}"/>
                </a:ext>
              </a:extLst>
            </p:cNvPr>
            <p:cNvSpPr/>
            <p:nvPr/>
          </p:nvSpPr>
          <p:spPr>
            <a:xfrm>
              <a:off x="10500836" y="4309582"/>
              <a:ext cx="8115" cy="13117"/>
            </a:xfrm>
            <a:custGeom>
              <a:avLst/>
              <a:gdLst>
                <a:gd fmla="*/ 2029 w 8115" name="connsiteX0"/>
                <a:gd fmla="*/ 11796 h 13117" name="connsiteY0"/>
                <a:gd fmla="*/ 0 w 8115" name="connsiteX1"/>
                <a:gd fmla="*/ 1038 h 13117" name="connsiteY1"/>
                <a:gd fmla="*/ 4058 w 8115" name="connsiteX2"/>
                <a:gd fmla="*/ 0 h 13117" name="connsiteY2"/>
                <a:gd fmla="*/ 8115 w 8115" name="connsiteX3"/>
                <a:gd fmla="*/ 7077 h 13117" name="connsiteY3"/>
                <a:gd fmla="*/ 7077 w 8115" name="connsiteX4"/>
                <a:gd fmla="*/ 13117 h 13117" name="connsiteY4"/>
                <a:gd fmla="*/ 2029 w 8115" name="connsiteX5"/>
                <a:gd fmla="*/ 11796 h 131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117" w="8115">
                  <a:moveTo>
                    <a:pt x="2029" y="11796"/>
                  </a:moveTo>
                  <a:lnTo>
                    <a:pt x="0" y="1038"/>
                  </a:lnTo>
                  <a:lnTo>
                    <a:pt x="4058" y="0"/>
                  </a:lnTo>
                  <a:lnTo>
                    <a:pt x="8115" y="7077"/>
                  </a:lnTo>
                  <a:lnTo>
                    <a:pt x="7077" y="13117"/>
                  </a:lnTo>
                  <a:lnTo>
                    <a:pt x="2029" y="1179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9" name="Graphic 6">
              <a:extLst>
                <a:ext uri="{FF2B5EF4-FFF2-40B4-BE49-F238E27FC236}">
                  <a16:creationId xmlns:a16="http://schemas.microsoft.com/office/drawing/2014/main" id="{A4B65636-2F36-4B3A-BEAB-D0E9E9A66113}"/>
                </a:ext>
              </a:extLst>
            </p:cNvPr>
            <p:cNvSpPr/>
            <p:nvPr/>
          </p:nvSpPr>
          <p:spPr>
            <a:xfrm>
              <a:off x="10771147" y="4349971"/>
              <a:ext cx="9389" cy="12126"/>
            </a:xfrm>
            <a:custGeom>
              <a:avLst/>
              <a:gdLst>
                <a:gd fmla="*/ 2689 w 9389" name="connsiteX0"/>
                <a:gd fmla="*/ 11135 h 12126" name="connsiteY0"/>
                <a:gd fmla="*/ 0 w 9389" name="connsiteX1"/>
                <a:gd fmla="*/ 708 h 12126" name="connsiteY1"/>
                <a:gd fmla="*/ 7738 w 9389" name="connsiteX2"/>
                <a:gd fmla="*/ 0 h 12126" name="connsiteY2"/>
                <a:gd fmla="*/ 9389 w 9389" name="connsiteX3"/>
                <a:gd fmla="*/ 12126 h 12126" name="connsiteY3"/>
                <a:gd fmla="*/ 2689 w 9389" name="connsiteX4"/>
                <a:gd fmla="*/ 11135 h 12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26" w="9389">
                  <a:moveTo>
                    <a:pt x="2689" y="11135"/>
                  </a:moveTo>
                  <a:lnTo>
                    <a:pt x="0" y="708"/>
                  </a:lnTo>
                  <a:lnTo>
                    <a:pt x="7738" y="0"/>
                  </a:lnTo>
                  <a:lnTo>
                    <a:pt x="9389" y="12126"/>
                  </a:lnTo>
                  <a:lnTo>
                    <a:pt x="2689" y="1113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0" name="Graphic 6">
              <a:extLst>
                <a:ext uri="{FF2B5EF4-FFF2-40B4-BE49-F238E27FC236}">
                  <a16:creationId xmlns:a16="http://schemas.microsoft.com/office/drawing/2014/main" id="{8F50145C-C18F-439C-AC12-31A334388036}"/>
                </a:ext>
              </a:extLst>
            </p:cNvPr>
            <p:cNvSpPr/>
            <p:nvPr/>
          </p:nvSpPr>
          <p:spPr>
            <a:xfrm>
              <a:off x="10788983" y="4367146"/>
              <a:ext cx="8068" cy="10427"/>
            </a:xfrm>
            <a:custGeom>
              <a:avLst/>
              <a:gdLst>
                <a:gd fmla="*/ 1651 w 8068" name="connsiteX0"/>
                <a:gd fmla="*/ 10428 h 10427" name="connsiteY0"/>
                <a:gd fmla="*/ 0 w 8068" name="connsiteX1"/>
                <a:gd fmla="*/ 991 h 10427" name="connsiteY1"/>
                <a:gd fmla="*/ 7738 w 8068" name="connsiteX2"/>
                <a:gd fmla="*/ 0 h 10427" name="connsiteY2"/>
                <a:gd fmla="*/ 8068 w 8068" name="connsiteX3"/>
                <a:gd fmla="*/ 8068 h 10427" name="connsiteY3"/>
                <a:gd fmla="*/ 1651 w 8068" name="connsiteX4"/>
                <a:gd fmla="*/ 1042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8068">
                  <a:moveTo>
                    <a:pt x="1651" y="10428"/>
                  </a:moveTo>
                  <a:lnTo>
                    <a:pt x="0" y="991"/>
                  </a:lnTo>
                  <a:lnTo>
                    <a:pt x="7738" y="0"/>
                  </a:lnTo>
                  <a:lnTo>
                    <a:pt x="8068" y="8068"/>
                  </a:lnTo>
                  <a:lnTo>
                    <a:pt x="1651" y="1042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1" name="Graphic 6">
              <a:extLst>
                <a:ext uri="{FF2B5EF4-FFF2-40B4-BE49-F238E27FC236}">
                  <a16:creationId xmlns:a16="http://schemas.microsoft.com/office/drawing/2014/main" id="{301DCAFD-C4B9-4848-A17F-7DDE9630BA79}"/>
                </a:ext>
              </a:extLst>
            </p:cNvPr>
            <p:cNvSpPr/>
            <p:nvPr/>
          </p:nvSpPr>
          <p:spPr>
            <a:xfrm>
              <a:off x="10583406" y="3996759"/>
              <a:ext cx="9294" cy="15004"/>
            </a:xfrm>
            <a:custGeom>
              <a:avLst/>
              <a:gdLst>
                <a:gd fmla="*/ 5756 w 9294" name="connsiteX0"/>
                <a:gd fmla="*/ 15004 h 15004" name="connsiteY0"/>
                <a:gd fmla="*/ 0 w 9294" name="connsiteX1"/>
                <a:gd fmla="*/ 9625 h 15004" name="connsiteY1"/>
                <a:gd fmla="*/ 378 w 9294" name="connsiteX2"/>
                <a:gd fmla="*/ 0 h 15004" name="connsiteY2"/>
                <a:gd fmla="*/ 9295 w 9294" name="connsiteX3"/>
                <a:gd fmla="*/ 4294 h 15004" name="connsiteY3"/>
                <a:gd fmla="*/ 5756 w 9294"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9294">
                  <a:moveTo>
                    <a:pt x="5756" y="15004"/>
                  </a:moveTo>
                  <a:lnTo>
                    <a:pt x="0" y="9625"/>
                  </a:lnTo>
                  <a:lnTo>
                    <a:pt x="378" y="0"/>
                  </a:lnTo>
                  <a:lnTo>
                    <a:pt x="9295" y="4294"/>
                  </a:lnTo>
                  <a:lnTo>
                    <a:pt x="5756"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2" name="Graphic 6">
              <a:extLst>
                <a:ext uri="{FF2B5EF4-FFF2-40B4-BE49-F238E27FC236}">
                  <a16:creationId xmlns:a16="http://schemas.microsoft.com/office/drawing/2014/main" id="{F1DDCC07-71A1-4E98-828B-967DC4AE29AB}"/>
                </a:ext>
              </a:extLst>
            </p:cNvPr>
            <p:cNvSpPr/>
            <p:nvPr/>
          </p:nvSpPr>
          <p:spPr>
            <a:xfrm>
              <a:off x="10598457" y="4051066"/>
              <a:ext cx="13211" cy="11087"/>
            </a:xfrm>
            <a:custGeom>
              <a:avLst/>
              <a:gdLst>
                <a:gd fmla="*/ 2123 w 13211" name="connsiteX0"/>
                <a:gd fmla="*/ 11088 h 11087" name="connsiteY0"/>
                <a:gd fmla="*/ 0 w 13211" name="connsiteX1"/>
                <a:gd fmla="*/ 7502 h 11087" name="connsiteY1"/>
                <a:gd fmla="*/ 1038 w 13211" name="connsiteX2"/>
                <a:gd fmla="*/ 0 h 11087" name="connsiteY2"/>
                <a:gd fmla="*/ 13211 w 13211" name="connsiteX3"/>
                <a:gd fmla="*/ 708 h 11087" name="connsiteY3"/>
                <a:gd fmla="*/ 11418 w 13211" name="connsiteX4"/>
                <a:gd fmla="*/ 6794 h 11087" name="connsiteY4"/>
                <a:gd fmla="*/ 5001 w 13211" name="connsiteX5"/>
                <a:gd fmla="*/ 10003 h 11087" name="connsiteY5"/>
                <a:gd fmla="*/ 2123 w 13211" name="connsiteX6"/>
                <a:gd fmla="*/ 11088 h 11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087" w="13211">
                  <a:moveTo>
                    <a:pt x="2123" y="11088"/>
                  </a:moveTo>
                  <a:lnTo>
                    <a:pt x="0" y="7502"/>
                  </a:lnTo>
                  <a:lnTo>
                    <a:pt x="1038" y="0"/>
                  </a:lnTo>
                  <a:lnTo>
                    <a:pt x="13211" y="708"/>
                  </a:lnTo>
                  <a:lnTo>
                    <a:pt x="11418" y="6794"/>
                  </a:lnTo>
                  <a:lnTo>
                    <a:pt x="5001" y="10003"/>
                  </a:lnTo>
                  <a:lnTo>
                    <a:pt x="2123" y="1108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3" name="Graphic 6">
              <a:extLst>
                <a:ext uri="{FF2B5EF4-FFF2-40B4-BE49-F238E27FC236}">
                  <a16:creationId xmlns:a16="http://schemas.microsoft.com/office/drawing/2014/main" id="{DA887421-0E8C-4132-BD2C-C9EE2859A3CF}"/>
                </a:ext>
              </a:extLst>
            </p:cNvPr>
            <p:cNvSpPr/>
            <p:nvPr/>
          </p:nvSpPr>
          <p:spPr>
            <a:xfrm>
              <a:off x="10627381" y="4064655"/>
              <a:ext cx="16419" cy="10002"/>
            </a:xfrm>
            <a:custGeom>
              <a:avLst/>
              <a:gdLst>
                <a:gd fmla="*/ 6794 w 16419" name="connsiteX0"/>
                <a:gd fmla="*/ 10003 h 10002" name="connsiteY0"/>
                <a:gd fmla="*/ 0 w 16419" name="connsiteX1"/>
                <a:gd fmla="*/ 5332 h 10002" name="connsiteY1"/>
                <a:gd fmla="*/ 6417 w 16419" name="connsiteX2"/>
                <a:gd fmla="*/ 0 h 10002" name="connsiteY2"/>
                <a:gd fmla="*/ 16420 w 16419" name="connsiteX3"/>
                <a:gd fmla="*/ 1038 h 10002" name="connsiteY3"/>
                <a:gd fmla="*/ 13919 w 16419" name="connsiteX4"/>
                <a:gd fmla="*/ 10003 h 10002" name="connsiteY4"/>
                <a:gd fmla="*/ 6794 w 16419" name="connsiteX5"/>
                <a:gd fmla="*/ 10003 h 1000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0002" w="16419">
                  <a:moveTo>
                    <a:pt x="6794" y="10003"/>
                  </a:moveTo>
                  <a:lnTo>
                    <a:pt x="0" y="5332"/>
                  </a:lnTo>
                  <a:lnTo>
                    <a:pt x="6417" y="0"/>
                  </a:lnTo>
                  <a:lnTo>
                    <a:pt x="16420" y="1038"/>
                  </a:lnTo>
                  <a:lnTo>
                    <a:pt x="13919" y="10003"/>
                  </a:lnTo>
                  <a:lnTo>
                    <a:pt x="6794"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4" name="Graphic 6">
              <a:extLst>
                <a:ext uri="{FF2B5EF4-FFF2-40B4-BE49-F238E27FC236}">
                  <a16:creationId xmlns:a16="http://schemas.microsoft.com/office/drawing/2014/main" id="{22196070-2C85-44E5-BB05-AD2ADAF88870}"/>
                </a:ext>
              </a:extLst>
            </p:cNvPr>
            <p:cNvSpPr/>
            <p:nvPr/>
          </p:nvSpPr>
          <p:spPr>
            <a:xfrm>
              <a:off x="10591285" y="4106083"/>
              <a:ext cx="18465" cy="12171"/>
            </a:xfrm>
            <a:custGeom>
              <a:avLst/>
              <a:gdLst>
                <a:gd fmla="*/ -6707 w 18465" name="connsiteX0"/>
                <a:gd fmla="*/ 3993 h 12171" name="connsiteY0"/>
                <a:gd fmla="*/ -5997 w 18465" name="connsiteX1"/>
                <a:gd fmla="*/ -1762 h 12171" name="connsiteY1"/>
                <a:gd fmla="*/ 3439 w 18465" name="connsiteX2"/>
                <a:gd fmla="*/ -6764 h 12171" name="connsiteY2"/>
                <a:gd fmla="*/ 11648 w 18465" name="connsiteX3"/>
                <a:gd fmla="*/ 408 h 12171" name="connsiteY3"/>
                <a:gd fmla="*/ 3769 w 18465" name="connsiteX4"/>
                <a:gd fmla="*/ 5408 h 121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71" w="18465">
                  <a:moveTo>
                    <a:pt x="-6707" y="3993"/>
                  </a:moveTo>
                  <a:lnTo>
                    <a:pt x="-5997" y="-1762"/>
                  </a:lnTo>
                  <a:lnTo>
                    <a:pt x="3439" y="-6764"/>
                  </a:lnTo>
                  <a:cubicBezTo>
                    <a:pt x="3439" y="-6764"/>
                    <a:pt x="12876" y="408"/>
                    <a:pt x="11648" y="408"/>
                  </a:cubicBezTo>
                  <a:cubicBezTo>
                    <a:pt x="8865" y="1823"/>
                    <a:pt x="6223" y="3521"/>
                    <a:pt x="3769" y="5408"/>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45" name="Graphic 6">
              <a:extLst>
                <a:ext uri="{FF2B5EF4-FFF2-40B4-BE49-F238E27FC236}">
                  <a16:creationId xmlns:a16="http://schemas.microsoft.com/office/drawing/2014/main" id="{0C93E186-505A-4B44-95DE-0BB77764C20A}"/>
                </a:ext>
              </a:extLst>
            </p:cNvPr>
            <p:cNvSpPr/>
            <p:nvPr/>
          </p:nvSpPr>
          <p:spPr>
            <a:xfrm>
              <a:off x="10570950" y="4157889"/>
              <a:ext cx="11748" cy="15004"/>
            </a:xfrm>
            <a:custGeom>
              <a:avLst/>
              <a:gdLst>
                <a:gd fmla="*/ 3539 w 11748" name="connsiteX0"/>
                <a:gd fmla="*/ 15004 h 15004" name="connsiteY0"/>
                <a:gd fmla="*/ 0 w 11748" name="connsiteX1"/>
                <a:gd fmla="*/ 3208 h 15004" name="connsiteY1"/>
                <a:gd fmla="*/ 5332 w 11748" name="connsiteX2"/>
                <a:gd fmla="*/ 0 h 15004" name="connsiteY2"/>
                <a:gd fmla="*/ 11749 w 11748" name="connsiteX3"/>
                <a:gd fmla="*/ 13966 h 15004" name="connsiteY3"/>
                <a:gd fmla="*/ 3539 w 11748"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11748">
                  <a:moveTo>
                    <a:pt x="3539" y="15004"/>
                  </a:moveTo>
                  <a:lnTo>
                    <a:pt x="0" y="3208"/>
                  </a:lnTo>
                  <a:lnTo>
                    <a:pt x="5332" y="0"/>
                  </a:lnTo>
                  <a:lnTo>
                    <a:pt x="11749" y="13966"/>
                  </a:lnTo>
                  <a:lnTo>
                    <a:pt x="3539"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6" name="Graphic 6">
              <a:extLst>
                <a:ext uri="{FF2B5EF4-FFF2-40B4-BE49-F238E27FC236}">
                  <a16:creationId xmlns:a16="http://schemas.microsoft.com/office/drawing/2014/main" id="{F9CE4CCC-3070-47B9-A295-B0204890C86D}"/>
                </a:ext>
              </a:extLst>
            </p:cNvPr>
            <p:cNvSpPr/>
            <p:nvPr/>
          </p:nvSpPr>
          <p:spPr>
            <a:xfrm>
              <a:off x="10716698" y="3992795"/>
              <a:ext cx="18259" cy="17882"/>
            </a:xfrm>
            <a:custGeom>
              <a:avLst/>
              <a:gdLst>
                <a:gd fmla="*/ 9672 w 18259" name="connsiteX0"/>
                <a:gd fmla="*/ 17505 h 17882" name="connsiteY0"/>
                <a:gd fmla="*/ 0 w 18259" name="connsiteX1"/>
                <a:gd fmla="*/ 2170 h 17882" name="connsiteY1"/>
                <a:gd fmla="*/ 4294 w 18259" name="connsiteX2"/>
                <a:gd fmla="*/ 0 h 17882" name="connsiteY2"/>
                <a:gd fmla="*/ 18260 w 18259" name="connsiteX3"/>
                <a:gd fmla="*/ 9295 h 17882" name="connsiteY3"/>
                <a:gd fmla="*/ 17505 w 18259" name="connsiteX4"/>
                <a:gd fmla="*/ 17882 h 17882" name="connsiteY4"/>
                <a:gd fmla="*/ 9672 w 18259" name="connsiteX5"/>
                <a:gd fmla="*/ 17505 h 1788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882" w="18259">
                  <a:moveTo>
                    <a:pt x="9672" y="17505"/>
                  </a:moveTo>
                  <a:lnTo>
                    <a:pt x="0" y="2170"/>
                  </a:lnTo>
                  <a:lnTo>
                    <a:pt x="4294" y="0"/>
                  </a:lnTo>
                  <a:lnTo>
                    <a:pt x="18260" y="9295"/>
                  </a:lnTo>
                  <a:lnTo>
                    <a:pt x="17505" y="17882"/>
                  </a:lnTo>
                  <a:lnTo>
                    <a:pt x="9672" y="175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7" name="Graphic 6">
              <a:extLst>
                <a:ext uri="{FF2B5EF4-FFF2-40B4-BE49-F238E27FC236}">
                  <a16:creationId xmlns:a16="http://schemas.microsoft.com/office/drawing/2014/main" id="{8DF1F10D-A227-46F2-9369-42B8A116D9BE}"/>
                </a:ext>
              </a:extLst>
            </p:cNvPr>
            <p:cNvSpPr/>
            <p:nvPr/>
          </p:nvSpPr>
          <p:spPr>
            <a:xfrm>
              <a:off x="10740290" y="3975668"/>
              <a:ext cx="7501" cy="9625"/>
            </a:xfrm>
            <a:custGeom>
              <a:avLst/>
              <a:gdLst>
                <a:gd fmla="*/ 378 w 7501" name="connsiteX0"/>
                <a:gd fmla="*/ 9625 h 9625" name="connsiteY0"/>
                <a:gd fmla="*/ 0 w 7501" name="connsiteX1"/>
                <a:gd fmla="*/ 4294 h 9625" name="connsiteY1"/>
                <a:gd fmla="*/ 5709 w 7501" name="connsiteX2"/>
                <a:gd fmla="*/ 0 h 9625" name="connsiteY2"/>
                <a:gd fmla="*/ 7502 w 7501" name="connsiteX3"/>
                <a:gd fmla="*/ 7125 h 9625" name="connsiteY3"/>
                <a:gd fmla="*/ 378 w 7501" name="connsiteX4"/>
                <a:gd fmla="*/ 9625 h 9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625" w="7501">
                  <a:moveTo>
                    <a:pt x="378" y="9625"/>
                  </a:moveTo>
                  <a:lnTo>
                    <a:pt x="0" y="4294"/>
                  </a:lnTo>
                  <a:lnTo>
                    <a:pt x="5709" y="0"/>
                  </a:lnTo>
                  <a:lnTo>
                    <a:pt x="7502" y="7125"/>
                  </a:lnTo>
                  <a:lnTo>
                    <a:pt x="378" y="96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8" name="Graphic 6">
              <a:extLst>
                <a:ext uri="{FF2B5EF4-FFF2-40B4-BE49-F238E27FC236}">
                  <a16:creationId xmlns:a16="http://schemas.microsoft.com/office/drawing/2014/main" id="{F889DB99-0F84-4C4C-A376-40A65D8C7030}"/>
                </a:ext>
              </a:extLst>
            </p:cNvPr>
            <p:cNvSpPr/>
            <p:nvPr/>
          </p:nvSpPr>
          <p:spPr>
            <a:xfrm>
              <a:off x="10690983" y="3956700"/>
              <a:ext cx="12126" cy="13966"/>
            </a:xfrm>
            <a:custGeom>
              <a:avLst/>
              <a:gdLst>
                <a:gd fmla="*/ 6087 w 12126" name="connsiteX0"/>
                <a:gd fmla="*/ 13966 h 13966" name="connsiteY0"/>
                <a:gd fmla="*/ 0 w 12126" name="connsiteX1"/>
                <a:gd fmla="*/ 7879 h 13966" name="connsiteY1"/>
                <a:gd fmla="*/ 378 w 12126" name="connsiteX2"/>
                <a:gd fmla="*/ 0 h 13966" name="connsiteY2"/>
                <a:gd fmla="*/ 8587 w 12126" name="connsiteX3"/>
                <a:gd fmla="*/ 377 h 13966" name="connsiteY3"/>
                <a:gd fmla="*/ 10003 w 12126" name="connsiteX4"/>
                <a:gd fmla="*/ 6464 h 13966" name="connsiteY4"/>
                <a:gd fmla="*/ 12126 w 12126" name="connsiteX5"/>
                <a:gd fmla="*/ 12173 h 13966" name="connsiteY5"/>
                <a:gd fmla="*/ 6087 w 12126" name="connsiteX6"/>
                <a:gd fmla="*/ 13966 h 139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966" w="12126">
                  <a:moveTo>
                    <a:pt x="6087" y="13966"/>
                  </a:moveTo>
                  <a:lnTo>
                    <a:pt x="0" y="7879"/>
                  </a:lnTo>
                  <a:lnTo>
                    <a:pt x="378" y="0"/>
                  </a:lnTo>
                  <a:lnTo>
                    <a:pt x="8587" y="377"/>
                  </a:lnTo>
                  <a:lnTo>
                    <a:pt x="10003" y="6464"/>
                  </a:lnTo>
                  <a:lnTo>
                    <a:pt x="12126" y="12173"/>
                  </a:lnTo>
                  <a:lnTo>
                    <a:pt x="6087" y="139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9" name="Graphic 6">
              <a:extLst>
                <a:ext uri="{FF2B5EF4-FFF2-40B4-BE49-F238E27FC236}">
                  <a16:creationId xmlns:a16="http://schemas.microsoft.com/office/drawing/2014/main" id="{AA229DEF-E4AC-472F-A71F-007BEEAFE36A}"/>
                </a:ext>
              </a:extLst>
            </p:cNvPr>
            <p:cNvSpPr/>
            <p:nvPr/>
          </p:nvSpPr>
          <p:spPr>
            <a:xfrm>
              <a:off x="10628749" y="4949102"/>
              <a:ext cx="30433" cy="29489"/>
            </a:xfrm>
            <a:custGeom>
              <a:avLst/>
              <a:gdLst>
                <a:gd fmla="*/ 0 w 30433" name="connsiteX0"/>
                <a:gd fmla="*/ 4105 h 29489" name="connsiteY0"/>
                <a:gd fmla="*/ 21563 w 30433" name="connsiteX1"/>
                <a:gd fmla="*/ 0 h 29489" name="connsiteY1"/>
                <a:gd fmla="*/ 30433 w 30433" name="connsiteX2"/>
                <a:gd fmla="*/ 12079 h 29489" name="connsiteY2"/>
                <a:gd fmla="*/ 27791 w 30433" name="connsiteX3"/>
                <a:gd fmla="*/ 29489 h 29489" name="connsiteY3"/>
                <a:gd fmla="*/ 9484 w 30433" name="connsiteX4"/>
                <a:gd fmla="*/ 26847 h 29489" name="connsiteY4"/>
                <a:gd fmla="*/ 0 w 30433" name="connsiteX5"/>
                <a:gd fmla="*/ 4105 h 2948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9489" w="30433">
                  <a:moveTo>
                    <a:pt x="0" y="4105"/>
                  </a:moveTo>
                  <a:lnTo>
                    <a:pt x="21563" y="0"/>
                  </a:lnTo>
                  <a:lnTo>
                    <a:pt x="30433" y="12079"/>
                  </a:lnTo>
                  <a:lnTo>
                    <a:pt x="27791" y="29489"/>
                  </a:lnTo>
                  <a:lnTo>
                    <a:pt x="9484" y="26847"/>
                  </a:lnTo>
                  <a:lnTo>
                    <a:pt x="0" y="41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0" name="Graphic 6">
              <a:extLst>
                <a:ext uri="{FF2B5EF4-FFF2-40B4-BE49-F238E27FC236}">
                  <a16:creationId xmlns:a16="http://schemas.microsoft.com/office/drawing/2014/main" id="{C5BFB2FA-8E90-4DF4-90A1-7F24812346A1}"/>
                </a:ext>
              </a:extLst>
            </p:cNvPr>
            <p:cNvSpPr/>
            <p:nvPr/>
          </p:nvSpPr>
          <p:spPr>
            <a:xfrm>
              <a:off x="10751283" y="4900692"/>
              <a:ext cx="21515" cy="28309"/>
            </a:xfrm>
            <a:custGeom>
              <a:avLst/>
              <a:gdLst>
                <a:gd fmla="*/ 1180 w 21515" name="connsiteX0"/>
                <a:gd fmla="*/ 28310 h 28309" name="connsiteY0"/>
                <a:gd fmla="*/ 0 w 21515" name="connsiteX1"/>
                <a:gd fmla="*/ 17080 h 28309" name="connsiteY1"/>
                <a:gd fmla="*/ 15334 w 21515" name="connsiteX2"/>
                <a:gd fmla="*/ 0 h 28309" name="connsiteY2"/>
                <a:gd fmla="*/ 21515 w 21515" name="connsiteX3"/>
                <a:gd fmla="*/ 10899 h 28309" name="connsiteY3"/>
                <a:gd fmla="*/ 18590 w 21515" name="connsiteX4"/>
                <a:gd fmla="*/ 23025 h 28309" name="connsiteY4"/>
                <a:gd fmla="*/ 1180 w 21515" name="connsiteX5"/>
                <a:gd fmla="*/ 28310 h 283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309" w="21515">
                  <a:moveTo>
                    <a:pt x="1180" y="28310"/>
                  </a:moveTo>
                  <a:lnTo>
                    <a:pt x="0" y="17080"/>
                  </a:lnTo>
                  <a:lnTo>
                    <a:pt x="15334" y="0"/>
                  </a:lnTo>
                  <a:lnTo>
                    <a:pt x="21515" y="10899"/>
                  </a:lnTo>
                  <a:lnTo>
                    <a:pt x="18590" y="23025"/>
                  </a:lnTo>
                  <a:lnTo>
                    <a:pt x="1180" y="283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1" name="Graphic 6">
              <a:extLst>
                <a:ext uri="{FF2B5EF4-FFF2-40B4-BE49-F238E27FC236}">
                  <a16:creationId xmlns:a16="http://schemas.microsoft.com/office/drawing/2014/main" id="{0DEB0B3F-92CA-4CD6-90D9-32AE9E067819}"/>
                </a:ext>
              </a:extLst>
            </p:cNvPr>
            <p:cNvSpPr/>
            <p:nvPr/>
          </p:nvSpPr>
          <p:spPr>
            <a:xfrm>
              <a:off x="10604827" y="4642883"/>
              <a:ext cx="15334" cy="9955"/>
            </a:xfrm>
            <a:custGeom>
              <a:avLst/>
              <a:gdLst>
                <a:gd fmla="*/ 0 w 15334" name="connsiteX0"/>
                <a:gd fmla="*/ 4954 h 9955" name="connsiteY0"/>
                <a:gd fmla="*/ 1652 w 15334" name="connsiteX1"/>
                <a:gd fmla="*/ 0 h 9955" name="connsiteY1"/>
                <a:gd fmla="*/ 12456 w 15334" name="connsiteX2"/>
                <a:gd fmla="*/ 0 h 9955" name="connsiteY2"/>
                <a:gd fmla="*/ 15334 w 15334" name="connsiteX3"/>
                <a:gd fmla="*/ 9956 h 9955" name="connsiteY3"/>
                <a:gd fmla="*/ 7030 w 15334" name="connsiteX4"/>
                <a:gd fmla="*/ 9956 h 9955" name="connsiteY4"/>
                <a:gd fmla="*/ 0 w 15334" name="connsiteX5"/>
                <a:gd fmla="*/ 4954 h 995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955" w="15334">
                  <a:moveTo>
                    <a:pt x="0" y="4954"/>
                  </a:moveTo>
                  <a:lnTo>
                    <a:pt x="1652" y="0"/>
                  </a:lnTo>
                  <a:lnTo>
                    <a:pt x="12456" y="0"/>
                  </a:lnTo>
                  <a:lnTo>
                    <a:pt x="15334" y="9956"/>
                  </a:lnTo>
                  <a:lnTo>
                    <a:pt x="7030" y="9956"/>
                  </a:lnTo>
                  <a:lnTo>
                    <a:pt x="0" y="49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2" name="Graphic 6">
              <a:extLst>
                <a:ext uri="{FF2B5EF4-FFF2-40B4-BE49-F238E27FC236}">
                  <a16:creationId xmlns:a16="http://schemas.microsoft.com/office/drawing/2014/main" id="{286E27FA-C7A2-4EC5-8721-AFC2439715FA}"/>
                </a:ext>
              </a:extLst>
            </p:cNvPr>
            <p:cNvSpPr/>
            <p:nvPr/>
          </p:nvSpPr>
          <p:spPr>
            <a:xfrm>
              <a:off x="10859946" y="4663172"/>
              <a:ext cx="11182" cy="14107"/>
            </a:xfrm>
            <a:custGeom>
              <a:avLst/>
              <a:gdLst>
                <a:gd fmla="*/ 4954 w 11182" name="connsiteX0"/>
                <a:gd fmla="*/ 12032 h 14107" name="connsiteY0"/>
                <a:gd fmla="*/ 0 w 11182" name="connsiteX1"/>
                <a:gd fmla="*/ 5001 h 14107" name="connsiteY1"/>
                <a:gd fmla="*/ 4152 w 11182" name="connsiteX2"/>
                <a:gd fmla="*/ 0 h 14107" name="connsiteY2"/>
                <a:gd fmla="*/ 11182 w 11182" name="connsiteX3"/>
                <a:gd fmla="*/ 4152 h 14107" name="connsiteY3"/>
                <a:gd fmla="*/ 8304 w 11182" name="connsiteX4"/>
                <a:gd fmla="*/ 14108 h 14107" name="connsiteY4"/>
                <a:gd fmla="*/ 4954 w 11182" name="connsiteX5"/>
                <a:gd fmla="*/ 12032 h 141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107" w="11182">
                  <a:moveTo>
                    <a:pt x="4954" y="12032"/>
                  </a:moveTo>
                  <a:lnTo>
                    <a:pt x="0" y="5001"/>
                  </a:lnTo>
                  <a:lnTo>
                    <a:pt x="4152" y="0"/>
                  </a:lnTo>
                  <a:lnTo>
                    <a:pt x="11182" y="4152"/>
                  </a:lnTo>
                  <a:lnTo>
                    <a:pt x="8304" y="14108"/>
                  </a:lnTo>
                  <a:lnTo>
                    <a:pt x="4954" y="1203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3" name="Graphic 6">
              <a:extLst>
                <a:ext uri="{FF2B5EF4-FFF2-40B4-BE49-F238E27FC236}">
                  <a16:creationId xmlns:a16="http://schemas.microsoft.com/office/drawing/2014/main" id="{2389EAEB-E586-450C-8350-5FAD915C36F0}"/>
                </a:ext>
              </a:extLst>
            </p:cNvPr>
            <p:cNvSpPr/>
            <p:nvPr/>
          </p:nvSpPr>
          <p:spPr>
            <a:xfrm>
              <a:off x="10844187" y="4732909"/>
              <a:ext cx="7454" cy="11182"/>
            </a:xfrm>
            <a:custGeom>
              <a:avLst/>
              <a:gdLst>
                <a:gd fmla="*/ 0 w 7454" name="connsiteX0"/>
                <a:gd fmla="*/ 10758 h 11182" name="connsiteY0"/>
                <a:gd fmla="*/ 1651 w 7454" name="connsiteX1"/>
                <a:gd fmla="*/ 377 h 11182" name="connsiteY1"/>
                <a:gd fmla="*/ 6653 w 7454" name="connsiteX2"/>
                <a:gd fmla="*/ 0 h 11182" name="connsiteY2"/>
                <a:gd fmla="*/ 7455 w 7454" name="connsiteX3"/>
                <a:gd fmla="*/ 11182 h 11182" name="connsiteY3"/>
                <a:gd fmla="*/ 0 w 7454" name="connsiteX4"/>
                <a:gd fmla="*/ 10758 h 111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2" w="7454">
                  <a:moveTo>
                    <a:pt x="0" y="10758"/>
                  </a:moveTo>
                  <a:lnTo>
                    <a:pt x="1651" y="377"/>
                  </a:lnTo>
                  <a:lnTo>
                    <a:pt x="6653" y="0"/>
                  </a:lnTo>
                  <a:lnTo>
                    <a:pt x="7455" y="11182"/>
                  </a:lnTo>
                  <a:lnTo>
                    <a:pt x="0" y="1075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4" name="Graphic 6">
              <a:extLst>
                <a:ext uri="{FF2B5EF4-FFF2-40B4-BE49-F238E27FC236}">
                  <a16:creationId xmlns:a16="http://schemas.microsoft.com/office/drawing/2014/main" id="{BA17D97F-9FBB-4849-A8AE-49FD072C7969}"/>
                </a:ext>
              </a:extLst>
            </p:cNvPr>
            <p:cNvSpPr/>
            <p:nvPr/>
          </p:nvSpPr>
          <p:spPr>
            <a:xfrm>
              <a:off x="10873629" y="4702617"/>
              <a:ext cx="12880" cy="10380"/>
            </a:xfrm>
            <a:custGeom>
              <a:avLst/>
              <a:gdLst>
                <a:gd fmla="*/ 6653 w 12880" name="connsiteX0"/>
                <a:gd fmla="*/ 10380 h 10380" name="connsiteY0"/>
                <a:gd fmla="*/ 0 w 12880" name="connsiteX1"/>
                <a:gd fmla="*/ 4954 h 10380" name="connsiteY1"/>
                <a:gd fmla="*/ 6653 w 12880" name="connsiteX2"/>
                <a:gd fmla="*/ 0 h 10380" name="connsiteY2"/>
                <a:gd fmla="*/ 12881 w 12880" name="connsiteX3"/>
                <a:gd fmla="*/ 7455 h 10380" name="connsiteY3"/>
                <a:gd fmla="*/ 6653 w 12880" name="connsiteX4"/>
                <a:gd fmla="*/ 10380 h 103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80" w="12880">
                  <a:moveTo>
                    <a:pt x="6653" y="10380"/>
                  </a:moveTo>
                  <a:lnTo>
                    <a:pt x="0" y="4954"/>
                  </a:lnTo>
                  <a:lnTo>
                    <a:pt x="6653" y="0"/>
                  </a:lnTo>
                  <a:lnTo>
                    <a:pt x="12881" y="7455"/>
                  </a:lnTo>
                  <a:lnTo>
                    <a:pt x="6653" y="1038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5" name="Graphic 6">
              <a:extLst>
                <a:ext uri="{FF2B5EF4-FFF2-40B4-BE49-F238E27FC236}">
                  <a16:creationId xmlns:a16="http://schemas.microsoft.com/office/drawing/2014/main" id="{2B16C930-A766-4524-977B-743D5CE6E3DF}"/>
                </a:ext>
              </a:extLst>
            </p:cNvPr>
            <p:cNvSpPr/>
            <p:nvPr/>
          </p:nvSpPr>
          <p:spPr>
            <a:xfrm>
              <a:off x="6281254" y="2725647"/>
              <a:ext cx="22647" cy="25054"/>
            </a:xfrm>
            <a:custGeom>
              <a:avLst/>
              <a:gdLst>
                <a:gd fmla="*/ 802 w 22647" name="connsiteX0"/>
                <a:gd fmla="*/ 15334 h 25054" name="connsiteY0"/>
                <a:gd fmla="*/ 0 w 22647" name="connsiteX1"/>
                <a:gd fmla="*/ 802 h 25054" name="connsiteY1"/>
                <a:gd fmla="*/ 12126 w 22647" name="connsiteX2"/>
                <a:gd fmla="*/ 0 h 25054" name="connsiteY2"/>
                <a:gd fmla="*/ 22648 w 22647" name="connsiteX3"/>
                <a:gd fmla="*/ 24252 h 25054" name="connsiteY3"/>
                <a:gd fmla="*/ 16184 w 22647" name="connsiteX4"/>
                <a:gd fmla="*/ 25054 h 25054" name="connsiteY4"/>
                <a:gd fmla="*/ 802 w 22647" name="connsiteX5"/>
                <a:gd fmla="*/ 15334 h 2505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054" w="22647">
                  <a:moveTo>
                    <a:pt x="802" y="15334"/>
                  </a:moveTo>
                  <a:lnTo>
                    <a:pt x="0" y="802"/>
                  </a:lnTo>
                  <a:lnTo>
                    <a:pt x="12126" y="0"/>
                  </a:lnTo>
                  <a:lnTo>
                    <a:pt x="22648" y="24252"/>
                  </a:lnTo>
                  <a:lnTo>
                    <a:pt x="16184" y="25054"/>
                  </a:lnTo>
                  <a:lnTo>
                    <a:pt x="802" y="1533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6" name="Graphic 6">
              <a:extLst>
                <a:ext uri="{FF2B5EF4-FFF2-40B4-BE49-F238E27FC236}">
                  <a16:creationId xmlns:a16="http://schemas.microsoft.com/office/drawing/2014/main" id="{E76B79E4-1A08-4066-9916-3E06217D4ECB}"/>
                </a:ext>
              </a:extLst>
            </p:cNvPr>
            <p:cNvSpPr/>
            <p:nvPr/>
          </p:nvSpPr>
          <p:spPr>
            <a:xfrm>
              <a:off x="6300694" y="2868045"/>
              <a:ext cx="15334" cy="15381"/>
            </a:xfrm>
            <a:custGeom>
              <a:avLst/>
              <a:gdLst>
                <a:gd fmla="*/ 0 w 15334" name="connsiteX0"/>
                <a:gd fmla="*/ 13778 h 15381" name="connsiteY0"/>
                <a:gd fmla="*/ 8068 w 15334" name="connsiteX1"/>
                <a:gd fmla="*/ 0 h 15381" name="connsiteY1"/>
                <a:gd fmla="*/ 15334 w 15334" name="connsiteX2"/>
                <a:gd fmla="*/ 4860 h 15381" name="connsiteY2"/>
                <a:gd fmla="*/ 8870 w 15334" name="connsiteX3"/>
                <a:gd fmla="*/ 15382 h 15381" name="connsiteY3"/>
                <a:gd fmla="*/ 0 w 15334" name="connsiteX4"/>
                <a:gd fmla="*/ 13778 h 1538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381" w="15334">
                  <a:moveTo>
                    <a:pt x="0" y="13778"/>
                  </a:moveTo>
                  <a:lnTo>
                    <a:pt x="8068" y="0"/>
                  </a:lnTo>
                  <a:lnTo>
                    <a:pt x="15334" y="4860"/>
                  </a:lnTo>
                  <a:lnTo>
                    <a:pt x="8870" y="15382"/>
                  </a:lnTo>
                  <a:lnTo>
                    <a:pt x="0" y="137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7" name="Graphic 6">
              <a:extLst>
                <a:ext uri="{FF2B5EF4-FFF2-40B4-BE49-F238E27FC236}">
                  <a16:creationId xmlns:a16="http://schemas.microsoft.com/office/drawing/2014/main" id="{D7552374-F459-45B2-8019-D08AA1F48A7B}"/>
                </a:ext>
              </a:extLst>
            </p:cNvPr>
            <p:cNvSpPr/>
            <p:nvPr/>
          </p:nvSpPr>
          <p:spPr>
            <a:xfrm>
              <a:off x="6397749" y="2744284"/>
              <a:ext cx="7738" cy="10333"/>
            </a:xfrm>
            <a:custGeom>
              <a:avLst/>
              <a:gdLst>
                <a:gd fmla="*/ 0 w 7738" name="connsiteX0"/>
                <a:gd fmla="*/ 10003 h 10333" name="connsiteY0"/>
                <a:gd fmla="*/ 0 w 7738" name="connsiteX1"/>
                <a:gd fmla="*/ 0 h 10333" name="connsiteY1"/>
                <a:gd fmla="*/ 6134 w 7738" name="connsiteX2"/>
                <a:gd fmla="*/ 1604 h 10333" name="connsiteY2"/>
                <a:gd fmla="*/ 7738 w 7738" name="connsiteX3"/>
                <a:gd fmla="*/ 10333 h 10333" name="connsiteY3"/>
                <a:gd fmla="*/ 0 w 7738" name="connsiteX4"/>
                <a:gd fmla="*/ 10003 h 1033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33" w="7738">
                  <a:moveTo>
                    <a:pt x="0" y="10003"/>
                  </a:moveTo>
                  <a:lnTo>
                    <a:pt x="0" y="0"/>
                  </a:lnTo>
                  <a:lnTo>
                    <a:pt x="6134" y="1604"/>
                  </a:lnTo>
                  <a:lnTo>
                    <a:pt x="7738" y="10333"/>
                  </a:lnTo>
                  <a:lnTo>
                    <a:pt x="0"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8" name="Graphic 6">
              <a:extLst>
                <a:ext uri="{FF2B5EF4-FFF2-40B4-BE49-F238E27FC236}">
                  <a16:creationId xmlns:a16="http://schemas.microsoft.com/office/drawing/2014/main" id="{0B0E7119-F588-4A4D-8E1A-11AC9D73541E}"/>
                </a:ext>
              </a:extLst>
            </p:cNvPr>
            <p:cNvSpPr/>
            <p:nvPr/>
          </p:nvSpPr>
          <p:spPr>
            <a:xfrm>
              <a:off x="6342923" y="2756835"/>
              <a:ext cx="6464" cy="14202"/>
            </a:xfrm>
            <a:custGeom>
              <a:avLst/>
              <a:gdLst>
                <a:gd fmla="*/ 2265 w 6464" name="connsiteX0"/>
                <a:gd fmla="*/ 12268 h 14202" name="connsiteY0"/>
                <a:gd fmla="*/ 0 w 6464" name="connsiteX1"/>
                <a:gd fmla="*/ 0 h 14202" name="connsiteY1"/>
                <a:gd fmla="*/ 4530 w 6464" name="connsiteX2"/>
                <a:gd fmla="*/ 661 h 14202" name="connsiteY2"/>
                <a:gd fmla="*/ 6464 w 6464" name="connsiteX3"/>
                <a:gd fmla="*/ 14202 h 14202" name="connsiteY3"/>
                <a:gd fmla="*/ 2265 w 6464" name="connsiteX4"/>
                <a:gd fmla="*/ 12268 h 14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202" w="6464">
                  <a:moveTo>
                    <a:pt x="2265" y="12268"/>
                  </a:moveTo>
                  <a:lnTo>
                    <a:pt x="0" y="0"/>
                  </a:lnTo>
                  <a:lnTo>
                    <a:pt x="4530" y="661"/>
                  </a:lnTo>
                  <a:lnTo>
                    <a:pt x="6464" y="14202"/>
                  </a:lnTo>
                  <a:lnTo>
                    <a:pt x="2265" y="122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9" name="Graphic 6">
              <a:extLst>
                <a:ext uri="{FF2B5EF4-FFF2-40B4-BE49-F238E27FC236}">
                  <a16:creationId xmlns:a16="http://schemas.microsoft.com/office/drawing/2014/main" id="{EDEB83EB-974B-481C-B20E-BFCA7345015B}"/>
                </a:ext>
              </a:extLst>
            </p:cNvPr>
            <p:cNvSpPr/>
            <p:nvPr/>
          </p:nvSpPr>
          <p:spPr>
            <a:xfrm>
              <a:off x="6386803" y="2797837"/>
              <a:ext cx="6464" cy="7407"/>
            </a:xfrm>
            <a:custGeom>
              <a:avLst/>
              <a:gdLst>
                <a:gd fmla="*/ 3539 w 6464" name="connsiteX0"/>
                <a:gd fmla="*/ 7408 h 7407" name="connsiteY0"/>
                <a:gd fmla="*/ 0 w 6464" name="connsiteX1"/>
                <a:gd fmla="*/ 613 h 7407" name="connsiteY1"/>
                <a:gd fmla="*/ 4530 w 6464" name="connsiteX2"/>
                <a:gd fmla="*/ 0 h 7407" name="connsiteY2"/>
                <a:gd fmla="*/ 6464 w 6464" name="connsiteX3"/>
                <a:gd fmla="*/ 7077 h 7407" name="connsiteY3"/>
                <a:gd fmla="*/ 3539 w 6464" name="connsiteX4"/>
                <a:gd fmla="*/ 7408 h 7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407" w="6464">
                  <a:moveTo>
                    <a:pt x="3539" y="7408"/>
                  </a:moveTo>
                  <a:lnTo>
                    <a:pt x="0" y="613"/>
                  </a:lnTo>
                  <a:lnTo>
                    <a:pt x="4530" y="0"/>
                  </a:lnTo>
                  <a:lnTo>
                    <a:pt x="6464" y="7077"/>
                  </a:lnTo>
                  <a:lnTo>
                    <a:pt x="3539" y="740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0" name="Graphic 6">
              <a:extLst>
                <a:ext uri="{FF2B5EF4-FFF2-40B4-BE49-F238E27FC236}">
                  <a16:creationId xmlns:a16="http://schemas.microsoft.com/office/drawing/2014/main" id="{D3A89DCF-CDE3-40D4-9E46-D73C75DF8AF5}"/>
                </a:ext>
              </a:extLst>
            </p:cNvPr>
            <p:cNvSpPr/>
            <p:nvPr/>
          </p:nvSpPr>
          <p:spPr>
            <a:xfrm>
              <a:off x="6335798" y="2841387"/>
              <a:ext cx="5850" cy="8068"/>
            </a:xfrm>
            <a:custGeom>
              <a:avLst/>
              <a:gdLst>
                <a:gd fmla="*/ 991 w 5850" name="connsiteX0"/>
                <a:gd fmla="*/ 7077 h 8068" name="connsiteY0"/>
                <a:gd fmla="*/ 0 w 5850" name="connsiteX1"/>
                <a:gd fmla="*/ 0 h 8068" name="connsiteY1"/>
                <a:gd fmla="*/ 5851 w 5850" name="connsiteX2"/>
                <a:gd fmla="*/ 2595 h 8068" name="connsiteY2"/>
                <a:gd fmla="*/ 5851 w 5850" name="connsiteX3"/>
                <a:gd fmla="*/ 8068 h 8068" name="connsiteY3"/>
                <a:gd fmla="*/ 991 w 5850" name="connsiteX4"/>
                <a:gd fmla="*/ 7077 h 806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68" w="5850">
                  <a:moveTo>
                    <a:pt x="991" y="7077"/>
                  </a:moveTo>
                  <a:lnTo>
                    <a:pt x="0" y="0"/>
                  </a:lnTo>
                  <a:lnTo>
                    <a:pt x="5851" y="2595"/>
                  </a:lnTo>
                  <a:lnTo>
                    <a:pt x="5851" y="8068"/>
                  </a:lnTo>
                  <a:lnTo>
                    <a:pt x="991" y="707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1" name="Graphic 6">
              <a:extLst>
                <a:ext uri="{FF2B5EF4-FFF2-40B4-BE49-F238E27FC236}">
                  <a16:creationId xmlns:a16="http://schemas.microsoft.com/office/drawing/2014/main" id="{72558BD2-974C-4B48-B09F-545F97C70D72}"/>
                </a:ext>
              </a:extLst>
            </p:cNvPr>
            <p:cNvSpPr/>
            <p:nvPr/>
          </p:nvSpPr>
          <p:spPr>
            <a:xfrm>
              <a:off x="6358399" y="2836244"/>
              <a:ext cx="6464" cy="7077"/>
            </a:xfrm>
            <a:custGeom>
              <a:avLst/>
              <a:gdLst>
                <a:gd fmla="*/ 1935 w 6464" name="connsiteX0"/>
                <a:gd fmla="*/ 6747 h 7077" name="connsiteY0"/>
                <a:gd fmla="*/ 0 w 6464" name="connsiteX1"/>
                <a:gd fmla="*/ 0 h 7077" name="connsiteY1"/>
                <a:gd fmla="*/ 5473 w 6464" name="connsiteX2"/>
                <a:gd fmla="*/ 1604 h 7077" name="connsiteY2"/>
                <a:gd fmla="*/ 6464 w 6464" name="connsiteX3"/>
                <a:gd fmla="*/ 7077 h 7077" name="connsiteY3"/>
                <a:gd fmla="*/ 1935 w 6464" name="connsiteX4"/>
                <a:gd fmla="*/ 6747 h 70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077" w="6464">
                  <a:moveTo>
                    <a:pt x="1935" y="6747"/>
                  </a:moveTo>
                  <a:lnTo>
                    <a:pt x="0" y="0"/>
                  </a:lnTo>
                  <a:lnTo>
                    <a:pt x="5473" y="1604"/>
                  </a:lnTo>
                  <a:lnTo>
                    <a:pt x="6464" y="7077"/>
                  </a:lnTo>
                  <a:lnTo>
                    <a:pt x="1935" y="674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2" name="Graphic 6">
              <a:extLst>
                <a:ext uri="{FF2B5EF4-FFF2-40B4-BE49-F238E27FC236}">
                  <a16:creationId xmlns:a16="http://schemas.microsoft.com/office/drawing/2014/main" id="{ED8FB72A-91CF-4203-BEBF-9D9B5DF78C2B}"/>
                </a:ext>
              </a:extLst>
            </p:cNvPr>
            <p:cNvSpPr/>
            <p:nvPr/>
          </p:nvSpPr>
          <p:spPr>
            <a:xfrm>
              <a:off x="6873638" y="1863565"/>
              <a:ext cx="18448" cy="6464"/>
            </a:xfrm>
            <a:custGeom>
              <a:avLst/>
              <a:gdLst>
                <a:gd fmla="*/ 0 w 18448" name="connsiteX0"/>
                <a:gd fmla="*/ 0 h 6464" name="connsiteY0"/>
                <a:gd fmla="*/ 18449 w 18448" name="connsiteX1"/>
                <a:gd fmla="*/ 4860 h 6464" name="connsiteY1"/>
                <a:gd fmla="*/ 13542 w 18448" name="connsiteX2"/>
                <a:gd fmla="*/ 6464 h 6464" name="connsiteY2"/>
                <a:gd fmla="*/ 1651 w 18448" name="connsiteX3"/>
                <a:gd fmla="*/ 4860 h 6464" name="connsiteY3"/>
                <a:gd fmla="*/ 0 w 18448" name="connsiteX4"/>
                <a:gd fmla="*/ 0 h 646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464" w="18448">
                  <a:moveTo>
                    <a:pt x="0" y="0"/>
                  </a:moveTo>
                  <a:lnTo>
                    <a:pt x="18449" y="4860"/>
                  </a:lnTo>
                  <a:lnTo>
                    <a:pt x="13542" y="6464"/>
                  </a:lnTo>
                  <a:lnTo>
                    <a:pt x="1651" y="48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3" name="Graphic 6">
              <a:extLst>
                <a:ext uri="{FF2B5EF4-FFF2-40B4-BE49-F238E27FC236}">
                  <a16:creationId xmlns:a16="http://schemas.microsoft.com/office/drawing/2014/main" id="{8A2E1E0E-E9FC-4C4E-B7F9-F43A495E65B9}"/>
                </a:ext>
              </a:extLst>
            </p:cNvPr>
            <p:cNvSpPr/>
            <p:nvPr/>
          </p:nvSpPr>
          <p:spPr>
            <a:xfrm>
              <a:off x="6909922" y="1847287"/>
              <a:ext cx="7077" cy="4340"/>
            </a:xfrm>
            <a:custGeom>
              <a:avLst/>
              <a:gdLst>
                <a:gd fmla="*/ 0 w 7077" name="connsiteX0"/>
                <a:gd fmla="*/ 4341 h 4340" name="connsiteY0"/>
                <a:gd fmla="*/ 6511 w 7077" name="connsiteX1"/>
                <a:gd fmla="*/ 0 h 4340" name="connsiteY1"/>
                <a:gd fmla="*/ 7077 w 7077" name="connsiteX2"/>
                <a:gd fmla="*/ 3256 h 4340" name="connsiteY2"/>
                <a:gd fmla="*/ 0 w 7077" name="connsiteX3"/>
                <a:gd fmla="*/ 4341 h 4340" name="connsiteY3"/>
              </a:gdLst>
              <a:ahLst/>
              <a:cxnLst>
                <a:cxn ang="0">
                  <a:pos x="connsiteX0" y="connsiteY0"/>
                </a:cxn>
                <a:cxn ang="0">
                  <a:pos x="connsiteX1" y="connsiteY1"/>
                </a:cxn>
                <a:cxn ang="0">
                  <a:pos x="connsiteX2" y="connsiteY2"/>
                </a:cxn>
                <a:cxn ang="0">
                  <a:pos x="connsiteX3" y="connsiteY3"/>
                </a:cxn>
              </a:cxnLst>
              <a:rect b="b" l="l" r="r" t="t"/>
              <a:pathLst>
                <a:path h="4340" w="7077">
                  <a:moveTo>
                    <a:pt x="0" y="4341"/>
                  </a:moveTo>
                  <a:lnTo>
                    <a:pt x="6511" y="0"/>
                  </a:lnTo>
                  <a:lnTo>
                    <a:pt x="7077" y="3256"/>
                  </a:lnTo>
                  <a:lnTo>
                    <a:pt x="0" y="434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4" name="Graphic 6">
              <a:extLst>
                <a:ext uri="{FF2B5EF4-FFF2-40B4-BE49-F238E27FC236}">
                  <a16:creationId xmlns:a16="http://schemas.microsoft.com/office/drawing/2014/main" id="{8A551BBE-E603-483A-9224-C3EA2511336F}"/>
                </a:ext>
              </a:extLst>
            </p:cNvPr>
            <p:cNvSpPr/>
            <p:nvPr/>
          </p:nvSpPr>
          <p:spPr>
            <a:xfrm>
              <a:off x="6945875" y="2098254"/>
              <a:ext cx="28168" cy="30952"/>
            </a:xfrm>
            <a:custGeom>
              <a:avLst/>
              <a:gdLst>
                <a:gd fmla="*/ 0 w 28168" name="connsiteX0"/>
                <a:gd fmla="*/ 27791 h 30952" name="connsiteY0"/>
                <a:gd fmla="*/ 24252 w 28168" name="connsiteX1"/>
                <a:gd fmla="*/ 0 h 30952" name="connsiteY1"/>
                <a:gd fmla="*/ 28168 w 28168" name="connsiteX2"/>
                <a:gd fmla="*/ 8635 h 30952" name="connsiteY2"/>
                <a:gd fmla="*/ 16042 w 28168" name="connsiteX3"/>
                <a:gd fmla="*/ 26234 h 30952" name="connsiteY3"/>
                <a:gd fmla="*/ 1557 w 28168" name="connsiteX4"/>
                <a:gd fmla="*/ 30952 h 30952" name="connsiteY4"/>
                <a:gd fmla="*/ 0 w 28168" name="connsiteX5"/>
                <a:gd fmla="*/ 27791 h 3095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0952" w="28168">
                  <a:moveTo>
                    <a:pt x="0" y="27791"/>
                  </a:moveTo>
                  <a:lnTo>
                    <a:pt x="24252" y="0"/>
                  </a:lnTo>
                  <a:lnTo>
                    <a:pt x="28168" y="8635"/>
                  </a:lnTo>
                  <a:lnTo>
                    <a:pt x="16042" y="26234"/>
                  </a:lnTo>
                  <a:lnTo>
                    <a:pt x="1557" y="30952"/>
                  </a:lnTo>
                  <a:lnTo>
                    <a:pt x="0" y="2779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5" name="Graphic 6">
              <a:extLst>
                <a:ext uri="{FF2B5EF4-FFF2-40B4-BE49-F238E27FC236}">
                  <a16:creationId xmlns:a16="http://schemas.microsoft.com/office/drawing/2014/main" id="{AF404F36-6832-4076-B65D-02BCF3C69C2F}"/>
                </a:ext>
              </a:extLst>
            </p:cNvPr>
            <p:cNvSpPr/>
            <p:nvPr/>
          </p:nvSpPr>
          <p:spPr>
            <a:xfrm>
              <a:off x="6979139" y="2070086"/>
              <a:ext cx="21562" cy="16419"/>
            </a:xfrm>
            <a:custGeom>
              <a:avLst/>
              <a:gdLst>
                <a:gd fmla="*/ 0 w 21562" name="connsiteX0"/>
                <a:gd fmla="*/ 14061 h 16419" name="connsiteY0"/>
                <a:gd fmla="*/ 21563 w 21562" name="connsiteX1"/>
                <a:gd fmla="*/ 0 h 16419" name="connsiteY1"/>
                <a:gd fmla="*/ 21563 w 21562" name="connsiteX2"/>
                <a:gd fmla="*/ 5049 h 16419" name="connsiteY2"/>
                <a:gd fmla="*/ 4341 w 21562" name="connsiteX3"/>
                <a:gd fmla="*/ 16420 h 16419" name="connsiteY3"/>
                <a:gd fmla="*/ 0 w 21562" name="connsiteX4"/>
                <a:gd fmla="*/ 14061 h 164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419" w="21562">
                  <a:moveTo>
                    <a:pt x="0" y="14061"/>
                  </a:moveTo>
                  <a:lnTo>
                    <a:pt x="21563" y="0"/>
                  </a:lnTo>
                  <a:lnTo>
                    <a:pt x="21563" y="5049"/>
                  </a:lnTo>
                  <a:lnTo>
                    <a:pt x="4341" y="16420"/>
                  </a:lnTo>
                  <a:lnTo>
                    <a:pt x="0" y="140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6" name="Graphic 6">
              <a:extLst>
                <a:ext uri="{FF2B5EF4-FFF2-40B4-BE49-F238E27FC236}">
                  <a16:creationId xmlns:a16="http://schemas.microsoft.com/office/drawing/2014/main" id="{D72C0332-5CDE-483D-BE21-AD3834165337}"/>
                </a:ext>
              </a:extLst>
            </p:cNvPr>
            <p:cNvSpPr/>
            <p:nvPr/>
          </p:nvSpPr>
          <p:spPr>
            <a:xfrm>
              <a:off x="6862880" y="2126847"/>
              <a:ext cx="26988" cy="21138"/>
            </a:xfrm>
            <a:custGeom>
              <a:avLst/>
              <a:gdLst>
                <a:gd fmla="*/ 3114 w 26988" name="connsiteX0"/>
                <a:gd fmla="*/ 19581 h 21138" name="connsiteY0"/>
                <a:gd fmla="*/ 0 w 26988" name="connsiteX1"/>
                <a:gd fmla="*/ 11324 h 21138" name="connsiteY1"/>
                <a:gd fmla="*/ 13306 w 26988" name="connsiteX2"/>
                <a:gd fmla="*/ 0 h 21138" name="connsiteY2"/>
                <a:gd fmla="*/ 26989 w 26988" name="connsiteX3"/>
                <a:gd fmla="*/ 5096 h 21138" name="connsiteY3"/>
                <a:gd fmla="*/ 21138 w 26988" name="connsiteX4"/>
                <a:gd fmla="*/ 13683 h 21138" name="connsiteY4"/>
                <a:gd fmla="*/ 14863 w 26988" name="connsiteX5"/>
                <a:gd fmla="*/ 21138 h 21138" name="connsiteY5"/>
                <a:gd fmla="*/ 3114 w 26988" name="connsiteX6"/>
                <a:gd fmla="*/ 19581 h 2113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1138" w="26988">
                  <a:moveTo>
                    <a:pt x="3114" y="19581"/>
                  </a:moveTo>
                  <a:lnTo>
                    <a:pt x="0" y="11324"/>
                  </a:lnTo>
                  <a:lnTo>
                    <a:pt x="13306" y="0"/>
                  </a:lnTo>
                  <a:lnTo>
                    <a:pt x="26989" y="5096"/>
                  </a:lnTo>
                  <a:lnTo>
                    <a:pt x="21138" y="13683"/>
                  </a:lnTo>
                  <a:lnTo>
                    <a:pt x="14863" y="21138"/>
                  </a:lnTo>
                  <a:lnTo>
                    <a:pt x="3114" y="195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7" name="Graphic 6">
              <a:extLst>
                <a:ext uri="{FF2B5EF4-FFF2-40B4-BE49-F238E27FC236}">
                  <a16:creationId xmlns:a16="http://schemas.microsoft.com/office/drawing/2014/main" id="{D68C7D9E-15CE-439E-8468-71BC2005C102}"/>
                </a:ext>
              </a:extLst>
            </p:cNvPr>
            <p:cNvSpPr/>
            <p:nvPr/>
          </p:nvSpPr>
          <p:spPr>
            <a:xfrm>
              <a:off x="6817065" y="2100235"/>
              <a:ext cx="38737" cy="30904"/>
            </a:xfrm>
            <a:custGeom>
              <a:avLst/>
              <a:gdLst>
                <a:gd fmla="*/ 7832 w 38737" name="connsiteX0"/>
                <a:gd fmla="*/ 30905 h 30904" name="connsiteY0"/>
                <a:gd fmla="*/ 0 w 38737" name="connsiteX1"/>
                <a:gd fmla="*/ 25054 h 30904" name="connsiteY1"/>
                <a:gd fmla="*/ 755 w 38737" name="connsiteX2"/>
                <a:gd fmla="*/ 10946 h 30904" name="connsiteY2"/>
                <a:gd fmla="*/ 9012 w 38737" name="connsiteX3"/>
                <a:gd fmla="*/ 8965 h 30904" name="connsiteY3"/>
                <a:gd fmla="*/ 32462 w 38737" name="connsiteX4"/>
                <a:gd fmla="*/ 0 h 30904" name="connsiteY4"/>
                <a:gd fmla="*/ 38737 w 38737" name="connsiteX5"/>
                <a:gd fmla="*/ 5049 h 30904" name="connsiteY5"/>
                <a:gd fmla="*/ 23497 w 38737" name="connsiteX6"/>
                <a:gd fmla="*/ 12881 h 30904" name="connsiteY6"/>
                <a:gd fmla="*/ 17599 w 38737" name="connsiteX7"/>
                <a:gd fmla="*/ 26234 h 30904" name="connsiteY7"/>
                <a:gd fmla="*/ 13683 w 38737" name="connsiteX8"/>
                <a:gd fmla="*/ 30905 h 30904" name="connsiteY8"/>
                <a:gd fmla="*/ 7832 w 38737" name="connsiteX9"/>
                <a:gd fmla="*/ 30905 h 30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904" w="38737">
                  <a:moveTo>
                    <a:pt x="7832" y="30905"/>
                  </a:moveTo>
                  <a:lnTo>
                    <a:pt x="0" y="25054"/>
                  </a:lnTo>
                  <a:lnTo>
                    <a:pt x="755" y="10946"/>
                  </a:lnTo>
                  <a:lnTo>
                    <a:pt x="9012" y="8965"/>
                  </a:lnTo>
                  <a:lnTo>
                    <a:pt x="32462" y="0"/>
                  </a:lnTo>
                  <a:lnTo>
                    <a:pt x="38737" y="5049"/>
                  </a:lnTo>
                  <a:lnTo>
                    <a:pt x="23497" y="12881"/>
                  </a:lnTo>
                  <a:lnTo>
                    <a:pt x="17599" y="26234"/>
                  </a:lnTo>
                  <a:lnTo>
                    <a:pt x="13683" y="30905"/>
                  </a:lnTo>
                  <a:lnTo>
                    <a:pt x="7832"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8" name="Graphic 6">
              <a:extLst>
                <a:ext uri="{FF2B5EF4-FFF2-40B4-BE49-F238E27FC236}">
                  <a16:creationId xmlns:a16="http://schemas.microsoft.com/office/drawing/2014/main" id="{E430A02A-C623-4FAF-B052-B3C46C3C6846}"/>
                </a:ext>
              </a:extLst>
            </p:cNvPr>
            <p:cNvSpPr/>
            <p:nvPr/>
          </p:nvSpPr>
          <p:spPr>
            <a:xfrm>
              <a:off x="8413268" y="3116936"/>
              <a:ext cx="730912" cy="450503"/>
            </a:xfrm>
            <a:custGeom>
              <a:avLst/>
              <a:gdLst>
                <a:gd fmla="*/ 0 w 730912" name="connsiteX0"/>
                <a:gd fmla="*/ 340850 h 450503" name="connsiteY0"/>
                <a:gd fmla="*/ 39539 w 730912" name="connsiteX1"/>
                <a:gd fmla="*/ 412852 h 450503" name="connsiteY1"/>
                <a:gd fmla="*/ 83703 w 730912" name="connsiteX2"/>
                <a:gd fmla="*/ 450504 h 450503" name="connsiteY2"/>
                <a:gd fmla="*/ 144475 w 730912" name="connsiteX3"/>
                <a:gd fmla="*/ 405633 h 450503" name="connsiteY3"/>
                <a:gd fmla="*/ 174341 w 730912" name="connsiteX4"/>
                <a:gd fmla="*/ 408794 h 450503" name="connsiteY4"/>
                <a:gd fmla="*/ 192129 w 730912" name="connsiteX5"/>
                <a:gd fmla="*/ 420684 h 450503" name="connsiteY5"/>
                <a:gd fmla="*/ 230017 w 730912" name="connsiteX6"/>
                <a:gd fmla="*/ 408039 h 450503" name="connsiteY6"/>
                <a:gd fmla="*/ 230065 w 730912" name="connsiteX7"/>
                <a:gd fmla="*/ 408181 h 450503" name="connsiteY7"/>
                <a:gd fmla="*/ 239548 w 730912" name="connsiteX8"/>
                <a:gd fmla="*/ 359299 h 450503" name="connsiteY8"/>
                <a:gd fmla="*/ 275738 w 730912" name="connsiteX9"/>
                <a:gd fmla="*/ 320043 h 450503" name="connsiteY9"/>
                <a:gd fmla="*/ 313013 w 730912" name="connsiteX10"/>
                <a:gd fmla="*/ 320043 h 450503" name="connsiteY10"/>
                <a:gd fmla="*/ 342124 w 730912" name="connsiteX11"/>
                <a:gd fmla="*/ 355713 h 450503" name="connsiteY11"/>
                <a:gd fmla="*/ 348494 w 730912" name="connsiteX12"/>
                <a:gd fmla="*/ 357836 h 450503" name="connsiteY12"/>
                <a:gd fmla="*/ 361517 w 730912" name="connsiteX13"/>
                <a:gd fmla="*/ 351325 h 450503" name="connsiteY13"/>
                <a:gd fmla="*/ 405963 w 730912" name="connsiteX14"/>
                <a:gd fmla="*/ 369302 h 450503" name="connsiteY14"/>
                <a:gd fmla="*/ 451023 w 730912" name="connsiteX15"/>
                <a:gd fmla="*/ 368500 h 450503" name="connsiteY15"/>
                <a:gd fmla="*/ 460365 w 730912" name="connsiteX16"/>
                <a:gd fmla="*/ 343304 h 450503" name="connsiteY16"/>
                <a:gd fmla="*/ 501839 w 730912" name="connsiteX17"/>
                <a:gd fmla="*/ 347362 h 450503" name="connsiteY17"/>
                <a:gd fmla="*/ 572283 w 730912" name="connsiteX18"/>
                <a:gd fmla="*/ 329055 h 450503" name="connsiteY18"/>
                <a:gd fmla="*/ 599555 w 730912" name="connsiteX19"/>
                <a:gd fmla="*/ 333160 h 450503" name="connsiteY19"/>
                <a:gd fmla="*/ 609322 w 730912" name="connsiteX20"/>
                <a:gd fmla="*/ 319005 h 450503" name="connsiteY20"/>
                <a:gd fmla="*/ 655656 w 730912" name="connsiteX21"/>
                <a:gd fmla="*/ 320939 h 450503" name="connsiteY21"/>
                <a:gd fmla="*/ 674765 w 730912" name="connsiteX22"/>
                <a:gd fmla="*/ 314570 h 450503" name="connsiteY22"/>
                <a:gd fmla="*/ 689250 w 730912" name="connsiteX23"/>
                <a:gd fmla="*/ 328111 h 450503" name="connsiteY23"/>
                <a:gd fmla="*/ 694535 w 730912" name="connsiteX24"/>
                <a:gd fmla="*/ 326129 h 450503" name="connsiteY24"/>
                <a:gd fmla="*/ 703830 w 730912" name="connsiteX25"/>
                <a:gd fmla="*/ 328441 h 450503" name="connsiteY25"/>
                <a:gd fmla="*/ 715012 w 730912" name="connsiteX26"/>
                <a:gd fmla="*/ 317259 h 450503" name="connsiteY26"/>
                <a:gd fmla="*/ 730913 w 730912" name="connsiteX27"/>
                <a:gd fmla="*/ 317542 h 450503" name="connsiteY27"/>
                <a:gd fmla="*/ 730913 w 730912" name="connsiteX28"/>
                <a:gd fmla="*/ 309710 h 450503" name="connsiteY28"/>
                <a:gd fmla="*/ 687363 w 730912" name="connsiteX29"/>
                <a:gd fmla="*/ 273426 h 450503" name="connsiteY29"/>
                <a:gd fmla="*/ 666319 w 730912" name="connsiteX30"/>
                <a:gd fmla="*/ 237378 h 450503" name="connsiteY30"/>
                <a:gd fmla="*/ 608803 w 730912" name="connsiteX31"/>
                <a:gd fmla="*/ 188921 h 450503" name="connsiteY31"/>
                <a:gd fmla="*/ 599083 w 730912" name="connsiteX32"/>
                <a:gd fmla="*/ 163914 h 450503" name="connsiteY32"/>
                <a:gd fmla="*/ 554684 w 730912" name="connsiteX33"/>
                <a:gd fmla="*/ 156506 h 450503" name="connsiteY33"/>
                <a:gd fmla="*/ 542180 w 730912" name="connsiteX34"/>
                <a:gd fmla="*/ 134613 h 450503" name="connsiteY34"/>
                <a:gd fmla="*/ 493771 w 730912" name="connsiteX35"/>
                <a:gd fmla="*/ 113664 h 450503" name="connsiteY35"/>
                <a:gd fmla="*/ 507973 w 730912" name="connsiteX36"/>
                <a:gd fmla="*/ 61432 h 450503" name="connsiteY36"/>
                <a:gd fmla="*/ 465697 w 730912" name="connsiteX37"/>
                <a:gd fmla="*/ 0 h 450503" name="connsiteY37"/>
                <a:gd fmla="*/ 426063 w 730912" name="connsiteX38"/>
                <a:gd fmla="*/ 6275 h 450503" name="connsiteY38"/>
                <a:gd fmla="*/ 410304 w 730912" name="connsiteX39"/>
                <a:gd fmla="*/ 46617 h 450503" name="connsiteY39"/>
                <a:gd fmla="*/ 373643 w 730912" name="connsiteX40"/>
                <a:gd fmla="*/ 71058 h 450503" name="connsiteY40"/>
                <a:gd fmla="*/ 345946 w 730912" name="connsiteX41"/>
                <a:gd fmla="*/ 102576 h 450503" name="connsiteY41"/>
                <a:gd fmla="*/ 262243 w 730912" name="connsiteX42"/>
                <a:gd fmla="*/ 109842 h 450503" name="connsiteY42"/>
                <a:gd fmla="*/ 254364 w 730912" name="connsiteX43"/>
                <a:gd fmla="*/ 119939 h 450503" name="connsiteY43"/>
                <a:gd fmla="*/ 264933 w 730912" name="connsiteX44"/>
                <a:gd fmla="*/ 135321 h 450503" name="connsiteY44"/>
                <a:gd fmla="*/ 233509 w 730912" name="connsiteX45"/>
                <a:gd fmla="*/ 164433 h 450503" name="connsiteY45"/>
                <a:gd fmla="*/ 194017 w 730912" name="connsiteX46"/>
                <a:gd fmla="*/ 171039 h 450503" name="connsiteY46"/>
                <a:gd fmla="*/ 126970 w 730912" name="connsiteX47"/>
                <a:gd fmla="*/ 200622 h 450503" name="connsiteY47"/>
                <a:gd fmla="*/ 114796 w 730912" name="connsiteX48"/>
                <a:gd fmla="*/ 178305 h 450503" name="connsiteY48"/>
                <a:gd fmla="*/ 109465 w 730912" name="connsiteX49"/>
                <a:gd fmla="*/ 177927 h 450503" name="connsiteY49"/>
                <a:gd fmla="*/ 99556 w 730912" name="connsiteX50"/>
                <a:gd fmla="*/ 191139 h 450503" name="connsiteY50"/>
                <a:gd fmla="*/ 76861 w 730912" name="connsiteX51"/>
                <a:gd fmla="*/ 199773 h 450503" name="connsiteY51"/>
                <a:gd fmla="*/ 47089 w 730912" name="connsiteX52"/>
                <a:gd fmla="*/ 195055 h 450503" name="connsiteY52"/>
                <a:gd fmla="*/ 41521 w 730912" name="connsiteX53"/>
                <a:gd fmla="*/ 229215 h 450503" name="connsiteY53"/>
                <a:gd fmla="*/ 3444 w 730912" name="connsiteX54"/>
                <a:gd fmla="*/ 281824 h 450503" name="connsiteY54"/>
                <a:gd fmla="*/ 0 w 730912" name="connsiteX55"/>
                <a:gd fmla="*/ 340850 h 45050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450503" w="730912">
                  <a:moveTo>
                    <a:pt x="0" y="340850"/>
                  </a:moveTo>
                  <a:lnTo>
                    <a:pt x="39539" y="412852"/>
                  </a:lnTo>
                  <a:lnTo>
                    <a:pt x="83703" y="450504"/>
                  </a:lnTo>
                  <a:lnTo>
                    <a:pt x="144475" y="405633"/>
                  </a:lnTo>
                  <a:lnTo>
                    <a:pt x="174341" y="408794"/>
                  </a:lnTo>
                  <a:lnTo>
                    <a:pt x="192129" y="420684"/>
                  </a:lnTo>
                  <a:lnTo>
                    <a:pt x="230017" y="408039"/>
                  </a:lnTo>
                  <a:lnTo>
                    <a:pt x="230065" y="408181"/>
                  </a:lnTo>
                  <a:lnTo>
                    <a:pt x="239548" y="359299"/>
                  </a:lnTo>
                  <a:lnTo>
                    <a:pt x="275738" y="320043"/>
                  </a:lnTo>
                  <a:lnTo>
                    <a:pt x="313013" y="320043"/>
                  </a:lnTo>
                  <a:lnTo>
                    <a:pt x="342124" y="355713"/>
                  </a:lnTo>
                  <a:lnTo>
                    <a:pt x="348494" y="357836"/>
                  </a:lnTo>
                  <a:lnTo>
                    <a:pt x="361517" y="351325"/>
                  </a:lnTo>
                  <a:lnTo>
                    <a:pt x="405963" y="369302"/>
                  </a:lnTo>
                  <a:lnTo>
                    <a:pt x="451023" y="368500"/>
                  </a:lnTo>
                  <a:lnTo>
                    <a:pt x="460365" y="343304"/>
                  </a:lnTo>
                  <a:lnTo>
                    <a:pt x="501839" y="347362"/>
                  </a:lnTo>
                  <a:lnTo>
                    <a:pt x="572283" y="329055"/>
                  </a:lnTo>
                  <a:lnTo>
                    <a:pt x="599555" y="333160"/>
                  </a:lnTo>
                  <a:lnTo>
                    <a:pt x="609322" y="319005"/>
                  </a:lnTo>
                  <a:lnTo>
                    <a:pt x="655656" y="320939"/>
                  </a:lnTo>
                  <a:lnTo>
                    <a:pt x="674765" y="314570"/>
                  </a:lnTo>
                  <a:lnTo>
                    <a:pt x="689250" y="328111"/>
                  </a:lnTo>
                  <a:lnTo>
                    <a:pt x="694535" y="326129"/>
                  </a:lnTo>
                  <a:lnTo>
                    <a:pt x="703830" y="328441"/>
                  </a:lnTo>
                  <a:lnTo>
                    <a:pt x="715012" y="317259"/>
                  </a:lnTo>
                  <a:lnTo>
                    <a:pt x="730913" y="317542"/>
                  </a:lnTo>
                  <a:lnTo>
                    <a:pt x="730913" y="309710"/>
                  </a:lnTo>
                  <a:lnTo>
                    <a:pt x="687363" y="273426"/>
                  </a:lnTo>
                  <a:lnTo>
                    <a:pt x="666319" y="237378"/>
                  </a:lnTo>
                  <a:lnTo>
                    <a:pt x="608803" y="188921"/>
                  </a:lnTo>
                  <a:lnTo>
                    <a:pt x="599083" y="163914"/>
                  </a:lnTo>
                  <a:lnTo>
                    <a:pt x="554684" y="156506"/>
                  </a:lnTo>
                  <a:lnTo>
                    <a:pt x="542180" y="134613"/>
                  </a:lnTo>
                  <a:lnTo>
                    <a:pt x="493771" y="113664"/>
                  </a:lnTo>
                  <a:lnTo>
                    <a:pt x="507973" y="61432"/>
                  </a:lnTo>
                  <a:lnTo>
                    <a:pt x="465697" y="0"/>
                  </a:lnTo>
                  <a:lnTo>
                    <a:pt x="426063" y="6275"/>
                  </a:lnTo>
                  <a:lnTo>
                    <a:pt x="410304" y="46617"/>
                  </a:lnTo>
                  <a:lnTo>
                    <a:pt x="373643" y="71058"/>
                  </a:lnTo>
                  <a:lnTo>
                    <a:pt x="345946" y="102576"/>
                  </a:lnTo>
                  <a:lnTo>
                    <a:pt x="262243" y="109842"/>
                  </a:lnTo>
                  <a:lnTo>
                    <a:pt x="254364" y="119939"/>
                  </a:lnTo>
                  <a:lnTo>
                    <a:pt x="264933" y="135321"/>
                  </a:lnTo>
                  <a:lnTo>
                    <a:pt x="233509" y="164433"/>
                  </a:lnTo>
                  <a:lnTo>
                    <a:pt x="194017" y="171039"/>
                  </a:lnTo>
                  <a:lnTo>
                    <a:pt x="126970" y="200622"/>
                  </a:lnTo>
                  <a:lnTo>
                    <a:pt x="114796" y="178305"/>
                  </a:lnTo>
                  <a:lnTo>
                    <a:pt x="109465" y="177927"/>
                  </a:lnTo>
                  <a:lnTo>
                    <a:pt x="99556" y="191139"/>
                  </a:lnTo>
                  <a:lnTo>
                    <a:pt x="76861" y="199773"/>
                  </a:lnTo>
                  <a:lnTo>
                    <a:pt x="47089" y="195055"/>
                  </a:lnTo>
                  <a:lnTo>
                    <a:pt x="41521" y="229215"/>
                  </a:lnTo>
                  <a:lnTo>
                    <a:pt x="3444" y="281824"/>
                  </a:lnTo>
                  <a:lnTo>
                    <a:pt x="0" y="3408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9" name="Graphic 6">
              <a:extLst>
                <a:ext uri="{FF2B5EF4-FFF2-40B4-BE49-F238E27FC236}">
                  <a16:creationId xmlns:a16="http://schemas.microsoft.com/office/drawing/2014/main" id="{2CF1625E-9ECC-4D0F-BBFF-7B5F9AD06150}"/>
                </a:ext>
              </a:extLst>
            </p:cNvPr>
            <p:cNvSpPr/>
            <p:nvPr/>
          </p:nvSpPr>
          <p:spPr>
            <a:xfrm>
              <a:off x="6940213" y="2314777"/>
              <a:ext cx="899403" cy="827024"/>
            </a:xfrm>
            <a:custGeom>
              <a:avLst/>
              <a:gdLst>
                <a:gd fmla="*/ 335047 w 899403" name="connsiteX0"/>
                <a:gd fmla="*/ 810463 h 827024" name="connsiteY0"/>
                <a:gd fmla="*/ 356562 w 899403" name="connsiteX1"/>
                <a:gd fmla="*/ 818343 h 827024" name="connsiteY1"/>
                <a:gd fmla="*/ 362413 w 899403" name="connsiteX2"/>
                <a:gd fmla="*/ 754268 h 827024" name="connsiteY2"/>
                <a:gd fmla="*/ 417193 w 899403" name="connsiteX3"/>
                <a:gd fmla="*/ 710058 h 827024" name="connsiteY3"/>
                <a:gd fmla="*/ 451589 w 899403" name="connsiteX4"/>
                <a:gd fmla="*/ 656694 h 827024" name="connsiteY4"/>
                <a:gd fmla="*/ 530526 w 899403" name="connsiteX5"/>
                <a:gd fmla="*/ 635933 h 827024" name="connsiteY5"/>
                <a:gd fmla="*/ 594554 w 899403" name="connsiteX6"/>
                <a:gd fmla="*/ 576011 h 827024" name="connsiteY6"/>
                <a:gd fmla="*/ 648437 w 899403" name="connsiteX7"/>
                <a:gd fmla="*/ 554448 h 827024" name="connsiteY7"/>
                <a:gd fmla="*/ 671462 w 899403" name="connsiteX8"/>
                <a:gd fmla="*/ 555203 h 827024" name="connsiteY8"/>
                <a:gd fmla="*/ 671509 w 899403" name="connsiteX9"/>
                <a:gd fmla="*/ 555062 h 827024" name="connsiteY9"/>
                <a:gd fmla="*/ 715720 w 899403" name="connsiteX10"/>
                <a:gd fmla="*/ 557940 h 827024" name="connsiteY10"/>
                <a:gd fmla="*/ 734688 w 899403" name="connsiteX11"/>
                <a:gd fmla="*/ 537179 h 827024" name="connsiteY11"/>
                <a:gd fmla="*/ 853683 w 899403" name="connsiteX12"/>
                <a:gd fmla="*/ 535339 h 827024" name="connsiteY12"/>
                <a:gd fmla="*/ 894355 w 899403" name="connsiteX13"/>
                <a:gd fmla="*/ 497970 h 827024" name="connsiteY13"/>
                <a:gd fmla="*/ 899403 w 899403" name="connsiteX14"/>
                <a:gd fmla="*/ 339954 h 827024" name="connsiteY14"/>
                <a:gd fmla="*/ 870811 w 899403" name="connsiteX15"/>
                <a:gd fmla="*/ 351986 h 827024" name="connsiteY15"/>
                <a:gd fmla="*/ 841793 w 899403" name="connsiteX16"/>
                <a:gd fmla="*/ 329007 h 827024" name="connsiteY16"/>
                <a:gd fmla="*/ 856231 w 899403" name="connsiteX17"/>
                <a:gd fmla="*/ 291167 h 827024" name="connsiteY17"/>
                <a:gd fmla="*/ 839906 w 899403" name="connsiteX18"/>
                <a:gd fmla="*/ 280739 h 827024" name="connsiteY18"/>
                <a:gd fmla="*/ 818532 w 899403" name="connsiteX19"/>
                <a:gd fmla="*/ 281683 h 827024" name="connsiteY19"/>
                <a:gd fmla="*/ 798904 w 899403" name="connsiteX20"/>
                <a:gd fmla="*/ 265971 h 827024" name="connsiteY20"/>
                <a:gd fmla="*/ 779747 w 899403" name="connsiteX21"/>
                <a:gd fmla="*/ 256865 h 827024" name="connsiteY21"/>
                <a:gd fmla="*/ 746813 w 899403" name="connsiteX22"/>
                <a:gd fmla="*/ 230914 h 827024" name="connsiteY22"/>
                <a:gd fmla="*/ 744077 w 899403" name="connsiteX23"/>
                <a:gd fmla="*/ 209115 h 827024" name="connsiteY23"/>
                <a:gd fmla="*/ 462536 w 899403" name="connsiteX24"/>
                <a:gd fmla="*/ 0 h 827024" name="connsiteY24"/>
                <a:gd fmla="*/ 374303 w 899403" name="connsiteX25"/>
                <a:gd fmla="*/ 1887 h 827024" name="connsiteY25"/>
                <a:gd fmla="*/ 362932 w 899403" name="connsiteX26"/>
                <a:gd fmla="*/ 471972 h 827024" name="connsiteY26"/>
                <a:gd fmla="*/ 387609 w 899403" name="connsiteX27"/>
                <a:gd fmla="*/ 486929 h 827024" name="connsiteY27"/>
                <a:gd fmla="*/ 360054 w 899403" name="connsiteX28"/>
                <a:gd fmla="*/ 539538 h 827024" name="connsiteY28"/>
                <a:gd fmla="*/ 113051 w 899403" name="connsiteX29"/>
                <a:gd fmla="*/ 531281 h 827024" name="connsiteY29"/>
                <a:gd fmla="*/ 87949 w 899403" name="connsiteX30"/>
                <a:gd fmla="*/ 557845 h 827024" name="connsiteY30"/>
                <a:gd fmla="*/ 59356 w 899403" name="connsiteX31"/>
                <a:gd fmla="*/ 552136 h 827024" name="connsiteY31"/>
                <a:gd fmla="*/ 51665 w 899403" name="connsiteX32"/>
                <a:gd fmla="*/ 518542 h 827024" name="connsiteY32"/>
                <a:gd fmla="*/ 44399 w 899403" name="connsiteX33"/>
                <a:gd fmla="*/ 515805 h 827024" name="connsiteY33"/>
                <a:gd fmla="*/ 24771 w 899403" name="connsiteX34"/>
                <a:gd fmla="*/ 554495 h 827024" name="connsiteY34"/>
                <a:gd fmla="*/ 0 w 899403" name="connsiteX35"/>
                <a:gd fmla="*/ 578606 h 827024" name="connsiteY35"/>
                <a:gd fmla="*/ 1463 w 899403" name="connsiteX36"/>
                <a:gd fmla="*/ 596771 h 827024" name="connsiteY36"/>
                <a:gd fmla="*/ 9201 w 899403" name="connsiteX37"/>
                <a:gd fmla="*/ 611257 h 827024" name="connsiteY37"/>
                <a:gd fmla="*/ 5615 w 899403" name="connsiteX38"/>
                <a:gd fmla="*/ 633527 h 827024" name="connsiteY38"/>
                <a:gd fmla="*/ 21751 w 899403" name="connsiteX39"/>
                <a:gd fmla="*/ 655750 h 827024" name="connsiteY39"/>
                <a:gd fmla="*/ 35906 w 899403" name="connsiteX40"/>
                <a:gd fmla="*/ 682031 h 827024" name="connsiteY40"/>
                <a:gd fmla="*/ 23167 w 899403" name="connsiteX41"/>
                <a:gd fmla="*/ 722892 h 827024" name="connsiteY41"/>
                <a:gd fmla="*/ 31613 w 899403" name="connsiteX42"/>
                <a:gd fmla="*/ 726902 h 827024" name="connsiteY42"/>
                <a:gd fmla="*/ 48976 w 899403" name="connsiteX43"/>
                <a:gd fmla="*/ 715342 h 827024" name="connsiteY43"/>
                <a:gd fmla="*/ 66151 w 899403" name="connsiteX44"/>
                <a:gd fmla="*/ 729073 h 827024" name="connsiteY44"/>
                <a:gd fmla="*/ 86015 w 899403" name="connsiteX45"/>
                <a:gd fmla="*/ 707463 h 827024" name="connsiteY45"/>
                <a:gd fmla="*/ 113334 w 899403" name="connsiteX46"/>
                <a:gd fmla="*/ 718409 h 827024" name="connsiteY46"/>
                <a:gd fmla="*/ 139048 w 899403" name="connsiteX47"/>
                <a:gd fmla="*/ 690052 h 827024" name="connsiteY47"/>
                <a:gd fmla="*/ 168868 w 899403" name="connsiteX48"/>
                <a:gd fmla="*/ 693968 h 827024" name="connsiteY48"/>
                <a:gd fmla="*/ 175568 w 899403" name="connsiteX49"/>
                <a:gd fmla="*/ 750494 h 827024" name="connsiteY49"/>
                <a:gd fmla="*/ 194913 w 899403" name="connsiteX50"/>
                <a:gd fmla="*/ 767574 h 827024" name="connsiteY50"/>
                <a:gd fmla="*/ 178069 w 899403" name="connsiteX51"/>
                <a:gd fmla="*/ 782673 h 827024" name="connsiteY51"/>
                <a:gd fmla="*/ 195810 w 899403" name="connsiteX52"/>
                <a:gd fmla="*/ 795978 h 827024" name="connsiteY52"/>
                <a:gd fmla="*/ 197367 w 899403" name="connsiteX53"/>
                <a:gd fmla="*/ 819759 h 827024" name="connsiteY53"/>
                <a:gd fmla="*/ 226809 w 899403" name="connsiteX54"/>
                <a:gd fmla="*/ 818154 h 827024" name="connsiteY54"/>
                <a:gd fmla="*/ 239218 w 899403" name="connsiteX55"/>
                <a:gd fmla="*/ 827025 h 827024" name="connsiteY55"/>
                <a:gd fmla="*/ 264084 w 899403" name="connsiteX56"/>
                <a:gd fmla="*/ 822731 h 827024" name="connsiteY56"/>
                <a:gd fmla="*/ 271680 w 899403" name="connsiteX57"/>
                <a:gd fmla="*/ 796214 h 827024" name="connsiteY57"/>
                <a:gd fmla="*/ 313343 w 899403" name="connsiteX58"/>
                <a:gd fmla="*/ 797488 h 827024" name="connsiteY58"/>
                <a:gd fmla="*/ 311738 w 899403" name="connsiteX59"/>
                <a:gd fmla="*/ 820042 h 827024" name="connsiteY59"/>
                <a:gd fmla="*/ 335047 w 899403" name="connsiteX60"/>
                <a:gd fmla="*/ 810463 h 827024"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827024" w="899403">
                  <a:moveTo>
                    <a:pt x="335047" y="810463"/>
                  </a:moveTo>
                  <a:lnTo>
                    <a:pt x="356562" y="818343"/>
                  </a:lnTo>
                  <a:lnTo>
                    <a:pt x="362413" y="754268"/>
                  </a:lnTo>
                  <a:lnTo>
                    <a:pt x="417193" y="710058"/>
                  </a:lnTo>
                  <a:lnTo>
                    <a:pt x="451589" y="656694"/>
                  </a:lnTo>
                  <a:lnTo>
                    <a:pt x="530526" y="635933"/>
                  </a:lnTo>
                  <a:lnTo>
                    <a:pt x="594554" y="576011"/>
                  </a:lnTo>
                  <a:lnTo>
                    <a:pt x="648437" y="554448"/>
                  </a:lnTo>
                  <a:lnTo>
                    <a:pt x="671462" y="555203"/>
                  </a:lnTo>
                  <a:lnTo>
                    <a:pt x="671509" y="555062"/>
                  </a:lnTo>
                  <a:lnTo>
                    <a:pt x="715720" y="557940"/>
                  </a:lnTo>
                  <a:lnTo>
                    <a:pt x="734688" y="537179"/>
                  </a:lnTo>
                  <a:lnTo>
                    <a:pt x="853683" y="535339"/>
                  </a:lnTo>
                  <a:lnTo>
                    <a:pt x="894355" y="497970"/>
                  </a:lnTo>
                  <a:lnTo>
                    <a:pt x="899403" y="339954"/>
                  </a:lnTo>
                  <a:lnTo>
                    <a:pt x="870811" y="351986"/>
                  </a:lnTo>
                  <a:lnTo>
                    <a:pt x="841793" y="329007"/>
                  </a:lnTo>
                  <a:lnTo>
                    <a:pt x="856231" y="291167"/>
                  </a:lnTo>
                  <a:lnTo>
                    <a:pt x="839906" y="280739"/>
                  </a:lnTo>
                  <a:lnTo>
                    <a:pt x="818532" y="281683"/>
                  </a:lnTo>
                  <a:lnTo>
                    <a:pt x="798904" y="265971"/>
                  </a:lnTo>
                  <a:lnTo>
                    <a:pt x="779747" y="256865"/>
                  </a:lnTo>
                  <a:lnTo>
                    <a:pt x="746813" y="230914"/>
                  </a:lnTo>
                  <a:lnTo>
                    <a:pt x="744077" y="209115"/>
                  </a:lnTo>
                  <a:lnTo>
                    <a:pt x="462536" y="0"/>
                  </a:lnTo>
                  <a:lnTo>
                    <a:pt x="374303" y="1887"/>
                  </a:lnTo>
                  <a:lnTo>
                    <a:pt x="362932" y="471972"/>
                  </a:lnTo>
                  <a:lnTo>
                    <a:pt x="387609" y="486929"/>
                  </a:lnTo>
                  <a:lnTo>
                    <a:pt x="360054" y="539538"/>
                  </a:lnTo>
                  <a:lnTo>
                    <a:pt x="113051" y="531281"/>
                  </a:lnTo>
                  <a:lnTo>
                    <a:pt x="87949" y="557845"/>
                  </a:lnTo>
                  <a:lnTo>
                    <a:pt x="59356" y="552136"/>
                  </a:lnTo>
                  <a:lnTo>
                    <a:pt x="51665" y="518542"/>
                  </a:lnTo>
                  <a:lnTo>
                    <a:pt x="44399" y="515805"/>
                  </a:lnTo>
                  <a:lnTo>
                    <a:pt x="24771" y="554495"/>
                  </a:lnTo>
                  <a:lnTo>
                    <a:pt x="0" y="578606"/>
                  </a:lnTo>
                  <a:lnTo>
                    <a:pt x="1463" y="596771"/>
                  </a:lnTo>
                  <a:lnTo>
                    <a:pt x="9201" y="611257"/>
                  </a:lnTo>
                  <a:lnTo>
                    <a:pt x="5615" y="633527"/>
                  </a:lnTo>
                  <a:lnTo>
                    <a:pt x="21751" y="655750"/>
                  </a:lnTo>
                  <a:lnTo>
                    <a:pt x="35906" y="682031"/>
                  </a:lnTo>
                  <a:lnTo>
                    <a:pt x="23167" y="722892"/>
                  </a:lnTo>
                  <a:lnTo>
                    <a:pt x="31613" y="726902"/>
                  </a:lnTo>
                  <a:lnTo>
                    <a:pt x="48976" y="715342"/>
                  </a:lnTo>
                  <a:lnTo>
                    <a:pt x="66151" y="729073"/>
                  </a:lnTo>
                  <a:lnTo>
                    <a:pt x="86015" y="707463"/>
                  </a:lnTo>
                  <a:lnTo>
                    <a:pt x="113334" y="718409"/>
                  </a:lnTo>
                  <a:lnTo>
                    <a:pt x="139048" y="690052"/>
                  </a:lnTo>
                  <a:lnTo>
                    <a:pt x="168868" y="693968"/>
                  </a:lnTo>
                  <a:lnTo>
                    <a:pt x="175568" y="750494"/>
                  </a:lnTo>
                  <a:lnTo>
                    <a:pt x="194913" y="767574"/>
                  </a:lnTo>
                  <a:lnTo>
                    <a:pt x="178069" y="782673"/>
                  </a:lnTo>
                  <a:lnTo>
                    <a:pt x="195810" y="795978"/>
                  </a:lnTo>
                  <a:lnTo>
                    <a:pt x="197367" y="819759"/>
                  </a:lnTo>
                  <a:lnTo>
                    <a:pt x="226809" y="818154"/>
                  </a:lnTo>
                  <a:lnTo>
                    <a:pt x="239218" y="827025"/>
                  </a:lnTo>
                  <a:lnTo>
                    <a:pt x="264084" y="822731"/>
                  </a:lnTo>
                  <a:lnTo>
                    <a:pt x="271680" y="796214"/>
                  </a:lnTo>
                  <a:lnTo>
                    <a:pt x="313343" y="797488"/>
                  </a:lnTo>
                  <a:lnTo>
                    <a:pt x="311738" y="820042"/>
                  </a:lnTo>
                  <a:lnTo>
                    <a:pt x="335047" y="81046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0" name="Graphic 6">
              <a:extLst>
                <a:ext uri="{FF2B5EF4-FFF2-40B4-BE49-F238E27FC236}">
                  <a16:creationId xmlns:a16="http://schemas.microsoft.com/office/drawing/2014/main" id="{D5617E17-1CA1-4ABF-81B3-D3FE6BE56405}"/>
                </a:ext>
              </a:extLst>
            </p:cNvPr>
            <p:cNvSpPr/>
            <p:nvPr/>
          </p:nvSpPr>
          <p:spPr>
            <a:xfrm>
              <a:off x="6705997" y="2189222"/>
              <a:ext cx="678917" cy="692316"/>
            </a:xfrm>
            <a:custGeom>
              <a:avLst/>
              <a:gdLst>
                <a:gd fmla="*/ 16413 w 678917" name="connsiteX0"/>
                <a:gd fmla="*/ 582790 h 692316" name="connsiteY0"/>
                <a:gd fmla="*/ 17640 w 678917" name="connsiteX1"/>
                <a:gd fmla="*/ 582177 h 692316" name="connsiteY1"/>
                <a:gd fmla="*/ 118374 w 678917" name="connsiteX2"/>
                <a:gd fmla="*/ 572503 h 692316" name="connsiteY2"/>
                <a:gd fmla="*/ 134748 w 678917" name="connsiteX3"/>
                <a:gd fmla="*/ 602511 h 692316" name="connsiteY3"/>
                <a:gd fmla="*/ 158340 w 678917" name="connsiteX4"/>
                <a:gd fmla="*/ 599682 h 692316" name="connsiteY4"/>
                <a:gd fmla="*/ 171833 w 678917" name="connsiteX5"/>
                <a:gd fmla="*/ 634454 h 692316" name="connsiteY5"/>
                <a:gd fmla="*/ 190045 w 678917" name="connsiteX6"/>
                <a:gd fmla="*/ 640163 h 692316" name="connsiteY6"/>
                <a:gd fmla="*/ 194010 w 678917" name="connsiteX7"/>
                <a:gd fmla="*/ 663754 h 692316" name="connsiteY7"/>
                <a:gd fmla="*/ 220150 w 678917" name="connsiteX8"/>
                <a:gd fmla="*/ 685553 h 692316" name="connsiteY8"/>
                <a:gd fmla="*/ 241145 w 678917" name="connsiteX9"/>
                <a:gd fmla="*/ 665123 h 692316" name="connsiteY9"/>
                <a:gd fmla="*/ 265398 w 678917" name="connsiteX10"/>
                <a:gd fmla="*/ 617610 h 692316" name="connsiteY10"/>
                <a:gd fmla="*/ 290970 w 678917" name="connsiteX11"/>
                <a:gd fmla="*/ 627047 h 692316" name="connsiteY11"/>
                <a:gd fmla="*/ 298331 w 678917" name="connsiteX12"/>
                <a:gd fmla="*/ 659179 h 692316" name="connsiteY12"/>
                <a:gd fmla="*/ 310834 w 678917" name="connsiteX13"/>
                <a:gd fmla="*/ 661679 h 692316" name="connsiteY13"/>
                <a:gd fmla="*/ 334993 w 678917" name="connsiteX14"/>
                <a:gd fmla="*/ 636154 h 692316" name="connsiteY14"/>
                <a:gd fmla="*/ 579543 w 678917" name="connsiteX15"/>
                <a:gd fmla="*/ 644363 h 692316" name="connsiteY15"/>
                <a:gd fmla="*/ 597142 w 678917" name="connsiteX16"/>
                <a:gd fmla="*/ 610722 h 692316" name="connsiteY16"/>
                <a:gd fmla="*/ 576665 w 678917" name="connsiteX17"/>
                <a:gd fmla="*/ 598313 h 692316" name="connsiteY17"/>
                <a:gd fmla="*/ 588556 w 678917" name="connsiteX18"/>
                <a:gd fmla="*/ 107231 h 692316" name="connsiteY18"/>
                <a:gd fmla="*/ 672211 w 678917" name="connsiteX19"/>
                <a:gd fmla="*/ 105439 h 692316" name="connsiteY19"/>
                <a:gd fmla="*/ 521225 w 678917" name="connsiteX20"/>
                <a:gd fmla="*/ -6764 h 692316" name="connsiteY20"/>
                <a:gd fmla="*/ 511362 w 678917" name="connsiteX21"/>
                <a:gd fmla="*/ 57171 h 692316" name="connsiteY21"/>
                <a:gd fmla="*/ 343155 w 678917" name="connsiteX22"/>
                <a:gd fmla="*/ 56272 h 692316" name="connsiteY22"/>
                <a:gd fmla="*/ 315175 w 678917" name="connsiteX23"/>
                <a:gd fmla="*/ 195133 h 692316" name="connsiteY23"/>
                <a:gd fmla="*/ 260113 w 678917" name="connsiteX24"/>
                <a:gd fmla="*/ 214006 h 692316" name="connsiteY24"/>
                <a:gd fmla="*/ 244684 w 678917" name="connsiteX25"/>
                <a:gd fmla="*/ 230191 h 692316" name="connsiteY25"/>
                <a:gd fmla="*/ 238929 w 678917" name="connsiteX26"/>
                <a:gd fmla="*/ 308750 h 692316" name="connsiteY26"/>
                <a:gd fmla="*/ 36749 w 678917" name="connsiteX27"/>
                <a:gd fmla="*/ 316157 h 692316" name="connsiteY27"/>
                <a:gd fmla="*/ 21555 w 678917" name="connsiteX28"/>
                <a:gd fmla="*/ 333049 h 692316" name="connsiteY28"/>
                <a:gd fmla="*/ 25660 w 678917" name="connsiteX29"/>
                <a:gd fmla="*/ 349563 h 692316" name="connsiteY29"/>
                <a:gd fmla="*/ 36465 w 678917" name="connsiteX30"/>
                <a:gd fmla="*/ 351593 h 692316" name="connsiteY30"/>
                <a:gd fmla="*/ 42269 w 678917" name="connsiteX31"/>
                <a:gd fmla="*/ 373438 h 692316" name="connsiteY31"/>
                <a:gd fmla="*/ 38778 w 678917" name="connsiteX32"/>
                <a:gd fmla="*/ 393774 h 692316" name="connsiteY32"/>
                <a:gd fmla="*/ 28586 w 678917" name="connsiteX33"/>
                <a:gd fmla="*/ 416799 h 692316" name="connsiteY33"/>
                <a:gd fmla="*/ 19857 w 678917" name="connsiteX34"/>
                <a:gd fmla="*/ 417366 h 692316" name="connsiteY34"/>
                <a:gd fmla="*/ 20424 w 678917" name="connsiteX35"/>
                <a:gd fmla="*/ 427275 h 692316" name="connsiteY35"/>
                <a:gd fmla="*/ 35002 w 678917" name="connsiteX36"/>
                <a:gd fmla="*/ 448790 h 692316" name="connsiteY36"/>
                <a:gd fmla="*/ 33539 w 678917" name="connsiteX37"/>
                <a:gd fmla="*/ 479033 h 692316" name="connsiteY37"/>
                <a:gd fmla="*/ 28821 w 678917" name="connsiteX38"/>
                <a:gd fmla="*/ 517157 h 692316" name="connsiteY38"/>
                <a:gd fmla="*/ 7872 w 678917" name="connsiteX39"/>
                <a:gd fmla="*/ 559339 h 692316" name="connsiteY39"/>
                <a:gd fmla="*/ -6707 w 678917" name="connsiteX40"/>
                <a:gd fmla="*/ 594915 h 692316" name="connsiteY40"/>
                <a:gd fmla="*/ 16413 w 678917" name="connsiteX41"/>
                <a:gd fmla="*/ 582790 h 69231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92316" w="678917">
                  <a:moveTo>
                    <a:pt x="16413" y="582790"/>
                  </a:moveTo>
                  <a:lnTo>
                    <a:pt x="17640" y="582177"/>
                  </a:lnTo>
                  <a:lnTo>
                    <a:pt x="118374" y="572503"/>
                  </a:lnTo>
                  <a:lnTo>
                    <a:pt x="134748" y="602511"/>
                  </a:lnTo>
                  <a:lnTo>
                    <a:pt x="158340" y="599682"/>
                  </a:lnTo>
                  <a:lnTo>
                    <a:pt x="171833" y="634454"/>
                  </a:lnTo>
                  <a:lnTo>
                    <a:pt x="190045" y="640163"/>
                  </a:lnTo>
                  <a:lnTo>
                    <a:pt x="194010" y="663754"/>
                  </a:lnTo>
                  <a:lnTo>
                    <a:pt x="220150" y="685553"/>
                  </a:lnTo>
                  <a:lnTo>
                    <a:pt x="241145" y="665123"/>
                  </a:lnTo>
                  <a:lnTo>
                    <a:pt x="265398" y="617610"/>
                  </a:lnTo>
                  <a:lnTo>
                    <a:pt x="290970" y="627047"/>
                  </a:lnTo>
                  <a:lnTo>
                    <a:pt x="298331" y="659179"/>
                  </a:lnTo>
                  <a:lnTo>
                    <a:pt x="310834" y="661679"/>
                  </a:lnTo>
                  <a:lnTo>
                    <a:pt x="334993" y="636154"/>
                  </a:lnTo>
                  <a:lnTo>
                    <a:pt x="579543" y="644363"/>
                  </a:lnTo>
                  <a:lnTo>
                    <a:pt x="597142" y="610722"/>
                  </a:lnTo>
                  <a:lnTo>
                    <a:pt x="576665" y="598313"/>
                  </a:lnTo>
                  <a:lnTo>
                    <a:pt x="588556" y="107231"/>
                  </a:lnTo>
                  <a:lnTo>
                    <a:pt x="672211" y="105439"/>
                  </a:lnTo>
                  <a:lnTo>
                    <a:pt x="521225" y="-6764"/>
                  </a:lnTo>
                  <a:lnTo>
                    <a:pt x="511362" y="57171"/>
                  </a:lnTo>
                  <a:lnTo>
                    <a:pt x="343155" y="56272"/>
                  </a:lnTo>
                  <a:lnTo>
                    <a:pt x="315175" y="195133"/>
                  </a:lnTo>
                  <a:lnTo>
                    <a:pt x="260113" y="214006"/>
                  </a:lnTo>
                  <a:lnTo>
                    <a:pt x="244684" y="230191"/>
                  </a:lnTo>
                  <a:lnTo>
                    <a:pt x="238929" y="308750"/>
                  </a:lnTo>
                  <a:lnTo>
                    <a:pt x="36749" y="316157"/>
                  </a:lnTo>
                  <a:lnTo>
                    <a:pt x="21555" y="333049"/>
                  </a:lnTo>
                  <a:lnTo>
                    <a:pt x="25660" y="349563"/>
                  </a:lnTo>
                  <a:lnTo>
                    <a:pt x="36465" y="351593"/>
                  </a:lnTo>
                  <a:lnTo>
                    <a:pt x="42269" y="373438"/>
                  </a:lnTo>
                  <a:lnTo>
                    <a:pt x="38778" y="393774"/>
                  </a:lnTo>
                  <a:lnTo>
                    <a:pt x="28586" y="416799"/>
                  </a:lnTo>
                  <a:lnTo>
                    <a:pt x="19857" y="417366"/>
                  </a:lnTo>
                  <a:lnTo>
                    <a:pt x="20424" y="427275"/>
                  </a:lnTo>
                  <a:lnTo>
                    <a:pt x="35002" y="448790"/>
                  </a:lnTo>
                  <a:lnTo>
                    <a:pt x="33539" y="479033"/>
                  </a:lnTo>
                  <a:lnTo>
                    <a:pt x="28821" y="517157"/>
                  </a:lnTo>
                  <a:lnTo>
                    <a:pt x="7872" y="559339"/>
                  </a:lnTo>
                  <a:lnTo>
                    <a:pt x="-6707" y="594915"/>
                  </a:lnTo>
                  <a:cubicBezTo>
                    <a:pt x="1172" y="590715"/>
                    <a:pt x="9524" y="586469"/>
                    <a:pt x="16413" y="582790"/>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1" name="Graphic 6">
              <a:extLst>
                <a:ext uri="{FF2B5EF4-FFF2-40B4-BE49-F238E27FC236}">
                  <a16:creationId xmlns:a16="http://schemas.microsoft.com/office/drawing/2014/main" id="{15186130-BBF8-497C-AC78-AAE2DE45393F}"/>
                </a:ext>
              </a:extLst>
            </p:cNvPr>
            <p:cNvSpPr/>
            <p:nvPr/>
          </p:nvSpPr>
          <p:spPr>
            <a:xfrm>
              <a:off x="7309798" y="2883003"/>
              <a:ext cx="408605" cy="306218"/>
            </a:xfrm>
            <a:custGeom>
              <a:avLst/>
              <a:gdLst>
                <a:gd fmla="*/ 243748 w 408605" name="connsiteX0"/>
                <a:gd fmla="*/ 222610 h 306218" name="connsiteY0"/>
                <a:gd fmla="*/ 268613 w 408605" name="connsiteX1"/>
                <a:gd fmla="*/ 212890 h 306218" name="connsiteY1"/>
                <a:gd fmla="*/ 269981 w 408605" name="connsiteX2"/>
                <a:gd fmla="*/ 215013 h 306218" name="connsiteY2"/>
                <a:gd fmla="*/ 328394 w 408605" name="connsiteX3"/>
                <a:gd fmla="*/ 224025 h 306218" name="connsiteY3"/>
                <a:gd fmla="*/ 360573 w 408605" name="connsiteX4"/>
                <a:gd fmla="*/ 192790 h 306218" name="connsiteY4"/>
                <a:gd fmla="*/ 401009 w 408605" name="connsiteX5"/>
                <a:gd fmla="*/ 189251 h 306218" name="connsiteY5"/>
                <a:gd fmla="*/ 408605 w 408605" name="connsiteX6"/>
                <a:gd fmla="*/ 172879 h 306218" name="connsiteY6"/>
                <a:gd fmla="*/ 393507 w 408605" name="connsiteX7"/>
                <a:gd fmla="*/ 153109 h 306218" name="connsiteY7"/>
                <a:gd fmla="*/ 402424 w 408605" name="connsiteX8"/>
                <a:gd fmla="*/ 139709 h 306218" name="connsiteY8"/>
                <a:gd fmla="*/ 395252 w 408605" name="connsiteX9"/>
                <a:gd fmla="*/ 131499 h 306218" name="connsiteY9"/>
                <a:gd fmla="*/ 366612 w 408605" name="connsiteX10"/>
                <a:gd fmla="*/ 132396 h 306218" name="connsiteY10"/>
                <a:gd fmla="*/ 344861 w 408605" name="connsiteX11"/>
                <a:gd fmla="*/ 113853 h 306218" name="connsiteY11"/>
                <a:gd fmla="*/ 335755 w 408605" name="connsiteX12"/>
                <a:gd fmla="*/ 84694 h 306218" name="connsiteY12"/>
                <a:gd fmla="*/ 308908 w 408605" name="connsiteX13"/>
                <a:gd fmla="*/ 62470 h 306218" name="connsiteY13"/>
                <a:gd fmla="*/ 305038 w 408605" name="connsiteX14"/>
                <a:gd fmla="*/ 40389 h 306218" name="connsiteY14"/>
                <a:gd fmla="*/ 292252 w 408605" name="connsiteX15"/>
                <a:gd fmla="*/ 20666 h 306218" name="connsiteY15"/>
                <a:gd fmla="*/ 298008 w 408605" name="connsiteX16"/>
                <a:gd fmla="*/ 566 h 306218" name="connsiteY16"/>
                <a:gd fmla="*/ 281258 w 408605" name="connsiteX17"/>
                <a:gd fmla="*/ 0 h 306218" name="connsiteY17"/>
                <a:gd fmla="*/ 232471 w 408605" name="connsiteX18"/>
                <a:gd fmla="*/ 19534 h 306218" name="connsiteY18"/>
                <a:gd fmla="*/ 167783 w 408605" name="connsiteX19"/>
                <a:gd fmla="*/ 80070 h 306218" name="connsiteY19"/>
                <a:gd fmla="*/ 90639 w 408605" name="connsiteX20"/>
                <a:gd fmla="*/ 100358 h 306218" name="connsiteY20"/>
                <a:gd fmla="*/ 57941 w 408605" name="connsiteX21"/>
                <a:gd fmla="*/ 151080 h 306218" name="connsiteY21"/>
                <a:gd fmla="*/ 5945 w 408605" name="connsiteX22"/>
                <a:gd fmla="*/ 193073 h 306218" name="connsiteY22"/>
                <a:gd fmla="*/ 0 w 408605" name="connsiteX23"/>
                <a:gd fmla="*/ 258280 h 306218" name="connsiteY23"/>
                <a:gd fmla="*/ 18071 w 408605" name="connsiteX24"/>
                <a:gd fmla="*/ 293667 h 306218" name="connsiteY24"/>
                <a:gd fmla="*/ 31896 w 408605" name="connsiteX25"/>
                <a:gd fmla="*/ 293007 h 306218" name="connsiteY25"/>
                <a:gd fmla="*/ 83608 w 408605" name="connsiteX26"/>
                <a:gd fmla="*/ 275455 h 306218" name="connsiteY26"/>
                <a:gd fmla="*/ 108191 w 408605" name="connsiteX27"/>
                <a:gd fmla="*/ 278946 h 306218" name="connsiteY27"/>
                <a:gd fmla="*/ 119939 w 408605" name="connsiteX28"/>
                <a:gd fmla="*/ 305982 h 306218" name="connsiteY28"/>
                <a:gd fmla="*/ 123808 w 408605" name="connsiteX29"/>
                <a:gd fmla="*/ 306218 h 306218" name="connsiteY29"/>
                <a:gd fmla="*/ 116401 w 408605" name="connsiteX30"/>
                <a:gd fmla="*/ 232424 h 306218" name="connsiteY30"/>
                <a:gd fmla="*/ 129895 w 408605" name="connsiteX31"/>
                <a:gd fmla="*/ 218929 h 306218" name="connsiteY31"/>
                <a:gd fmla="*/ 243748 w 408605" name="connsiteX32"/>
                <a:gd fmla="*/ 222610 h 306218"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306218" w="408605">
                  <a:moveTo>
                    <a:pt x="243748" y="222610"/>
                  </a:moveTo>
                  <a:lnTo>
                    <a:pt x="268613" y="212890"/>
                  </a:lnTo>
                  <a:lnTo>
                    <a:pt x="269981" y="215013"/>
                  </a:lnTo>
                  <a:lnTo>
                    <a:pt x="328394" y="224025"/>
                  </a:lnTo>
                  <a:lnTo>
                    <a:pt x="360573" y="192790"/>
                  </a:lnTo>
                  <a:lnTo>
                    <a:pt x="401009" y="189251"/>
                  </a:lnTo>
                  <a:lnTo>
                    <a:pt x="408605" y="172879"/>
                  </a:lnTo>
                  <a:lnTo>
                    <a:pt x="393507" y="153109"/>
                  </a:lnTo>
                  <a:lnTo>
                    <a:pt x="402424" y="139709"/>
                  </a:lnTo>
                  <a:lnTo>
                    <a:pt x="395252" y="131499"/>
                  </a:lnTo>
                  <a:lnTo>
                    <a:pt x="366612" y="132396"/>
                  </a:lnTo>
                  <a:lnTo>
                    <a:pt x="344861" y="113853"/>
                  </a:lnTo>
                  <a:lnTo>
                    <a:pt x="335755" y="84694"/>
                  </a:lnTo>
                  <a:lnTo>
                    <a:pt x="308908" y="62470"/>
                  </a:lnTo>
                  <a:lnTo>
                    <a:pt x="305038" y="40389"/>
                  </a:lnTo>
                  <a:lnTo>
                    <a:pt x="292252" y="20666"/>
                  </a:lnTo>
                  <a:lnTo>
                    <a:pt x="298008" y="566"/>
                  </a:lnTo>
                  <a:lnTo>
                    <a:pt x="281258" y="0"/>
                  </a:lnTo>
                  <a:lnTo>
                    <a:pt x="232471" y="19534"/>
                  </a:lnTo>
                  <a:lnTo>
                    <a:pt x="167783" y="80070"/>
                  </a:lnTo>
                  <a:lnTo>
                    <a:pt x="90639" y="100358"/>
                  </a:lnTo>
                  <a:lnTo>
                    <a:pt x="57941" y="151080"/>
                  </a:lnTo>
                  <a:lnTo>
                    <a:pt x="5945" y="193073"/>
                  </a:lnTo>
                  <a:lnTo>
                    <a:pt x="0" y="258280"/>
                  </a:lnTo>
                  <a:lnTo>
                    <a:pt x="18071" y="293667"/>
                  </a:lnTo>
                  <a:lnTo>
                    <a:pt x="31896" y="293007"/>
                  </a:lnTo>
                  <a:lnTo>
                    <a:pt x="83608" y="275455"/>
                  </a:lnTo>
                  <a:lnTo>
                    <a:pt x="108191" y="278946"/>
                  </a:lnTo>
                  <a:lnTo>
                    <a:pt x="119939" y="305982"/>
                  </a:lnTo>
                  <a:lnTo>
                    <a:pt x="123808" y="306218"/>
                  </a:lnTo>
                  <a:lnTo>
                    <a:pt x="116401" y="232424"/>
                  </a:lnTo>
                  <a:lnTo>
                    <a:pt x="129895" y="218929"/>
                  </a:lnTo>
                  <a:lnTo>
                    <a:pt x="243748" y="2226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2" name="Graphic 6">
              <a:extLst>
                <a:ext uri="{FF2B5EF4-FFF2-40B4-BE49-F238E27FC236}">
                  <a16:creationId xmlns:a16="http://schemas.microsoft.com/office/drawing/2014/main" id="{E3BBE9D9-2027-42DC-BA2A-93F6432C8D69}"/>
                </a:ext>
              </a:extLst>
            </p:cNvPr>
            <p:cNvSpPr/>
            <p:nvPr/>
          </p:nvSpPr>
          <p:spPr>
            <a:xfrm>
              <a:off x="8255016" y="4085792"/>
              <a:ext cx="693544" cy="672784"/>
            </a:xfrm>
            <a:custGeom>
              <a:avLst/>
              <a:gdLst>
                <a:gd fmla="*/ 39580 w 693544" name="connsiteX0"/>
                <a:gd fmla="*/ 619969 h 672784" name="connsiteY0"/>
                <a:gd fmla="*/ 72608 w 693544" name="connsiteX1"/>
                <a:gd fmla="*/ 601096 h 672784" name="connsiteY1"/>
                <a:gd fmla="*/ 130880 w 693544" name="connsiteX2"/>
                <a:gd fmla="*/ 639644 h 672784" name="connsiteY2"/>
                <a:gd fmla="*/ 371230 w 693544" name="connsiteX3"/>
                <a:gd fmla="*/ 633228 h 672784" name="connsiteY3"/>
                <a:gd fmla="*/ 405862 w 693544" name="connsiteX4"/>
                <a:gd fmla="*/ 659697 h 672784" name="connsiteY4"/>
                <a:gd fmla="*/ 488149 w 693544" name="connsiteX5"/>
                <a:gd fmla="*/ 657009 h 672784" name="connsiteY5"/>
                <a:gd fmla="*/ 538684 w 693544" name="connsiteX6"/>
                <a:gd fmla="*/ 666021 h 672784" name="connsiteY6"/>
                <a:gd fmla="*/ 624793 w 693544" name="connsiteX7"/>
                <a:gd fmla="*/ 648940 h 672784" name="connsiteY7"/>
                <a:gd fmla="*/ 562840 w 693544" name="connsiteX8"/>
                <a:gd fmla="*/ 592934 h 672784" name="connsiteY8"/>
                <a:gd fmla="*/ 568597 w 693544" name="connsiteX9"/>
                <a:gd fmla="*/ 379241 h 672784" name="connsiteY9"/>
                <a:gd fmla="*/ 684668 w 693544" name="connsiteX10"/>
                <a:gd fmla="*/ 384572 h 672784" name="connsiteY10"/>
                <a:gd fmla="*/ 676835 w 693544" name="connsiteX11"/>
                <a:gd fmla="*/ 364379 h 672784" name="connsiteY11"/>
                <a:gd fmla="*/ 686838 w 693544" name="connsiteX12"/>
                <a:gd fmla="*/ 295491 h 672784" name="connsiteY12"/>
                <a:gd fmla="*/ 678061 w 693544" name="connsiteX13"/>
                <a:gd fmla="*/ 279355 h 672784" name="connsiteY13"/>
                <a:gd fmla="*/ 609127 w 693544" name="connsiteX14"/>
                <a:gd fmla="*/ 282659 h 672784" name="connsiteY14"/>
                <a:gd fmla="*/ 593085 w 693544" name="connsiteX15"/>
                <a:gd fmla="*/ 306250 h 672784" name="connsiteY15"/>
                <a:gd fmla="*/ 565010 w 693544" name="connsiteX16"/>
                <a:gd fmla="*/ 282659 h 672784" name="connsiteY16"/>
                <a:gd fmla="*/ 585535 w 693544" name="connsiteX17"/>
                <a:gd fmla="*/ 255245 h 672784" name="connsiteY17"/>
                <a:gd fmla="*/ 564775 w 693544" name="connsiteX18"/>
                <a:gd fmla="*/ 211979 h 672784" name="connsiteY18"/>
                <a:gd fmla="*/ 563879 w 693544" name="connsiteX19"/>
                <a:gd fmla="*/ 157953 h 672784" name="connsiteY19"/>
                <a:gd fmla="*/ 552790 w 693544" name="connsiteX20"/>
                <a:gd fmla="*/ 74392 h 672784" name="connsiteY20"/>
                <a:gd fmla="*/ 504617 w 693544" name="connsiteX21"/>
                <a:gd fmla="*/ 70476 h 672784" name="connsiteY21"/>
                <a:gd fmla="*/ 498200 w 693544" name="connsiteX22"/>
                <a:gd fmla="*/ 47497 h 672784" name="connsiteY22"/>
                <a:gd fmla="*/ 487868 w 693544" name="connsiteX23"/>
                <a:gd fmla="*/ 46412 h 672784" name="connsiteY23"/>
                <a:gd fmla="*/ 478053 w 693544" name="connsiteX24"/>
                <a:gd fmla="*/ 52641 h 672784" name="connsiteY24"/>
                <a:gd fmla="*/ 438701 w 693544" name="connsiteX25"/>
                <a:gd fmla="*/ 51791 h 672784" name="connsiteY25"/>
                <a:gd fmla="*/ 423982 w 693544" name="connsiteX26"/>
                <a:gd fmla="*/ 116101 h 672784" name="connsiteY26"/>
                <a:gd fmla="*/ 387885 w 693544" name="connsiteX27"/>
                <a:gd fmla="*/ 112894 h 672784" name="connsiteY27"/>
                <a:gd fmla="*/ 320273 w 693544" name="connsiteX28"/>
                <a:gd fmla="*/ 124312 h 672784" name="connsiteY28"/>
                <a:gd fmla="*/ 297813 w 693544" name="connsiteX29"/>
                <a:gd fmla="*/ 99730 h 672784" name="connsiteY29"/>
                <a:gd fmla="*/ 278940 w 693544" name="connsiteX30"/>
                <a:gd fmla="*/ 55471 h 672784" name="connsiteY30"/>
                <a:gd fmla="*/ 255961 w 693544" name="connsiteX31"/>
                <a:gd fmla="*/ -5867 h 672784" name="connsiteY31"/>
                <a:gd fmla="*/ 71194 w 693544" name="connsiteX32"/>
                <a:gd fmla="*/ -6764 h 672784" name="connsiteY32"/>
                <a:gd fmla="*/ 22499 w 693544" name="connsiteX33"/>
                <a:gd fmla="*/ 12110 h 672784" name="connsiteY33"/>
                <a:gd fmla="*/ 22499 w 693544" name="connsiteX34"/>
                <a:gd fmla="*/ 15980 h 672784" name="connsiteY34"/>
                <a:gd fmla="*/ 46091 w 693544" name="connsiteX35"/>
                <a:gd fmla="*/ 45375 h 672784" name="connsiteY35"/>
                <a:gd fmla="*/ 56518 w 693544" name="connsiteX36"/>
                <a:gd fmla="*/ 71750 h 672784" name="connsiteY36"/>
                <a:gd fmla="*/ 67984 w 693544" name="connsiteX37"/>
                <a:gd fmla="*/ 106619 h 672784" name="connsiteY37"/>
                <a:gd fmla="*/ 78460 w 693544" name="connsiteX38"/>
                <a:gd fmla="*/ 131012 h 672784" name="connsiteY38"/>
                <a:gd fmla="*/ 76949 w 693544" name="connsiteX39"/>
                <a:gd fmla="*/ 169890 h 672784" name="connsiteY39"/>
                <a:gd fmla="*/ 71005 w 693544" name="connsiteX40"/>
                <a:gd fmla="*/ 179326 h 672784" name="connsiteY40"/>
                <a:gd fmla="*/ 80441 w 693544" name="connsiteX41"/>
                <a:gd fmla="*/ 213723 h 672784" name="connsiteY41"/>
                <a:gd fmla="*/ 92426 w 693544" name="connsiteX42"/>
                <a:gd fmla="*/ 243590 h 672784" name="connsiteY42"/>
                <a:gd fmla="*/ 106344 w 693544" name="connsiteX43"/>
                <a:gd fmla="*/ 253027 h 672784" name="connsiteY43"/>
                <a:gd fmla="*/ 110827 w 693544" name="connsiteX44"/>
                <a:gd fmla="*/ 263454 h 672784" name="connsiteY44"/>
                <a:gd fmla="*/ 110827 w 693544" name="connsiteX45"/>
                <a:gd fmla="*/ 271428 h 672784" name="connsiteY45"/>
                <a:gd fmla="*/ 107855 w 693544" name="connsiteX46"/>
                <a:gd fmla="*/ 279401 h 672784" name="connsiteY46"/>
                <a:gd fmla="*/ 107855 w 693544" name="connsiteX47"/>
                <a:gd fmla="*/ 292236 h 672784" name="connsiteY47"/>
                <a:gd fmla="*/ 100872 w 693544" name="connsiteX48"/>
                <a:gd fmla="*/ 346543 h 672784" name="connsiteY48"/>
                <a:gd fmla="*/ 80441 w 693544" name="connsiteX49"/>
                <a:gd fmla="*/ 374429 h 672784" name="connsiteY49"/>
                <a:gd fmla="*/ 63031 w 693544" name="connsiteX50"/>
                <a:gd fmla="*/ 383393 h 672784" name="connsiteY50"/>
                <a:gd fmla="*/ 59538 w 693544" name="connsiteX51"/>
                <a:gd fmla="*/ 397313 h 672784" name="connsiteY51"/>
                <a:gd fmla="*/ 42082 w 693544" name="connsiteX52"/>
                <a:gd fmla="*/ 414251 h 672784" name="connsiteY52"/>
                <a:gd fmla="*/ 40099 w 693544" name="connsiteX53"/>
                <a:gd fmla="*/ 429207 h 672784" name="connsiteY53"/>
                <a:gd fmla="*/ 33636 w 693544" name="connsiteX54"/>
                <a:gd fmla="*/ 435200 h 672784" name="connsiteY54"/>
                <a:gd fmla="*/ 33115 w 693544" name="connsiteX55"/>
                <a:gd fmla="*/ 448129 h 672784" name="connsiteY55"/>
                <a:gd fmla="*/ 24670 w 693544" name="connsiteX56"/>
                <a:gd fmla="*/ 464549 h 672784" name="connsiteY56"/>
                <a:gd fmla="*/ 15705 w 693544" name="connsiteX57"/>
                <a:gd fmla="*/ 515365 h 672784" name="connsiteY57"/>
                <a:gd fmla="*/ 7213 w 693544" name="connsiteX58"/>
                <a:gd fmla="*/ 547260 h 672784" name="connsiteY58"/>
                <a:gd fmla="*/ 749 w 693544" name="connsiteX59"/>
                <a:gd fmla="*/ 558726 h 672784" name="connsiteY59"/>
                <a:gd fmla="*/ -1233 w 693544" name="connsiteX60"/>
                <a:gd fmla="*/ 604540 h 672784" name="connsiteY60"/>
                <a:gd fmla="*/ -6707 w 693544" name="connsiteX61"/>
                <a:gd fmla="*/ 604540 h 672784" name="connsiteY61"/>
                <a:gd fmla="*/ -4631 w 693544" name="connsiteX62"/>
                <a:gd fmla="*/ 629735 h 672784" name="connsiteY62"/>
                <a:gd fmla="*/ 23444 w 693544" name="connsiteX63"/>
                <a:gd fmla="*/ 616760 h 672784" name="connsiteY63"/>
                <a:gd fmla="*/ 39580 w 693544" name="connsiteX64"/>
                <a:gd fmla="*/ 619969 h 672784"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672784" w="693544">
                  <a:moveTo>
                    <a:pt x="39580" y="619969"/>
                  </a:moveTo>
                  <a:lnTo>
                    <a:pt x="72608" y="601096"/>
                  </a:lnTo>
                  <a:lnTo>
                    <a:pt x="130880" y="639644"/>
                  </a:lnTo>
                  <a:lnTo>
                    <a:pt x="371230" y="633228"/>
                  </a:lnTo>
                  <a:lnTo>
                    <a:pt x="405862" y="659697"/>
                  </a:lnTo>
                  <a:lnTo>
                    <a:pt x="488149" y="657009"/>
                  </a:lnTo>
                  <a:lnTo>
                    <a:pt x="538684" y="666021"/>
                  </a:lnTo>
                  <a:lnTo>
                    <a:pt x="624793" y="648940"/>
                  </a:lnTo>
                  <a:lnTo>
                    <a:pt x="562840" y="592934"/>
                  </a:lnTo>
                  <a:lnTo>
                    <a:pt x="568597" y="379241"/>
                  </a:lnTo>
                  <a:lnTo>
                    <a:pt x="684668" y="384572"/>
                  </a:lnTo>
                  <a:lnTo>
                    <a:pt x="676835" y="364379"/>
                  </a:lnTo>
                  <a:lnTo>
                    <a:pt x="686838" y="295491"/>
                  </a:lnTo>
                  <a:lnTo>
                    <a:pt x="678061" y="279355"/>
                  </a:lnTo>
                  <a:lnTo>
                    <a:pt x="609127" y="282659"/>
                  </a:lnTo>
                  <a:lnTo>
                    <a:pt x="593085" y="306250"/>
                  </a:lnTo>
                  <a:lnTo>
                    <a:pt x="565010" y="282659"/>
                  </a:lnTo>
                  <a:lnTo>
                    <a:pt x="585535" y="255245"/>
                  </a:lnTo>
                  <a:lnTo>
                    <a:pt x="564775" y="211979"/>
                  </a:lnTo>
                  <a:lnTo>
                    <a:pt x="563879" y="157953"/>
                  </a:lnTo>
                  <a:lnTo>
                    <a:pt x="552790" y="74392"/>
                  </a:lnTo>
                  <a:lnTo>
                    <a:pt x="504617" y="70476"/>
                  </a:lnTo>
                  <a:lnTo>
                    <a:pt x="498200" y="47497"/>
                  </a:lnTo>
                  <a:lnTo>
                    <a:pt x="487868" y="46412"/>
                  </a:lnTo>
                  <a:lnTo>
                    <a:pt x="478053" y="52641"/>
                  </a:lnTo>
                  <a:lnTo>
                    <a:pt x="438701" y="51791"/>
                  </a:lnTo>
                  <a:lnTo>
                    <a:pt x="423982" y="116101"/>
                  </a:lnTo>
                  <a:lnTo>
                    <a:pt x="387885" y="112894"/>
                  </a:lnTo>
                  <a:lnTo>
                    <a:pt x="320273" y="124312"/>
                  </a:lnTo>
                  <a:lnTo>
                    <a:pt x="297813" y="99730"/>
                  </a:lnTo>
                  <a:lnTo>
                    <a:pt x="278940" y="55471"/>
                  </a:lnTo>
                  <a:lnTo>
                    <a:pt x="255961" y="-5867"/>
                  </a:lnTo>
                  <a:lnTo>
                    <a:pt x="71194" y="-6764"/>
                  </a:lnTo>
                  <a:lnTo>
                    <a:pt x="22499" y="12110"/>
                  </a:lnTo>
                  <a:lnTo>
                    <a:pt x="22499" y="15980"/>
                  </a:lnTo>
                  <a:lnTo>
                    <a:pt x="46091" y="45375"/>
                  </a:lnTo>
                  <a:lnTo>
                    <a:pt x="56518" y="71750"/>
                  </a:lnTo>
                  <a:lnTo>
                    <a:pt x="67984" y="106619"/>
                  </a:lnTo>
                  <a:lnTo>
                    <a:pt x="78460" y="131012"/>
                  </a:lnTo>
                  <a:lnTo>
                    <a:pt x="76949" y="169890"/>
                  </a:lnTo>
                  <a:lnTo>
                    <a:pt x="71005" y="179326"/>
                  </a:lnTo>
                  <a:lnTo>
                    <a:pt x="80441" y="213723"/>
                  </a:lnTo>
                  <a:lnTo>
                    <a:pt x="92426" y="243590"/>
                  </a:lnTo>
                  <a:lnTo>
                    <a:pt x="106344" y="253027"/>
                  </a:lnTo>
                  <a:lnTo>
                    <a:pt x="110827" y="263454"/>
                  </a:lnTo>
                  <a:lnTo>
                    <a:pt x="110827" y="271428"/>
                  </a:lnTo>
                  <a:lnTo>
                    <a:pt x="107855" y="279401"/>
                  </a:lnTo>
                  <a:lnTo>
                    <a:pt x="107855" y="292236"/>
                  </a:lnTo>
                  <a:lnTo>
                    <a:pt x="100872" y="346543"/>
                  </a:lnTo>
                  <a:lnTo>
                    <a:pt x="80441" y="374429"/>
                  </a:lnTo>
                  <a:lnTo>
                    <a:pt x="63031" y="383393"/>
                  </a:lnTo>
                  <a:lnTo>
                    <a:pt x="59538" y="397313"/>
                  </a:lnTo>
                  <a:lnTo>
                    <a:pt x="42082" y="414251"/>
                  </a:lnTo>
                  <a:lnTo>
                    <a:pt x="40099" y="429207"/>
                  </a:lnTo>
                  <a:lnTo>
                    <a:pt x="33636" y="435200"/>
                  </a:lnTo>
                  <a:lnTo>
                    <a:pt x="33115" y="448129"/>
                  </a:lnTo>
                  <a:lnTo>
                    <a:pt x="24670" y="464549"/>
                  </a:lnTo>
                  <a:lnTo>
                    <a:pt x="15705" y="515365"/>
                  </a:lnTo>
                  <a:lnTo>
                    <a:pt x="7213" y="547260"/>
                  </a:lnTo>
                  <a:lnTo>
                    <a:pt x="749" y="558726"/>
                  </a:lnTo>
                  <a:lnTo>
                    <a:pt x="-1233" y="604540"/>
                  </a:lnTo>
                  <a:lnTo>
                    <a:pt x="-6707" y="604540"/>
                  </a:lnTo>
                  <a:lnTo>
                    <a:pt x="-4631" y="629735"/>
                  </a:lnTo>
                  <a:cubicBezTo>
                    <a:pt x="20189" y="616760"/>
                    <a:pt x="22029" y="616760"/>
                    <a:pt x="23444" y="616760"/>
                  </a:cubicBezTo>
                  <a:cubicBezTo>
                    <a:pt x="28918" y="617375"/>
                    <a:pt x="34295" y="618460"/>
                    <a:pt x="39580" y="619969"/>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3" name="Graphic 6">
              <a:extLst>
                <a:ext uri="{FF2B5EF4-FFF2-40B4-BE49-F238E27FC236}">
                  <a16:creationId xmlns:a16="http://schemas.microsoft.com/office/drawing/2014/main" id="{C4A1828E-8B8D-47D1-9F60-88420472FE29}"/>
                </a:ext>
              </a:extLst>
            </p:cNvPr>
            <p:cNvSpPr/>
            <p:nvPr/>
          </p:nvSpPr>
          <p:spPr>
            <a:xfrm>
              <a:off x="9254211" y="3884368"/>
              <a:ext cx="83703" cy="97669"/>
            </a:xfrm>
            <a:custGeom>
              <a:avLst/>
              <a:gdLst>
                <a:gd fmla="*/ 76997 w 83703" name="connsiteX0"/>
                <a:gd fmla="*/ 36692 h 97669" name="connsiteY0"/>
                <a:gd fmla="*/ 76997 w 83703" name="connsiteX1"/>
                <a:gd fmla="*/ 21311 h 97669" name="connsiteY1"/>
                <a:gd fmla="*/ 66475 w 83703" name="connsiteX2"/>
                <a:gd fmla="*/ 7815 h 97669" name="connsiteY2"/>
                <a:gd fmla="*/ 66475 w 83703" name="connsiteX3"/>
                <a:gd fmla="*/ -6764 h 97669" name="connsiteY3"/>
                <a:gd fmla="*/ 42506 w 83703" name="connsiteX4"/>
                <a:gd fmla="*/ -5913 h 97669" name="connsiteY4"/>
                <a:gd fmla="*/ 36560 w 83703" name="connsiteX5"/>
                <a:gd fmla="*/ 14847 h 97669" name="connsiteY5"/>
                <a:gd fmla="*/ 11978 w 83703" name="connsiteX6"/>
                <a:gd fmla="*/ 17065 h 97669" name="connsiteY6"/>
                <a:gd fmla="*/ -5195 w 83703" name="connsiteX7"/>
                <a:gd fmla="*/ -1527 h 97669" name="connsiteY7"/>
                <a:gd fmla="*/ -6707 w 83703" name="connsiteX8"/>
                <a:gd fmla="*/ -960 h 97669" name="connsiteY8"/>
                <a:gd fmla="*/ 1928 w 83703" name="connsiteX9"/>
                <a:gd fmla="*/ 25228 h 97669" name="connsiteY9"/>
                <a:gd fmla="*/ 6646 w 83703" name="connsiteX10"/>
                <a:gd fmla="*/ 49621 h 97669" name="connsiteY10"/>
                <a:gd fmla="*/ 9430 w 83703" name="connsiteX11"/>
                <a:gd fmla="*/ 70476 h 97669" name="connsiteY11"/>
                <a:gd fmla="*/ 23822 w 83703" name="connsiteX12"/>
                <a:gd fmla="*/ 90906 h 97669" name="connsiteY12"/>
                <a:gd fmla="*/ 49489 w 83703" name="connsiteX13"/>
                <a:gd fmla="*/ 85054 h 9766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97669" w="83703">
                  <a:moveTo>
                    <a:pt x="76997" y="36692"/>
                  </a:moveTo>
                  <a:lnTo>
                    <a:pt x="76997" y="21311"/>
                  </a:lnTo>
                  <a:lnTo>
                    <a:pt x="66475" y="7815"/>
                  </a:lnTo>
                  <a:lnTo>
                    <a:pt x="66475" y="-6764"/>
                  </a:lnTo>
                  <a:lnTo>
                    <a:pt x="42506" y="-5913"/>
                  </a:lnTo>
                  <a:lnTo>
                    <a:pt x="36560" y="14847"/>
                  </a:lnTo>
                  <a:lnTo>
                    <a:pt x="11978" y="17065"/>
                  </a:lnTo>
                  <a:lnTo>
                    <a:pt x="-5195" y="-1527"/>
                  </a:lnTo>
                  <a:lnTo>
                    <a:pt x="-6707" y="-960"/>
                  </a:lnTo>
                  <a:lnTo>
                    <a:pt x="1928" y="25228"/>
                  </a:lnTo>
                  <a:lnTo>
                    <a:pt x="6646" y="49621"/>
                  </a:lnTo>
                  <a:lnTo>
                    <a:pt x="9430" y="70476"/>
                  </a:lnTo>
                  <a:lnTo>
                    <a:pt x="23822" y="90906"/>
                  </a:lnTo>
                  <a:lnTo>
                    <a:pt x="49489" y="850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4" name="Graphic 6">
              <a:extLst>
                <a:ext uri="{FF2B5EF4-FFF2-40B4-BE49-F238E27FC236}">
                  <a16:creationId xmlns:a16="http://schemas.microsoft.com/office/drawing/2014/main" id="{120C1191-A31B-4CE3-997D-2B3BE2226675}"/>
                </a:ext>
              </a:extLst>
            </p:cNvPr>
            <p:cNvSpPr/>
            <p:nvPr/>
          </p:nvSpPr>
          <p:spPr>
            <a:xfrm>
              <a:off x="8266057" y="3997797"/>
              <a:ext cx="48315" cy="73935"/>
            </a:xfrm>
            <a:custGeom>
              <a:avLst/>
              <a:gdLst>
                <a:gd fmla="*/ 29348 w 48315" name="connsiteX0"/>
                <a:gd fmla="*/ 25007 h 73935" name="connsiteY0"/>
                <a:gd fmla="*/ 48316 w 48315" name="connsiteX1"/>
                <a:gd fmla="*/ 12409 h 73935" name="connsiteY1"/>
                <a:gd fmla="*/ 41851 w 48315" name="connsiteX2"/>
                <a:gd fmla="*/ 47 h 73935" name="connsiteY2"/>
                <a:gd fmla="*/ 41474 w 48315" name="connsiteX3"/>
                <a:gd fmla="*/ 0 h 73935" name="connsiteY3"/>
                <a:gd fmla="*/ 13919 w 48315" name="connsiteX4"/>
                <a:gd fmla="*/ 28451 h 73935" name="connsiteY4"/>
                <a:gd fmla="*/ 0 w 48315" name="connsiteX5"/>
                <a:gd fmla="*/ 35906 h 73935" name="connsiteY5"/>
                <a:gd fmla="*/ 3680 w 48315" name="connsiteX6"/>
                <a:gd fmla="*/ 42842 h 73935" name="connsiteY6"/>
                <a:gd fmla="*/ 7172 w 48315" name="connsiteX7"/>
                <a:gd fmla="*/ 73747 h 73935" name="connsiteY7"/>
                <a:gd fmla="*/ 7408 w 48315" name="connsiteX8"/>
                <a:gd fmla="*/ 73936 h 73935" name="connsiteY8"/>
                <a:gd fmla="*/ 18354 w 48315" name="connsiteX9"/>
                <a:gd fmla="*/ 66198 h 73935" name="connsiteY9"/>
                <a:gd fmla="*/ 29348 w 48315" name="connsiteX10"/>
                <a:gd fmla="*/ 25007 h 739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3935" w="48315">
                  <a:moveTo>
                    <a:pt x="29348" y="25007"/>
                  </a:moveTo>
                  <a:lnTo>
                    <a:pt x="48316" y="12409"/>
                  </a:lnTo>
                  <a:lnTo>
                    <a:pt x="41851" y="47"/>
                  </a:lnTo>
                  <a:lnTo>
                    <a:pt x="41474" y="0"/>
                  </a:lnTo>
                  <a:lnTo>
                    <a:pt x="13919" y="28451"/>
                  </a:lnTo>
                  <a:lnTo>
                    <a:pt x="0" y="35906"/>
                  </a:lnTo>
                  <a:lnTo>
                    <a:pt x="3680" y="42842"/>
                  </a:lnTo>
                  <a:lnTo>
                    <a:pt x="7172" y="73747"/>
                  </a:lnTo>
                  <a:lnTo>
                    <a:pt x="7408" y="73936"/>
                  </a:lnTo>
                  <a:lnTo>
                    <a:pt x="18354" y="66198"/>
                  </a:lnTo>
                  <a:lnTo>
                    <a:pt x="29348" y="2500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5" name="Graphic 6">
              <a:extLst>
                <a:ext uri="{FF2B5EF4-FFF2-40B4-BE49-F238E27FC236}">
                  <a16:creationId xmlns:a16="http://schemas.microsoft.com/office/drawing/2014/main" id="{10E4EBAD-6BB7-4D7E-8542-F1A26FF5B965}"/>
                </a:ext>
              </a:extLst>
            </p:cNvPr>
            <p:cNvSpPr/>
            <p:nvPr/>
          </p:nvSpPr>
          <p:spPr>
            <a:xfrm>
              <a:off x="8361131" y="2416881"/>
              <a:ext cx="578747" cy="885720"/>
            </a:xfrm>
            <a:custGeom>
              <a:avLst/>
              <a:gdLst>
                <a:gd fmla="*/ 56289 w 578747" name="connsiteX0"/>
                <a:gd fmla="*/ 755448 h 885720" name="connsiteY0"/>
                <a:gd fmla="*/ 32179 w 578747" name="connsiteX1"/>
                <a:gd fmla="*/ 756109 h 885720" name="connsiteY1"/>
                <a:gd fmla="*/ 37794 w 578747" name="connsiteX2"/>
                <a:gd fmla="*/ 792015 h 885720" name="connsiteY2"/>
                <a:gd fmla="*/ 79267 w 578747" name="connsiteX3"/>
                <a:gd fmla="*/ 819994 h 885720" name="connsiteY3"/>
                <a:gd fmla="*/ 98801 w 578747" name="connsiteX4"/>
                <a:gd fmla="*/ 881191 h 885720" name="connsiteY4"/>
                <a:gd fmla="*/ 127536 w 578747" name="connsiteX5"/>
                <a:gd fmla="*/ 885720 h 885720" name="connsiteY5"/>
                <a:gd fmla="*/ 143153 w 578747" name="connsiteX6"/>
                <a:gd fmla="*/ 879775 h 885720" name="connsiteY6"/>
                <a:gd fmla="*/ 155138 w 578747" name="connsiteX7"/>
                <a:gd fmla="*/ 863780 h 885720" name="connsiteY7"/>
                <a:gd fmla="*/ 175379 w 578747" name="connsiteX8"/>
                <a:gd fmla="*/ 865243 h 885720" name="connsiteY8"/>
                <a:gd fmla="*/ 185099 w 578747" name="connsiteX9"/>
                <a:gd fmla="*/ 883078 h 885720" name="connsiteY9"/>
                <a:gd fmla="*/ 242191 w 578747" name="connsiteX10"/>
                <a:gd fmla="*/ 857882 h 885720" name="connsiteY10"/>
                <a:gd fmla="*/ 279371 w 578747" name="connsiteX11"/>
                <a:gd fmla="*/ 851701 h 885720" name="connsiteY11"/>
                <a:gd fmla="*/ 299093 w 578747" name="connsiteX12"/>
                <a:gd fmla="*/ 833394 h 885720" name="connsiteY12"/>
                <a:gd fmla="*/ 289562 w 578747" name="connsiteX13"/>
                <a:gd fmla="*/ 819523 h 885720" name="connsiteY13"/>
                <a:gd fmla="*/ 307209 w 578747" name="connsiteX14"/>
                <a:gd fmla="*/ 796780 h 885720" name="connsiteY14"/>
                <a:gd fmla="*/ 391431 w 578747" name="connsiteX15"/>
                <a:gd fmla="*/ 789467 h 885720" name="connsiteY15"/>
                <a:gd fmla="*/ 416721 w 578747" name="connsiteX16"/>
                <a:gd fmla="*/ 760732 h 885720" name="connsiteY16"/>
                <a:gd fmla="*/ 451259 w 578747" name="connsiteX17"/>
                <a:gd fmla="*/ 737660 h 885720" name="connsiteY17"/>
                <a:gd fmla="*/ 468339 w 578747" name="connsiteX18"/>
                <a:gd fmla="*/ 694063 h 885720" name="connsiteY18"/>
                <a:gd fmla="*/ 516324 w 578747" name="connsiteX19"/>
                <a:gd fmla="*/ 686419 h 885720" name="connsiteY19"/>
                <a:gd fmla="*/ 521939 w 578747" name="connsiteX20"/>
                <a:gd fmla="*/ 674293 h 885720" name="connsiteY20"/>
                <a:gd fmla="*/ 489100 w 578747" name="connsiteX21"/>
                <a:gd fmla="*/ 637160 h 885720" name="connsiteY21"/>
                <a:gd fmla="*/ 482352 w 578747" name="connsiteX22"/>
                <a:gd fmla="*/ 600829 h 885720" name="connsiteY22"/>
                <a:gd fmla="*/ 461875 w 578747" name="connsiteX23"/>
                <a:gd fmla="*/ 602528 h 885720" name="connsiteY23"/>
                <a:gd fmla="*/ 472444 w 578747" name="connsiteX24"/>
                <a:gd fmla="*/ 532178 h 885720" name="connsiteY24"/>
                <a:gd fmla="*/ 481267 w 578747" name="connsiteX25"/>
                <a:gd fmla="*/ 520382 h 885720" name="connsiteY25"/>
                <a:gd fmla="*/ 482730 w 578747" name="connsiteX26"/>
                <a:gd fmla="*/ 499952 h 885720" name="connsiteY26"/>
                <a:gd fmla="*/ 524204 w 578747" name="connsiteX27"/>
                <a:gd fmla="*/ 420212 h 885720" name="connsiteY27"/>
                <a:gd fmla="*/ 578747 w 578747" name="connsiteX28"/>
                <a:gd fmla="*/ 415919 h 885720" name="connsiteY28"/>
                <a:gd fmla="*/ 578747 w 578747" name="connsiteX29"/>
                <a:gd fmla="*/ 217655 h 885720" name="connsiteY29"/>
                <a:gd fmla="*/ 155374 w 578747" name="connsiteX30"/>
                <a:gd fmla="*/ 0 h 885720" name="connsiteY30"/>
                <a:gd fmla="*/ 102906 w 578747" name="connsiteX31"/>
                <a:gd fmla="*/ 16137 h 885720" name="connsiteY31"/>
                <a:gd fmla="*/ 96914 w 578747" name="connsiteX32"/>
                <a:gd fmla="*/ 88940 h 885720" name="connsiteY32"/>
                <a:gd fmla="*/ 125318 w 578747" name="connsiteX33"/>
                <a:gd fmla="*/ 138860 h 885720" name="connsiteY33"/>
                <a:gd fmla="*/ 151174 w 578747" name="connsiteX34"/>
                <a:gd fmla="*/ 159337 h 885720" name="connsiteY34"/>
                <a:gd fmla="*/ 133009 w 578747" name="connsiteX35"/>
                <a:gd fmla="*/ 186090 h 885720" name="connsiteY35"/>
                <a:gd fmla="*/ 110125 w 578747" name="connsiteX36"/>
                <a:gd fmla="*/ 363687 h 885720" name="connsiteY36"/>
                <a:gd fmla="*/ 21232 w 578747" name="connsiteX37"/>
                <a:gd fmla="*/ 458997 h 885720" name="connsiteY37"/>
                <a:gd fmla="*/ 13353 w 578747" name="connsiteX38"/>
                <a:gd fmla="*/ 488628 h 885720" name="connsiteY38"/>
                <a:gd fmla="*/ 0 w 578747" name="connsiteX39"/>
                <a:gd fmla="*/ 491978 h 885720" name="connsiteY39"/>
                <a:gd fmla="*/ 0 w 578747" name="connsiteX40"/>
                <a:gd fmla="*/ 502264 h 885720" name="connsiteY40"/>
                <a:gd fmla="*/ 31754 w 578747" name="connsiteX41"/>
                <a:gd fmla="*/ 516371 h 885720" name="connsiteY41"/>
                <a:gd fmla="*/ 38643 w 578747" name="connsiteX42"/>
                <a:gd fmla="*/ 541378 h 885720" name="connsiteY42"/>
                <a:gd fmla="*/ 87053 w 578747" name="connsiteX43"/>
                <a:gd fmla="*/ 545955 h 885720" name="connsiteY43"/>
                <a:gd fmla="*/ 95074 w 578747" name="connsiteX44"/>
                <a:gd fmla="*/ 575256 h 885720" name="connsiteY44"/>
                <a:gd fmla="*/ 70869 w 578747" name="connsiteX45"/>
                <a:gd fmla="*/ 592006 h 885720" name="connsiteY45"/>
                <a:gd fmla="*/ 77569 w 578747" name="connsiteX46"/>
                <a:gd fmla="*/ 634801 h 885720" name="connsiteY46"/>
                <a:gd fmla="*/ 78465 w 578747" name="connsiteX47"/>
                <a:gd fmla="*/ 696847 h 885720" name="connsiteY47"/>
                <a:gd fmla="*/ 102387 w 578747" name="connsiteX48"/>
                <a:gd fmla="*/ 727233 h 885720" name="connsiteY48"/>
                <a:gd fmla="*/ 99886 w 578747" name="connsiteX49"/>
                <a:gd fmla="*/ 766347 h 885720" name="connsiteY49"/>
                <a:gd fmla="*/ 56289 w 578747" name="connsiteX50"/>
                <a:gd fmla="*/ 755448 h 885720"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885720" w="578747">
                  <a:moveTo>
                    <a:pt x="56289" y="755448"/>
                  </a:moveTo>
                  <a:lnTo>
                    <a:pt x="32179" y="756109"/>
                  </a:lnTo>
                  <a:lnTo>
                    <a:pt x="37794" y="792015"/>
                  </a:lnTo>
                  <a:lnTo>
                    <a:pt x="79267" y="819994"/>
                  </a:lnTo>
                  <a:lnTo>
                    <a:pt x="98801" y="881191"/>
                  </a:lnTo>
                  <a:lnTo>
                    <a:pt x="127536" y="885720"/>
                  </a:lnTo>
                  <a:lnTo>
                    <a:pt x="143153" y="879775"/>
                  </a:lnTo>
                  <a:lnTo>
                    <a:pt x="155138" y="863780"/>
                  </a:lnTo>
                  <a:lnTo>
                    <a:pt x="175379" y="865243"/>
                  </a:lnTo>
                  <a:lnTo>
                    <a:pt x="185099" y="883078"/>
                  </a:lnTo>
                  <a:lnTo>
                    <a:pt x="242191" y="857882"/>
                  </a:lnTo>
                  <a:lnTo>
                    <a:pt x="279371" y="851701"/>
                  </a:lnTo>
                  <a:lnTo>
                    <a:pt x="299093" y="833394"/>
                  </a:lnTo>
                  <a:lnTo>
                    <a:pt x="289562" y="819523"/>
                  </a:lnTo>
                  <a:lnTo>
                    <a:pt x="307209" y="796780"/>
                  </a:lnTo>
                  <a:lnTo>
                    <a:pt x="391431" y="789467"/>
                  </a:lnTo>
                  <a:lnTo>
                    <a:pt x="416721" y="760732"/>
                  </a:lnTo>
                  <a:lnTo>
                    <a:pt x="451259" y="737660"/>
                  </a:lnTo>
                  <a:lnTo>
                    <a:pt x="468339" y="694063"/>
                  </a:lnTo>
                  <a:lnTo>
                    <a:pt x="516324" y="686419"/>
                  </a:lnTo>
                  <a:lnTo>
                    <a:pt x="521939" y="674293"/>
                  </a:lnTo>
                  <a:lnTo>
                    <a:pt x="489100" y="637160"/>
                  </a:lnTo>
                  <a:lnTo>
                    <a:pt x="482352" y="600829"/>
                  </a:lnTo>
                  <a:lnTo>
                    <a:pt x="461875" y="602528"/>
                  </a:lnTo>
                  <a:lnTo>
                    <a:pt x="472444" y="532178"/>
                  </a:lnTo>
                  <a:lnTo>
                    <a:pt x="481267" y="520382"/>
                  </a:lnTo>
                  <a:lnTo>
                    <a:pt x="482730" y="499952"/>
                  </a:lnTo>
                  <a:lnTo>
                    <a:pt x="524204" y="420212"/>
                  </a:lnTo>
                  <a:lnTo>
                    <a:pt x="578747" y="415919"/>
                  </a:lnTo>
                  <a:lnTo>
                    <a:pt x="578747" y="217655"/>
                  </a:lnTo>
                  <a:lnTo>
                    <a:pt x="155374" y="0"/>
                  </a:lnTo>
                  <a:lnTo>
                    <a:pt x="102906" y="16137"/>
                  </a:lnTo>
                  <a:lnTo>
                    <a:pt x="96914" y="88940"/>
                  </a:lnTo>
                  <a:lnTo>
                    <a:pt x="125318" y="138860"/>
                  </a:lnTo>
                  <a:lnTo>
                    <a:pt x="151174" y="159337"/>
                  </a:lnTo>
                  <a:lnTo>
                    <a:pt x="133009" y="186090"/>
                  </a:lnTo>
                  <a:lnTo>
                    <a:pt x="110125" y="363687"/>
                  </a:lnTo>
                  <a:lnTo>
                    <a:pt x="21232" y="458997"/>
                  </a:lnTo>
                  <a:lnTo>
                    <a:pt x="13353" y="488628"/>
                  </a:lnTo>
                  <a:lnTo>
                    <a:pt x="0" y="491978"/>
                  </a:lnTo>
                  <a:lnTo>
                    <a:pt x="0" y="502264"/>
                  </a:lnTo>
                  <a:lnTo>
                    <a:pt x="31754" y="516371"/>
                  </a:lnTo>
                  <a:lnTo>
                    <a:pt x="38643" y="541378"/>
                  </a:lnTo>
                  <a:lnTo>
                    <a:pt x="87053" y="545955"/>
                  </a:lnTo>
                  <a:lnTo>
                    <a:pt x="95074" y="575256"/>
                  </a:lnTo>
                  <a:lnTo>
                    <a:pt x="70869" y="592006"/>
                  </a:lnTo>
                  <a:lnTo>
                    <a:pt x="77569" y="634801"/>
                  </a:lnTo>
                  <a:lnTo>
                    <a:pt x="78465" y="696847"/>
                  </a:lnTo>
                  <a:lnTo>
                    <a:pt x="102387" y="727233"/>
                  </a:lnTo>
                  <a:lnTo>
                    <a:pt x="99886" y="766347"/>
                  </a:lnTo>
                  <a:lnTo>
                    <a:pt x="56289" y="75544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6" name="Graphic 6">
              <a:extLst>
                <a:ext uri="{FF2B5EF4-FFF2-40B4-BE49-F238E27FC236}">
                  <a16:creationId xmlns:a16="http://schemas.microsoft.com/office/drawing/2014/main" id="{A53D0109-5735-4F9F-8CCD-C9497115F15B}"/>
                </a:ext>
              </a:extLst>
            </p:cNvPr>
            <p:cNvSpPr/>
            <p:nvPr/>
          </p:nvSpPr>
          <p:spPr>
            <a:xfrm>
              <a:off x="9450871" y="4293682"/>
              <a:ext cx="155043" cy="422996"/>
            </a:xfrm>
            <a:custGeom>
              <a:avLst/>
              <a:gdLst>
                <a:gd fmla="*/ 151033 w 155043" name="connsiteX0"/>
                <a:gd fmla="*/ 357081 h 422996" name="connsiteY0"/>
                <a:gd fmla="*/ 155044 w 155043" name="connsiteX1"/>
                <a:gd fmla="*/ 297017 h 422996" name="connsiteY1"/>
                <a:gd fmla="*/ 131452 w 155043" name="connsiteX2"/>
                <a:gd fmla="*/ 278758 h 422996" name="connsiteY2"/>
                <a:gd fmla="*/ 110125 w 155043" name="connsiteX3"/>
                <a:gd fmla="*/ 278758 h 422996" name="connsiteY3"/>
                <a:gd fmla="*/ 85071 w 155043" name="connsiteX4"/>
                <a:gd fmla="*/ 264603 h 422996" name="connsiteY4"/>
                <a:gd fmla="*/ 77003 w 155043" name="connsiteX5"/>
                <a:gd fmla="*/ 235396 h 422996" name="connsiteY5"/>
                <a:gd fmla="*/ 54402 w 155043" name="connsiteX6"/>
                <a:gd fmla="*/ 151458 h 422996" name="connsiteY6"/>
                <a:gd fmla="*/ 74785 w 155043" name="connsiteX7"/>
                <a:gd fmla="*/ 114372 h 422996" name="connsiteY7"/>
                <a:gd fmla="*/ 68746 w 155043" name="connsiteX8"/>
                <a:gd fmla="*/ 47042 h 422996" name="connsiteY8"/>
                <a:gd fmla="*/ 53506 w 155043" name="connsiteX9"/>
                <a:gd fmla="*/ 24677 h 422996" name="connsiteY9"/>
                <a:gd fmla="*/ 48033 w 155043" name="connsiteX10"/>
                <a:gd fmla="*/ 2171 h 422996" name="connsiteY10"/>
                <a:gd fmla="*/ 27649 w 155043" name="connsiteX11"/>
                <a:gd fmla="*/ 0 h 422996" name="connsiteY11"/>
                <a:gd fmla="*/ 57705 w 155043" name="connsiteX12"/>
                <a:gd fmla="*/ 67378 h 422996" name="connsiteY12"/>
                <a:gd fmla="*/ 37228 w 155043" name="connsiteX13"/>
                <a:gd fmla="*/ 95687 h 422996" name="connsiteY13"/>
                <a:gd fmla="*/ 30716 w 155043" name="connsiteX14"/>
                <a:gd fmla="*/ 140322 h 422996" name="connsiteY14"/>
                <a:gd fmla="*/ 39634 w 155043" name="connsiteX15"/>
                <a:gd fmla="*/ 147494 h 422996" name="connsiteY15"/>
                <a:gd fmla="*/ 37133 w 155043" name="connsiteX16"/>
                <a:gd fmla="*/ 175191 h 422996" name="connsiteY16"/>
                <a:gd fmla="*/ 15382 w 155043" name="connsiteX17"/>
                <a:gd fmla="*/ 185146 h 422996" name="connsiteY17"/>
                <a:gd fmla="*/ 13636 w 155043" name="connsiteX18"/>
                <a:gd fmla="*/ 216287 h 422996" name="connsiteY18"/>
                <a:gd fmla="*/ 0 w 155043" name="connsiteX19"/>
                <a:gd fmla="*/ 231622 h 422996" name="connsiteY19"/>
                <a:gd fmla="*/ 3869 w 155043" name="connsiteX20"/>
                <a:gd fmla="*/ 244597 h 422996" name="connsiteY20"/>
                <a:gd fmla="*/ 35482 w 155043" name="connsiteX21"/>
                <a:gd fmla="*/ 276210 h 422996" name="connsiteY21"/>
                <a:gd fmla="*/ 83986 w 155043" name="connsiteX22"/>
                <a:gd fmla="*/ 279041 h 422996" name="connsiteY22"/>
                <a:gd fmla="*/ 101160 w 155043" name="connsiteX23"/>
                <a:gd fmla="*/ 328441 h 422996" name="connsiteY23"/>
                <a:gd fmla="*/ 77192 w 155043" name="connsiteX24"/>
                <a:gd fmla="*/ 367556 h 422996" name="connsiteY24"/>
                <a:gd fmla="*/ 105879 w 155043" name="connsiteX25"/>
                <a:gd fmla="*/ 408936 h 422996" name="connsiteY25"/>
                <a:gd fmla="*/ 113287 w 155043" name="connsiteX26"/>
                <a:gd fmla="*/ 422996 h 422996" name="connsiteY26"/>
                <a:gd fmla="*/ 123856 w 155043" name="connsiteX27"/>
                <a:gd fmla="*/ 422996 h 422996" name="connsiteY27"/>
                <a:gd fmla="*/ 124941 w 155043" name="connsiteX28"/>
                <a:gd fmla="*/ 409313 h 422996" name="connsiteY28"/>
                <a:gd fmla="*/ 112815 w 155043" name="connsiteX29"/>
                <a:gd fmla="*/ 395347 h 422996" name="connsiteY29"/>
                <a:gd fmla="*/ 117769 w 155043" name="connsiteX30"/>
                <a:gd fmla="*/ 366990 h 422996" name="connsiteY30"/>
                <a:gd fmla="*/ 151033 w 155043" name="connsiteX31"/>
                <a:gd fmla="*/ 357081 h 4229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2996" w="155043">
                  <a:moveTo>
                    <a:pt x="151033" y="357081"/>
                  </a:moveTo>
                  <a:lnTo>
                    <a:pt x="155044" y="297017"/>
                  </a:lnTo>
                  <a:lnTo>
                    <a:pt x="131452" y="278758"/>
                  </a:lnTo>
                  <a:lnTo>
                    <a:pt x="110125" y="278758"/>
                  </a:lnTo>
                  <a:lnTo>
                    <a:pt x="85071" y="264603"/>
                  </a:lnTo>
                  <a:lnTo>
                    <a:pt x="77003" y="235396"/>
                  </a:lnTo>
                  <a:lnTo>
                    <a:pt x="54402" y="151458"/>
                  </a:lnTo>
                  <a:lnTo>
                    <a:pt x="74785" y="114372"/>
                  </a:lnTo>
                  <a:lnTo>
                    <a:pt x="68746" y="47042"/>
                  </a:lnTo>
                  <a:lnTo>
                    <a:pt x="53506" y="24677"/>
                  </a:lnTo>
                  <a:lnTo>
                    <a:pt x="48033" y="2171"/>
                  </a:lnTo>
                  <a:lnTo>
                    <a:pt x="27649" y="0"/>
                  </a:lnTo>
                  <a:lnTo>
                    <a:pt x="57705" y="67378"/>
                  </a:lnTo>
                  <a:lnTo>
                    <a:pt x="37228" y="95687"/>
                  </a:lnTo>
                  <a:lnTo>
                    <a:pt x="30716" y="140322"/>
                  </a:lnTo>
                  <a:lnTo>
                    <a:pt x="39634" y="147494"/>
                  </a:lnTo>
                  <a:lnTo>
                    <a:pt x="37133" y="175191"/>
                  </a:lnTo>
                  <a:lnTo>
                    <a:pt x="15382" y="185146"/>
                  </a:lnTo>
                  <a:lnTo>
                    <a:pt x="13636" y="216287"/>
                  </a:lnTo>
                  <a:lnTo>
                    <a:pt x="0" y="231622"/>
                  </a:lnTo>
                  <a:lnTo>
                    <a:pt x="3869" y="244597"/>
                  </a:lnTo>
                  <a:lnTo>
                    <a:pt x="35482" y="276210"/>
                  </a:lnTo>
                  <a:lnTo>
                    <a:pt x="83986" y="279041"/>
                  </a:lnTo>
                  <a:lnTo>
                    <a:pt x="101160" y="328441"/>
                  </a:lnTo>
                  <a:lnTo>
                    <a:pt x="77192" y="367556"/>
                  </a:lnTo>
                  <a:lnTo>
                    <a:pt x="105879" y="408936"/>
                  </a:lnTo>
                  <a:lnTo>
                    <a:pt x="113287" y="422996"/>
                  </a:lnTo>
                  <a:lnTo>
                    <a:pt x="123856" y="422996"/>
                  </a:lnTo>
                  <a:lnTo>
                    <a:pt x="124941" y="409313"/>
                  </a:lnTo>
                  <a:lnTo>
                    <a:pt x="112815" y="395347"/>
                  </a:lnTo>
                  <a:lnTo>
                    <a:pt x="117769" y="366990"/>
                  </a:lnTo>
                  <a:lnTo>
                    <a:pt x="151033" y="3570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7" name="Graphic 6">
              <a:extLst>
                <a:ext uri="{FF2B5EF4-FFF2-40B4-BE49-F238E27FC236}">
                  <a16:creationId xmlns:a16="http://schemas.microsoft.com/office/drawing/2014/main" id="{DBE52A5A-B787-4B0F-AAA7-8E169DE3508E}"/>
                </a:ext>
              </a:extLst>
            </p:cNvPr>
            <p:cNvSpPr/>
            <p:nvPr/>
          </p:nvSpPr>
          <p:spPr>
            <a:xfrm>
              <a:off x="8838576" y="4219415"/>
              <a:ext cx="654287" cy="544586"/>
            </a:xfrm>
            <a:custGeom>
              <a:avLst/>
              <a:gdLst>
                <a:gd fmla="*/ 614465 w 654287" name="connsiteX0"/>
                <a:gd fmla="*/ 250401 h 544586" name="connsiteY0"/>
                <a:gd fmla="*/ 636499 w 654287" name="connsiteX1"/>
                <a:gd fmla="*/ 240303 h 544586" name="connsiteY1"/>
                <a:gd fmla="*/ 637632 w 654287" name="connsiteX2"/>
                <a:gd fmla="*/ 227847 h 544586" name="connsiteY2"/>
                <a:gd fmla="*/ 628337 w 654287" name="connsiteX3"/>
                <a:gd fmla="*/ 220392 h 544586" name="connsiteY3"/>
                <a:gd fmla="*/ 636452 w 654287" name="connsiteX4"/>
                <a:gd fmla="*/ 164622 h 544586" name="connsiteY4"/>
                <a:gd fmla="*/ 654287 w 654287" name="connsiteX5"/>
                <a:gd fmla="*/ 139992 h 544586" name="connsiteY5"/>
                <a:gd fmla="*/ 623477 w 654287" name="connsiteX6"/>
                <a:gd fmla="*/ 70963 h 544586" name="connsiteY6"/>
                <a:gd fmla="*/ 594790 w 654287" name="connsiteX7"/>
                <a:gd fmla="*/ 53647 h 544586" name="connsiteY7"/>
                <a:gd fmla="*/ 542228 w 654287" name="connsiteX8"/>
                <a:gd fmla="*/ 33783 h 544586" name="connsiteY8"/>
                <a:gd fmla="*/ 524204 w 654287" name="connsiteX9"/>
                <a:gd fmla="*/ 20666 h 544586" name="connsiteY9"/>
                <a:gd fmla="*/ 522694 w 654287" name="connsiteX10"/>
                <a:gd fmla="*/ 20241 h 544586" name="connsiteY10"/>
                <a:gd fmla="*/ 509766 w 654287" name="connsiteX11"/>
                <a:gd fmla="*/ 35293 h 544586" name="connsiteY11"/>
                <a:gd fmla="*/ 487731 w 654287" name="connsiteX12"/>
                <a:gd fmla="*/ 20619 h 544586" name="connsiteY12"/>
                <a:gd fmla="*/ 482447 w 654287" name="connsiteX13"/>
                <a:gd fmla="*/ 0 h 544586" name="connsiteY13"/>
                <a:gd fmla="*/ 411908 w 654287" name="connsiteX14"/>
                <a:gd fmla="*/ 6700 h 544586" name="connsiteY14"/>
                <a:gd fmla="*/ 400301 w 654287" name="connsiteX15"/>
                <a:gd fmla="*/ 29961 h 544586" name="connsiteY15"/>
                <a:gd fmla="*/ 384164 w 654287" name="connsiteX16"/>
                <a:gd fmla="*/ 45248 h 544586" name="connsiteY16"/>
                <a:gd fmla="*/ 392374 w 654287" name="connsiteX17"/>
                <a:gd fmla="*/ 74077 h 544586" name="connsiteY17"/>
                <a:gd fmla="*/ 393365 w 654287" name="connsiteX18"/>
                <a:gd fmla="*/ 115221 h 544586" name="connsiteY18"/>
                <a:gd fmla="*/ 373973 w 654287" name="connsiteX19"/>
                <a:gd fmla="*/ 185760 h 544586" name="connsiteY19"/>
                <a:gd fmla="*/ 391667 w 654287" name="connsiteX20"/>
                <a:gd fmla="*/ 207134 h 544586" name="connsiteY20"/>
                <a:gd fmla="*/ 434981 w 654287" name="connsiteX21"/>
                <a:gd fmla="*/ 209115 h 544586" name="connsiteY21"/>
                <a:gd fmla="*/ 439463 w 654287" name="connsiteX22"/>
                <a:gd fmla="*/ 292629 h 544586" name="connsiteY22"/>
                <a:gd fmla="*/ 364253 w 654287" name="connsiteX23"/>
                <a:gd fmla="*/ 269698 h 544586" name="connsiteY23"/>
                <a:gd fmla="*/ 346418 w 654287" name="connsiteX24"/>
                <a:gd fmla="*/ 232282 h 544586" name="connsiteY24"/>
                <a:gd fmla="*/ 320845 w 654287" name="connsiteX25"/>
                <a:gd fmla="*/ 230584 h 544586" name="connsiteY25"/>
                <a:gd fmla="*/ 284514 w 654287" name="connsiteX26"/>
                <a:gd fmla="*/ 200434 h 544586" name="connsiteY26"/>
                <a:gd fmla="*/ 244739 w 654287" name="connsiteX27"/>
                <a:gd fmla="*/ 211946 h 544586" name="connsiteY27"/>
                <a:gd fmla="*/ 191422 w 654287" name="connsiteX28"/>
                <a:gd fmla="*/ 191799 h 544586" name="connsiteY28"/>
                <a:gd fmla="*/ 180475 w 654287" name="connsiteX29"/>
                <a:gd fmla="*/ 165329 h 544586" name="connsiteY29"/>
                <a:gd fmla="*/ 173634 w 654287" name="connsiteX30"/>
                <a:gd fmla="*/ 162687 h 544586" name="connsiteY30"/>
                <a:gd fmla="*/ 138010 w 654287" name="connsiteX31"/>
                <a:gd fmla="*/ 174200 h 544586" name="connsiteY31"/>
                <a:gd fmla="*/ 131405 w 654287" name="connsiteX32"/>
                <a:gd fmla="*/ 149004 h 544586" name="connsiteY32"/>
                <a:gd fmla="*/ 122582 w 654287" name="connsiteX33"/>
                <a:gd fmla="*/ 144050 h 544586" name="connsiteY33"/>
                <a:gd fmla="*/ 114655 w 654287" name="connsiteX34"/>
                <a:gd fmla="*/ 148202 h 544586" name="connsiteY34"/>
                <a:gd fmla="*/ 124327 w 654287" name="connsiteX35"/>
                <a:gd fmla="*/ 166037 h 544586" name="connsiteY35"/>
                <a:gd fmla="*/ 114230 w 654287" name="connsiteX36"/>
                <a:gd fmla="*/ 235868 h 544586" name="connsiteY36"/>
                <a:gd fmla="*/ 128291 w 654287" name="connsiteX37"/>
                <a:gd fmla="*/ 272294 h 544586" name="connsiteY37"/>
                <a:gd fmla="*/ 5237 w 654287" name="connsiteX38"/>
                <a:gd fmla="*/ 266632 h 544586" name="connsiteY38"/>
                <a:gd fmla="*/ 0 w 654287" name="connsiteX39"/>
                <a:gd fmla="*/ 460082 h 544586" name="connsiteY39"/>
                <a:gd fmla="*/ 64311 w 654287" name="connsiteX40"/>
                <a:gd fmla="*/ 518212 h 544586" name="connsiteY40"/>
                <a:gd fmla="*/ 63650 w 654287" name="connsiteX41"/>
                <a:gd fmla="*/ 518919 h 544586" name="connsiteY41"/>
                <a:gd fmla="*/ 113428 w 654287" name="connsiteX42"/>
                <a:gd fmla="*/ 509011 h 544586" name="connsiteY42"/>
                <a:gd fmla="*/ 159998 w 654287" name="connsiteX43"/>
                <a:gd fmla="*/ 516088 h 544586" name="connsiteY43"/>
                <a:gd fmla="*/ 167877 w 654287" name="connsiteX44"/>
                <a:gd fmla="*/ 531045 h 544586" name="connsiteY44"/>
                <a:gd fmla="*/ 196093 w 654287" name="connsiteX45"/>
                <a:gd fmla="*/ 540246 h 544586" name="connsiteY45"/>
                <a:gd fmla="*/ 263706 w 654287" name="connsiteX46"/>
                <a:gd fmla="*/ 544587 h 544586" name="connsiteY46"/>
                <a:gd fmla="*/ 270925 w 654287" name="connsiteX47"/>
                <a:gd fmla="*/ 541001 h 544586" name="connsiteY47"/>
                <a:gd fmla="*/ 267953 w 654287" name="connsiteX48"/>
                <a:gd fmla="*/ 539633 h 544586" name="connsiteY48"/>
                <a:gd fmla="*/ 283476 w 654287" name="connsiteX49"/>
                <a:gd fmla="*/ 504717 h 544586" name="connsiteY49"/>
                <a:gd fmla="*/ 334622 w 654287" name="connsiteX50"/>
                <a:gd fmla="*/ 475794 h 544586" name="connsiteY50"/>
                <a:gd fmla="*/ 356657 w 654287" name="connsiteX51"/>
                <a:gd fmla="*/ 470085 h 544586" name="connsiteY51"/>
                <a:gd fmla="*/ 371000 w 654287" name="connsiteX52"/>
                <a:gd fmla="*/ 431536 h 544586" name="connsiteY52"/>
                <a:gd fmla="*/ 423940 w 654287" name="connsiteX53"/>
                <a:gd fmla="*/ 407095 h 544586" name="connsiteY53"/>
                <a:gd fmla="*/ 445502 w 654287" name="connsiteX54"/>
                <a:gd fmla="*/ 417240 h 544586" name="connsiteY54"/>
                <a:gd fmla="*/ 437906 w 654287" name="connsiteX55"/>
                <a:gd fmla="*/ 379965 h 544586" name="connsiteY55"/>
                <a:gd fmla="*/ 603471 w 654287" name="connsiteX56"/>
                <a:gd fmla="*/ 324195 h 544586" name="connsiteY56"/>
                <a:gd fmla="*/ 596960 w 654287" name="connsiteX57"/>
                <a:gd fmla="*/ 302538 h 544586" name="connsiteY57"/>
                <a:gd fmla="*/ 612531 w 654287" name="connsiteX58"/>
                <a:gd fmla="*/ 285033 h 544586" name="connsiteY58"/>
                <a:gd fmla="*/ 614465 w 654287" name="connsiteX59"/>
                <a:gd fmla="*/ 250401 h 54458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544586" w="654287">
                  <a:moveTo>
                    <a:pt x="614465" y="250401"/>
                  </a:moveTo>
                  <a:lnTo>
                    <a:pt x="636499" y="240303"/>
                  </a:lnTo>
                  <a:lnTo>
                    <a:pt x="637632" y="227847"/>
                  </a:lnTo>
                  <a:lnTo>
                    <a:pt x="628337" y="220392"/>
                  </a:lnTo>
                  <a:lnTo>
                    <a:pt x="636452" y="164622"/>
                  </a:lnTo>
                  <a:lnTo>
                    <a:pt x="654287" y="139992"/>
                  </a:lnTo>
                  <a:lnTo>
                    <a:pt x="623477" y="70963"/>
                  </a:lnTo>
                  <a:lnTo>
                    <a:pt x="594790" y="53647"/>
                  </a:lnTo>
                  <a:lnTo>
                    <a:pt x="542228" y="33783"/>
                  </a:lnTo>
                  <a:lnTo>
                    <a:pt x="524204" y="20666"/>
                  </a:lnTo>
                  <a:lnTo>
                    <a:pt x="522694" y="20241"/>
                  </a:lnTo>
                  <a:lnTo>
                    <a:pt x="509766" y="35293"/>
                  </a:lnTo>
                  <a:lnTo>
                    <a:pt x="487731" y="20619"/>
                  </a:lnTo>
                  <a:lnTo>
                    <a:pt x="482447" y="0"/>
                  </a:lnTo>
                  <a:lnTo>
                    <a:pt x="411908" y="6700"/>
                  </a:lnTo>
                  <a:lnTo>
                    <a:pt x="400301" y="29961"/>
                  </a:lnTo>
                  <a:lnTo>
                    <a:pt x="384164" y="45248"/>
                  </a:lnTo>
                  <a:lnTo>
                    <a:pt x="392374" y="74077"/>
                  </a:lnTo>
                  <a:lnTo>
                    <a:pt x="393365" y="115221"/>
                  </a:lnTo>
                  <a:lnTo>
                    <a:pt x="373973" y="185760"/>
                  </a:lnTo>
                  <a:lnTo>
                    <a:pt x="391667" y="207134"/>
                  </a:lnTo>
                  <a:lnTo>
                    <a:pt x="434981" y="209115"/>
                  </a:lnTo>
                  <a:lnTo>
                    <a:pt x="439463" y="292629"/>
                  </a:lnTo>
                  <a:lnTo>
                    <a:pt x="364253" y="269698"/>
                  </a:lnTo>
                  <a:lnTo>
                    <a:pt x="346418" y="232282"/>
                  </a:lnTo>
                  <a:lnTo>
                    <a:pt x="320845" y="230584"/>
                  </a:lnTo>
                  <a:lnTo>
                    <a:pt x="284514" y="200434"/>
                  </a:lnTo>
                  <a:lnTo>
                    <a:pt x="244739" y="211946"/>
                  </a:lnTo>
                  <a:lnTo>
                    <a:pt x="191422" y="191799"/>
                  </a:lnTo>
                  <a:lnTo>
                    <a:pt x="180475" y="165329"/>
                  </a:lnTo>
                  <a:lnTo>
                    <a:pt x="173634" y="162687"/>
                  </a:lnTo>
                  <a:lnTo>
                    <a:pt x="138010" y="174200"/>
                  </a:lnTo>
                  <a:lnTo>
                    <a:pt x="131405" y="149004"/>
                  </a:lnTo>
                  <a:lnTo>
                    <a:pt x="122582" y="144050"/>
                  </a:lnTo>
                  <a:lnTo>
                    <a:pt x="114655" y="148202"/>
                  </a:lnTo>
                  <a:lnTo>
                    <a:pt x="124327" y="166037"/>
                  </a:lnTo>
                  <a:lnTo>
                    <a:pt x="114230" y="235868"/>
                  </a:lnTo>
                  <a:lnTo>
                    <a:pt x="128291" y="272294"/>
                  </a:lnTo>
                  <a:lnTo>
                    <a:pt x="5237" y="266632"/>
                  </a:lnTo>
                  <a:lnTo>
                    <a:pt x="0" y="460082"/>
                  </a:lnTo>
                  <a:lnTo>
                    <a:pt x="64311" y="518212"/>
                  </a:lnTo>
                  <a:lnTo>
                    <a:pt x="63650" y="518919"/>
                  </a:lnTo>
                  <a:lnTo>
                    <a:pt x="113428" y="509011"/>
                  </a:lnTo>
                  <a:lnTo>
                    <a:pt x="159998" y="516088"/>
                  </a:lnTo>
                  <a:lnTo>
                    <a:pt x="167877" y="531045"/>
                  </a:lnTo>
                  <a:lnTo>
                    <a:pt x="196093" y="540246"/>
                  </a:lnTo>
                  <a:lnTo>
                    <a:pt x="263706" y="544587"/>
                  </a:lnTo>
                  <a:lnTo>
                    <a:pt x="270925" y="541001"/>
                  </a:lnTo>
                  <a:lnTo>
                    <a:pt x="267953" y="539633"/>
                  </a:lnTo>
                  <a:lnTo>
                    <a:pt x="283476" y="504717"/>
                  </a:lnTo>
                  <a:lnTo>
                    <a:pt x="334622" y="475794"/>
                  </a:lnTo>
                  <a:lnTo>
                    <a:pt x="356657" y="470085"/>
                  </a:lnTo>
                  <a:lnTo>
                    <a:pt x="371000" y="431536"/>
                  </a:lnTo>
                  <a:lnTo>
                    <a:pt x="423940" y="407095"/>
                  </a:lnTo>
                  <a:lnTo>
                    <a:pt x="445502" y="417240"/>
                  </a:lnTo>
                  <a:lnTo>
                    <a:pt x="437906" y="379965"/>
                  </a:lnTo>
                  <a:lnTo>
                    <a:pt x="603471" y="324195"/>
                  </a:lnTo>
                  <a:lnTo>
                    <a:pt x="596960" y="302538"/>
                  </a:lnTo>
                  <a:lnTo>
                    <a:pt x="612531" y="285033"/>
                  </a:lnTo>
                  <a:lnTo>
                    <a:pt x="614465" y="25040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8" name="Graphic 6">
              <a:extLst>
                <a:ext uri="{FF2B5EF4-FFF2-40B4-BE49-F238E27FC236}">
                  <a16:creationId xmlns:a16="http://schemas.microsoft.com/office/drawing/2014/main" id="{072BB9D4-1C8A-4841-BA5E-E1E0554731E7}"/>
                </a:ext>
              </a:extLst>
            </p:cNvPr>
            <p:cNvSpPr/>
            <p:nvPr/>
          </p:nvSpPr>
          <p:spPr>
            <a:xfrm>
              <a:off x="9285683" y="3803119"/>
              <a:ext cx="597526" cy="602857"/>
            </a:xfrm>
            <a:custGeom>
              <a:avLst/>
              <a:gdLst>
                <a:gd fmla="*/ 546521 w 597526" name="connsiteX0"/>
                <a:gd fmla="*/ 206662 h 602857" name="connsiteY0"/>
                <a:gd fmla="*/ 549305 w 597526" name="connsiteX1"/>
                <a:gd fmla="*/ 204774 h 602857" name="connsiteY1"/>
                <a:gd fmla="*/ 456873 w 597526" name="connsiteX2"/>
                <a:gd fmla="*/ 151835 h 602857" name="connsiteY2"/>
                <a:gd fmla="*/ 450834 w 597526" name="connsiteX3"/>
                <a:gd fmla="*/ 111258 h 602857" name="connsiteY3"/>
                <a:gd fmla="*/ 256487 w 597526" name="connsiteX4"/>
                <a:gd fmla="*/ 613 h 602857" name="connsiteY4"/>
                <a:gd fmla="*/ 254741 w 597526" name="connsiteX5"/>
                <a:gd fmla="*/ 11135 h 602857" name="connsiteY5"/>
                <a:gd fmla="*/ 239548 w 597526" name="connsiteX6"/>
                <a:gd fmla="*/ 26328 h 602857" name="connsiteY6"/>
                <a:gd fmla="*/ 218976 w 597526" name="connsiteX7"/>
                <a:gd fmla="*/ 45720 h 602857" name="connsiteY7"/>
                <a:gd fmla="*/ 247145 w 597526" name="connsiteX8"/>
                <a:gd fmla="*/ 62942 h 602857" name="connsiteY8"/>
                <a:gd fmla="*/ 221053 w 597526" name="connsiteX9"/>
                <a:gd fmla="*/ 81863 h 602857" name="connsiteY9"/>
                <a:gd fmla="*/ 204397 w 597526" name="connsiteX10"/>
                <a:gd fmla="*/ 84930 h 602857" name="connsiteY10"/>
                <a:gd fmla="*/ 169717 w 597526" name="connsiteX11"/>
                <a:gd fmla="*/ 108049 h 602857" name="connsiteY11"/>
                <a:gd fmla="*/ 165424 w 597526" name="connsiteX12"/>
                <a:gd fmla="*/ 82287 h 602857" name="connsiteY12"/>
                <a:gd fmla="*/ 149995 w 597526" name="connsiteX13"/>
                <a:gd fmla="*/ 70680 h 602857" name="connsiteY13"/>
                <a:gd fmla="*/ 140511 w 597526" name="connsiteX14"/>
                <a:gd fmla="*/ 88468 h 602857" name="connsiteY14"/>
                <a:gd fmla="*/ 114891 w 597526" name="connsiteX15"/>
                <a:gd fmla="*/ 97811 h 602857" name="connsiteY15"/>
                <a:gd fmla="*/ 98565 w 597526" name="connsiteX16"/>
                <a:gd fmla="*/ 48787 h 602857" name="connsiteY16"/>
                <a:gd fmla="*/ 109087 w 597526" name="connsiteX17"/>
                <a:gd fmla="*/ 0 h 602857" name="connsiteY17"/>
                <a:gd fmla="*/ 54355 w 597526" name="connsiteX18"/>
                <a:gd fmla="*/ 2218 h 602857" name="connsiteY18"/>
                <a:gd fmla="*/ 77758 w 597526" name="connsiteX19"/>
                <a:gd fmla="*/ 41191 h 602857" name="connsiteY19"/>
                <a:gd fmla="*/ 55440 w 597526" name="connsiteX20"/>
                <a:gd fmla="*/ 73087 h 602857" name="connsiteY20"/>
                <a:gd fmla="*/ 55440 w 597526" name="connsiteX21"/>
                <a:gd fmla="*/ 91110 h 602857" name="connsiteY21"/>
                <a:gd fmla="*/ 65915 w 597526" name="connsiteX22"/>
                <a:gd fmla="*/ 104605 h 602857" name="connsiteY22"/>
                <a:gd fmla="*/ 65915 w 597526" name="connsiteX23"/>
                <a:gd fmla="*/ 128338 h 602857" name="connsiteY23"/>
                <a:gd fmla="*/ 33500 w 597526" name="connsiteX24"/>
                <a:gd fmla="*/ 185099 h 602857" name="connsiteY24"/>
                <a:gd fmla="*/ 2406 w 597526" name="connsiteX25"/>
                <a:gd fmla="*/ 192129 h 602857" name="connsiteY25"/>
                <a:gd fmla="*/ 0 w 597526" name="connsiteX26"/>
                <a:gd fmla="*/ 222091 h 602857" name="connsiteY26"/>
                <a:gd fmla="*/ 13353 w 597526" name="connsiteX27"/>
                <a:gd fmla="*/ 229215 h 602857" name="connsiteY27"/>
                <a:gd fmla="*/ 15004 w 597526" name="connsiteX28"/>
                <a:gd fmla="*/ 282202 h 602857" name="connsiteY28"/>
                <a:gd fmla="*/ 8493 w 597526" name="connsiteX29"/>
                <a:gd fmla="*/ 292205 h 602857" name="connsiteY29"/>
                <a:gd fmla="*/ 14060 w 597526" name="connsiteX30"/>
                <a:gd fmla="*/ 304331 h 602857" name="connsiteY30"/>
                <a:gd fmla="*/ 52939 w 597526" name="connsiteX31"/>
                <a:gd fmla="*/ 331980 h 602857" name="connsiteY31"/>
                <a:gd fmla="*/ 52939 w 597526" name="connsiteX32"/>
                <a:gd fmla="*/ 360809 h 602857" name="connsiteY32"/>
                <a:gd fmla="*/ 78324 w 597526" name="connsiteX33"/>
                <a:gd fmla="*/ 423091 h 602857" name="connsiteY33"/>
                <a:gd fmla="*/ 83183 w 597526" name="connsiteX34"/>
                <a:gd fmla="*/ 424459 h 602857" name="connsiteY34"/>
                <a:gd fmla="*/ 101679 w 597526" name="connsiteX35"/>
                <a:gd fmla="*/ 437953 h 602857" name="connsiteY35"/>
                <a:gd fmla="*/ 153675 w 597526" name="connsiteX36"/>
                <a:gd fmla="*/ 457581 h 602857" name="connsiteY36"/>
                <a:gd fmla="*/ 183967 w 597526" name="connsiteX37"/>
                <a:gd fmla="*/ 475841 h 602857" name="connsiteY37"/>
                <a:gd fmla="*/ 220392 w 597526" name="connsiteX38"/>
                <a:gd fmla="*/ 479757 h 602857" name="connsiteY38"/>
                <a:gd fmla="*/ 245446 w 597526" name="connsiteX39"/>
                <a:gd fmla="*/ 489666 h 602857" name="connsiteY39"/>
                <a:gd fmla="*/ 265593 w 597526" name="connsiteX40"/>
                <a:gd fmla="*/ 501509 h 602857" name="connsiteY40"/>
                <a:gd fmla="*/ 274181 w 597526" name="connsiteX41"/>
                <a:gd fmla="*/ 577143 h 602857" name="connsiteY41"/>
                <a:gd fmla="*/ 286307 w 597526" name="connsiteX42"/>
                <a:gd fmla="*/ 593941 h 602857" name="connsiteY42"/>
                <a:gd fmla="*/ 323817 w 597526" name="connsiteX43"/>
                <a:gd fmla="*/ 593044 h 602857" name="connsiteY43"/>
                <a:gd fmla="*/ 352127 w 597526" name="connsiteX44"/>
                <a:gd fmla="*/ 589788 h 602857" name="connsiteY44"/>
                <a:gd fmla="*/ 366895 w 597526" name="connsiteX45"/>
                <a:gd fmla="*/ 602528 h 602857" name="connsiteY45"/>
                <a:gd fmla="*/ 377040 w 597526" name="connsiteX46"/>
                <a:gd fmla="*/ 602858 h 602857" name="connsiteY46"/>
                <a:gd fmla="*/ 395583 w 597526" name="connsiteX47"/>
                <a:gd fmla="*/ 596536 h 602857" name="connsiteY47"/>
                <a:gd fmla="*/ 433659 w 597526" name="connsiteX48"/>
                <a:gd fmla="*/ 595592 h 602857" name="connsiteY48"/>
                <a:gd fmla="*/ 443898 w 597526" name="connsiteX49"/>
                <a:gd fmla="*/ 580965 h 602857" name="connsiteY49"/>
                <a:gd fmla="*/ 475747 w 597526" name="connsiteX50"/>
                <a:gd fmla="*/ 578700 h 602857" name="connsiteY50"/>
                <a:gd fmla="*/ 496885 w 597526" name="connsiteX51"/>
                <a:gd fmla="*/ 583513 h 602857" name="connsiteY51"/>
                <a:gd fmla="*/ 553221 w 597526" name="connsiteX52"/>
                <a:gd fmla="*/ 569877 h 602857" name="connsiteY52"/>
                <a:gd fmla="*/ 597526 w 597526" name="connsiteX53"/>
                <a:gd fmla="*/ 538312 h 602857" name="connsiteY53"/>
                <a:gd fmla="*/ 595356 w 597526" name="connsiteX54"/>
                <a:gd fmla="*/ 536377 h 602857" name="connsiteY54"/>
                <a:gd fmla="*/ 583890 w 597526" name="connsiteX55"/>
                <a:gd fmla="*/ 532886 h 602857" name="connsiteY55"/>
                <a:gd fmla="*/ 578417 w 597526" name="connsiteX56"/>
                <a:gd fmla="*/ 519438 h 602857" name="connsiteY56"/>
                <a:gd fmla="*/ 567471 w 597526" name="connsiteX57"/>
                <a:gd fmla="*/ 513446 h 602857" name="connsiteY57"/>
                <a:gd fmla="*/ 568461 w 597526" name="connsiteX58"/>
                <a:gd fmla="*/ 492544 h 602857" name="connsiteY58"/>
                <a:gd fmla="*/ 559969 w 597526" name="connsiteX59"/>
                <a:gd fmla="*/ 483060 h 602857" name="connsiteY59"/>
                <a:gd fmla="*/ 558978 w 597526" name="connsiteX60"/>
                <a:gd fmla="*/ 471123 h 602857" name="connsiteY60"/>
                <a:gd fmla="*/ 547040 w 597526" name="connsiteX61"/>
                <a:gd fmla="*/ 453193 h 602857" name="connsiteY61"/>
                <a:gd fmla="*/ 551004 w 597526" name="connsiteX62"/>
                <a:gd fmla="*/ 446729 h 602857" name="connsiteY62"/>
                <a:gd fmla="*/ 536566 w 597526" name="connsiteX63"/>
                <a:gd fmla="*/ 412852 h 602857" name="connsiteY63"/>
                <a:gd fmla="*/ 547512 w 597526" name="connsiteX64"/>
                <a:gd fmla="*/ 406388 h 602857" name="connsiteY64"/>
                <a:gd fmla="*/ 546050 w 597526" name="connsiteX65"/>
                <a:gd fmla="*/ 378503 h 602857" name="connsiteY65"/>
                <a:gd fmla="*/ 547512 w 597526" name="connsiteX66"/>
                <a:gd fmla="*/ 367509 h 602857" name="connsiteY66"/>
                <a:gd fmla="*/ 558506 w 597526" name="connsiteX67"/>
                <a:gd fmla="*/ 352080 h 602857" name="connsiteY67"/>
                <a:gd fmla="*/ 553505 w 597526" name="connsiteX68"/>
                <a:gd fmla="*/ 335660 h 602857" name="connsiteY68"/>
                <a:gd fmla="*/ 521609 w 597526" name="connsiteX69"/>
                <a:gd fmla="*/ 307256 h 602857" name="connsiteY69"/>
                <a:gd fmla="*/ 517645 w 597526" name="connsiteX70"/>
                <a:gd fmla="*/ 291827 h 602857" name="connsiteY70"/>
                <a:gd fmla="*/ 532602 w 597526" name="connsiteX71"/>
                <a:gd fmla="*/ 248513 h 602857" name="connsiteY71"/>
                <a:gd fmla="*/ 546521 w 597526" name="connsiteX72"/>
                <a:gd fmla="*/ 206662 h 602857"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602857" w="597526">
                  <a:moveTo>
                    <a:pt x="546521" y="206662"/>
                  </a:moveTo>
                  <a:lnTo>
                    <a:pt x="549305" y="204774"/>
                  </a:lnTo>
                  <a:lnTo>
                    <a:pt x="456873" y="151835"/>
                  </a:lnTo>
                  <a:lnTo>
                    <a:pt x="450834" y="111258"/>
                  </a:lnTo>
                  <a:lnTo>
                    <a:pt x="256487" y="613"/>
                  </a:lnTo>
                  <a:lnTo>
                    <a:pt x="254741" y="11135"/>
                  </a:lnTo>
                  <a:lnTo>
                    <a:pt x="239548" y="26328"/>
                  </a:lnTo>
                  <a:lnTo>
                    <a:pt x="218976" y="45720"/>
                  </a:lnTo>
                  <a:lnTo>
                    <a:pt x="247145" y="62942"/>
                  </a:lnTo>
                  <a:lnTo>
                    <a:pt x="221053" y="81863"/>
                  </a:lnTo>
                  <a:lnTo>
                    <a:pt x="204397" y="84930"/>
                  </a:lnTo>
                  <a:lnTo>
                    <a:pt x="169717" y="108049"/>
                  </a:lnTo>
                  <a:lnTo>
                    <a:pt x="165424" y="82287"/>
                  </a:lnTo>
                  <a:lnTo>
                    <a:pt x="149995" y="70680"/>
                  </a:lnTo>
                  <a:lnTo>
                    <a:pt x="140511" y="88468"/>
                  </a:lnTo>
                  <a:lnTo>
                    <a:pt x="114891" y="97811"/>
                  </a:lnTo>
                  <a:lnTo>
                    <a:pt x="98565" y="48787"/>
                  </a:lnTo>
                  <a:lnTo>
                    <a:pt x="109087" y="0"/>
                  </a:lnTo>
                  <a:lnTo>
                    <a:pt x="54355" y="2218"/>
                  </a:lnTo>
                  <a:lnTo>
                    <a:pt x="77758" y="41191"/>
                  </a:lnTo>
                  <a:lnTo>
                    <a:pt x="55440" y="73087"/>
                  </a:lnTo>
                  <a:lnTo>
                    <a:pt x="55440" y="91110"/>
                  </a:lnTo>
                  <a:lnTo>
                    <a:pt x="65915" y="104605"/>
                  </a:lnTo>
                  <a:lnTo>
                    <a:pt x="65915" y="128338"/>
                  </a:lnTo>
                  <a:lnTo>
                    <a:pt x="33500" y="185099"/>
                  </a:lnTo>
                  <a:lnTo>
                    <a:pt x="2406" y="192129"/>
                  </a:lnTo>
                  <a:lnTo>
                    <a:pt x="0" y="222091"/>
                  </a:lnTo>
                  <a:lnTo>
                    <a:pt x="13353" y="229215"/>
                  </a:lnTo>
                  <a:lnTo>
                    <a:pt x="15004" y="282202"/>
                  </a:lnTo>
                  <a:lnTo>
                    <a:pt x="8493" y="292205"/>
                  </a:lnTo>
                  <a:lnTo>
                    <a:pt x="14060" y="304331"/>
                  </a:lnTo>
                  <a:lnTo>
                    <a:pt x="52939" y="331980"/>
                  </a:lnTo>
                  <a:lnTo>
                    <a:pt x="52939" y="360809"/>
                  </a:lnTo>
                  <a:lnTo>
                    <a:pt x="78324" y="423091"/>
                  </a:lnTo>
                  <a:lnTo>
                    <a:pt x="83183" y="424459"/>
                  </a:lnTo>
                  <a:lnTo>
                    <a:pt x="101679" y="437953"/>
                  </a:lnTo>
                  <a:lnTo>
                    <a:pt x="153675" y="457581"/>
                  </a:lnTo>
                  <a:lnTo>
                    <a:pt x="183967" y="475841"/>
                  </a:lnTo>
                  <a:lnTo>
                    <a:pt x="220392" y="479757"/>
                  </a:lnTo>
                  <a:lnTo>
                    <a:pt x="245446" y="489666"/>
                  </a:lnTo>
                  <a:lnTo>
                    <a:pt x="265593" y="501509"/>
                  </a:lnTo>
                  <a:lnTo>
                    <a:pt x="274181" y="577143"/>
                  </a:lnTo>
                  <a:lnTo>
                    <a:pt x="286307" y="593941"/>
                  </a:lnTo>
                  <a:lnTo>
                    <a:pt x="323817" y="593044"/>
                  </a:lnTo>
                  <a:lnTo>
                    <a:pt x="352127" y="589788"/>
                  </a:lnTo>
                  <a:lnTo>
                    <a:pt x="366895" y="602528"/>
                  </a:lnTo>
                  <a:lnTo>
                    <a:pt x="377040" y="602858"/>
                  </a:lnTo>
                  <a:lnTo>
                    <a:pt x="395583" y="596536"/>
                  </a:lnTo>
                  <a:lnTo>
                    <a:pt x="433659" y="595592"/>
                  </a:lnTo>
                  <a:lnTo>
                    <a:pt x="443898" y="580965"/>
                  </a:lnTo>
                  <a:lnTo>
                    <a:pt x="475747" y="578700"/>
                  </a:lnTo>
                  <a:lnTo>
                    <a:pt x="496885" y="583513"/>
                  </a:lnTo>
                  <a:lnTo>
                    <a:pt x="553221" y="569877"/>
                  </a:lnTo>
                  <a:lnTo>
                    <a:pt x="597526" y="538312"/>
                  </a:lnTo>
                  <a:lnTo>
                    <a:pt x="595356" y="536377"/>
                  </a:lnTo>
                  <a:lnTo>
                    <a:pt x="583890" y="532886"/>
                  </a:lnTo>
                  <a:lnTo>
                    <a:pt x="578417" y="519438"/>
                  </a:lnTo>
                  <a:lnTo>
                    <a:pt x="567471" y="513446"/>
                  </a:lnTo>
                  <a:lnTo>
                    <a:pt x="568461" y="492544"/>
                  </a:lnTo>
                  <a:lnTo>
                    <a:pt x="559969" y="483060"/>
                  </a:lnTo>
                  <a:lnTo>
                    <a:pt x="558978" y="471123"/>
                  </a:lnTo>
                  <a:lnTo>
                    <a:pt x="547040" y="453193"/>
                  </a:lnTo>
                  <a:lnTo>
                    <a:pt x="551004" y="446729"/>
                  </a:lnTo>
                  <a:lnTo>
                    <a:pt x="536566" y="412852"/>
                  </a:lnTo>
                  <a:lnTo>
                    <a:pt x="547512" y="406388"/>
                  </a:lnTo>
                  <a:lnTo>
                    <a:pt x="546050" y="378503"/>
                  </a:lnTo>
                  <a:lnTo>
                    <a:pt x="547512" y="367509"/>
                  </a:lnTo>
                  <a:lnTo>
                    <a:pt x="558506" y="352080"/>
                  </a:lnTo>
                  <a:lnTo>
                    <a:pt x="553505" y="335660"/>
                  </a:lnTo>
                  <a:lnTo>
                    <a:pt x="521609" y="307256"/>
                  </a:lnTo>
                  <a:lnTo>
                    <a:pt x="517645" y="291827"/>
                  </a:lnTo>
                  <a:lnTo>
                    <a:pt x="532602" y="248513"/>
                  </a:lnTo>
                  <a:lnTo>
                    <a:pt x="546521" y="20666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9" name="Graphic 6">
              <a:extLst>
                <a:ext uri="{FF2B5EF4-FFF2-40B4-BE49-F238E27FC236}">
                  <a16:creationId xmlns:a16="http://schemas.microsoft.com/office/drawing/2014/main" id="{7719ED64-EF27-4299-9D8C-7A581F7D3ECF}"/>
                </a:ext>
              </a:extLst>
            </p:cNvPr>
            <p:cNvSpPr/>
            <p:nvPr/>
          </p:nvSpPr>
          <p:spPr>
            <a:xfrm>
              <a:off x="7589877" y="3113397"/>
              <a:ext cx="98801" cy="280125"/>
            </a:xfrm>
            <a:custGeom>
              <a:avLst/>
              <a:gdLst>
                <a:gd fmla="*/ 85590 w 98801" name="connsiteX0"/>
                <a:gd fmla="*/ 243040 h 280125" name="connsiteY0"/>
                <a:gd fmla="*/ 98424 w 98801" name="connsiteX1"/>
                <a:gd fmla="*/ 147541 h 280125" name="connsiteY1"/>
                <a:gd fmla="*/ 70492 w 98801" name="connsiteX2"/>
                <a:gd fmla="*/ 54166 h 280125" name="connsiteY2"/>
                <a:gd fmla="*/ 38643 w 98801" name="connsiteX3"/>
                <a:gd fmla="*/ 38690 h 280125" name="connsiteY3"/>
                <a:gd fmla="*/ 42984 w 98801" name="connsiteX4"/>
                <a:gd fmla="*/ 6653 h 280125" name="connsiteY4"/>
                <a:gd fmla="*/ 0 w 98801" name="connsiteX5"/>
                <a:gd fmla="*/ 0 h 280125" name="connsiteY5"/>
                <a:gd fmla="*/ 27319 w 98801" name="connsiteX6"/>
                <a:gd fmla="*/ 41710 h 280125" name="connsiteY6"/>
                <a:gd fmla="*/ 28263 w 98801" name="connsiteX7"/>
                <a:gd fmla="*/ 73228 h 280125" name="connsiteY7"/>
                <a:gd fmla="*/ 32840 w 98801" name="connsiteX8"/>
                <a:gd fmla="*/ 98141 h 280125" name="connsiteY8"/>
                <a:gd fmla="*/ 41851 w 98801" name="connsiteX9"/>
                <a:gd fmla="*/ 232565 h 280125" name="connsiteY9"/>
                <a:gd fmla="*/ 69359 w 98801" name="connsiteX10"/>
                <a:gd fmla="*/ 280126 h 280125" name="connsiteY10"/>
                <a:gd fmla="*/ 98801 w 98801" name="connsiteX11"/>
                <a:gd fmla="*/ 270500 h 280125" name="connsiteY11"/>
                <a:gd fmla="*/ 85590 w 98801" name="connsiteX12"/>
                <a:gd fmla="*/ 243040 h 28012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80125" w="98801">
                  <a:moveTo>
                    <a:pt x="85590" y="243040"/>
                  </a:moveTo>
                  <a:lnTo>
                    <a:pt x="98424" y="147541"/>
                  </a:lnTo>
                  <a:lnTo>
                    <a:pt x="70492" y="54166"/>
                  </a:lnTo>
                  <a:lnTo>
                    <a:pt x="38643" y="38690"/>
                  </a:lnTo>
                  <a:lnTo>
                    <a:pt x="42984" y="6653"/>
                  </a:lnTo>
                  <a:lnTo>
                    <a:pt x="0" y="0"/>
                  </a:lnTo>
                  <a:lnTo>
                    <a:pt x="27319" y="41710"/>
                  </a:lnTo>
                  <a:lnTo>
                    <a:pt x="28263" y="73228"/>
                  </a:lnTo>
                  <a:lnTo>
                    <a:pt x="32840" y="98141"/>
                  </a:lnTo>
                  <a:lnTo>
                    <a:pt x="41851" y="232565"/>
                  </a:lnTo>
                  <a:lnTo>
                    <a:pt x="69359" y="280126"/>
                  </a:lnTo>
                  <a:lnTo>
                    <a:pt x="98801" y="270500"/>
                  </a:lnTo>
                  <a:lnTo>
                    <a:pt x="85590" y="24304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0" name="Graphic 6">
              <a:extLst>
                <a:ext uri="{FF2B5EF4-FFF2-40B4-BE49-F238E27FC236}">
                  <a16:creationId xmlns:a16="http://schemas.microsoft.com/office/drawing/2014/main" id="{D0E2A2BC-7DA9-4DB4-A045-CD49AAAD0F42}"/>
                </a:ext>
              </a:extLst>
            </p:cNvPr>
            <p:cNvSpPr/>
            <p:nvPr/>
          </p:nvSpPr>
          <p:spPr>
            <a:xfrm>
              <a:off x="9966629" y="3010680"/>
              <a:ext cx="70302" cy="109370"/>
            </a:xfrm>
            <a:custGeom>
              <a:avLst/>
              <a:gdLst>
                <a:gd fmla="*/ 0 w 70302" name="connsiteX0"/>
                <a:gd fmla="*/ 90261 h 109370" name="connsiteY0"/>
                <a:gd fmla="*/ 4671 w 70302" name="connsiteX1"/>
                <a:gd fmla="*/ 97244 h 109370" name="connsiteY1"/>
                <a:gd fmla="*/ 36284 w 70302" name="connsiteX2"/>
                <a:gd fmla="*/ 91252 h 109370" name="connsiteY2"/>
                <a:gd fmla="*/ 48033 w 70302" name="connsiteX3"/>
                <a:gd fmla="*/ 109370 h 109370" name="connsiteY3"/>
                <a:gd fmla="*/ 62282 w 70302" name="connsiteX4"/>
                <a:gd fmla="*/ 72426 h 109370" name="connsiteY4"/>
                <a:gd fmla="*/ 60819 w 70302" name="connsiteX5"/>
                <a:gd fmla="*/ 71671 h 109370" name="connsiteY5"/>
                <a:gd fmla="*/ 42418 w 70302" name="connsiteX6"/>
                <a:gd fmla="*/ 75634 h 109370" name="connsiteY6"/>
                <a:gd fmla="*/ 32934 w 70302" name="connsiteX7"/>
                <a:gd fmla="*/ 66670 h 109370" name="connsiteY7"/>
                <a:gd fmla="*/ 36944 w 70302" name="connsiteX8"/>
                <a:gd fmla="*/ 67189 h 109370" name="connsiteY8"/>
                <a:gd fmla="*/ 39917 w 70302" name="connsiteX9"/>
                <a:gd fmla="*/ 60677 h 109370" name="connsiteY9"/>
                <a:gd fmla="*/ 54874 w 70302" name="connsiteX10"/>
                <a:gd fmla="*/ 45767 h 109370" name="connsiteY10"/>
                <a:gd fmla="*/ 70303 w 70302" name="connsiteX11"/>
                <a:gd fmla="*/ 29820 h 109370" name="connsiteY11"/>
                <a:gd fmla="*/ 57846 w 70302" name="connsiteX12"/>
                <a:gd fmla="*/ 8918 h 109370" name="connsiteY12"/>
                <a:gd fmla="*/ 54733 w 70302" name="connsiteX13"/>
                <a:gd fmla="*/ 0 h 109370" name="connsiteY13"/>
                <a:gd fmla="*/ 20855 w 70302" name="connsiteX14"/>
                <a:gd fmla="*/ 24913 h 109370" name="connsiteY14"/>
                <a:gd fmla="*/ 0 w 70302" name="connsiteX15"/>
                <a:gd fmla="*/ 90261 h 10937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9370" w="70302">
                  <a:moveTo>
                    <a:pt x="0" y="90261"/>
                  </a:moveTo>
                  <a:lnTo>
                    <a:pt x="4671" y="97244"/>
                  </a:lnTo>
                  <a:lnTo>
                    <a:pt x="36284" y="91252"/>
                  </a:lnTo>
                  <a:lnTo>
                    <a:pt x="48033" y="109370"/>
                  </a:lnTo>
                  <a:lnTo>
                    <a:pt x="62282" y="72426"/>
                  </a:lnTo>
                  <a:lnTo>
                    <a:pt x="60819" y="71671"/>
                  </a:lnTo>
                  <a:lnTo>
                    <a:pt x="42418" y="75634"/>
                  </a:lnTo>
                  <a:lnTo>
                    <a:pt x="32934" y="66670"/>
                  </a:lnTo>
                  <a:lnTo>
                    <a:pt x="36944" y="67189"/>
                  </a:lnTo>
                  <a:lnTo>
                    <a:pt x="39917" y="60677"/>
                  </a:lnTo>
                  <a:lnTo>
                    <a:pt x="54874" y="45767"/>
                  </a:lnTo>
                  <a:lnTo>
                    <a:pt x="70303" y="29820"/>
                  </a:lnTo>
                  <a:lnTo>
                    <a:pt x="57846" y="8918"/>
                  </a:lnTo>
                  <a:lnTo>
                    <a:pt x="54733" y="0"/>
                  </a:lnTo>
                  <a:lnTo>
                    <a:pt x="20855" y="24913"/>
                  </a:lnTo>
                  <a:lnTo>
                    <a:pt x="0" y="902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1" name="Graphic 6">
              <a:extLst>
                <a:ext uri="{FF2B5EF4-FFF2-40B4-BE49-F238E27FC236}">
                  <a16:creationId xmlns:a16="http://schemas.microsoft.com/office/drawing/2014/main" id="{EAB0D48C-B16A-4BD2-8D04-34754201FF89}"/>
                </a:ext>
              </a:extLst>
            </p:cNvPr>
            <p:cNvSpPr/>
            <p:nvPr/>
          </p:nvSpPr>
          <p:spPr>
            <a:xfrm>
              <a:off x="9015607" y="4641609"/>
              <a:ext cx="418891" cy="388882"/>
            </a:xfrm>
            <a:custGeom>
              <a:avLst/>
              <a:gdLst>
                <a:gd fmla="*/ 418089 w 418891" name="connsiteX0"/>
                <a:gd fmla="*/ 58460 h 388882" name="connsiteY0"/>
                <a:gd fmla="*/ 365905 w 418891" name="connsiteX1"/>
                <a:gd fmla="*/ 27319 h 388882" name="connsiteY1"/>
                <a:gd fmla="*/ 272152 w 418891" name="connsiteX2"/>
                <a:gd fmla="*/ 13117 h 388882" name="connsiteY2"/>
                <a:gd fmla="*/ 271869 w 418891" name="connsiteX3"/>
                <a:gd fmla="*/ 11796 h 388882" name="connsiteY3"/>
                <a:gd fmla="*/ 246862 w 418891" name="connsiteX4"/>
                <a:gd fmla="*/ 0 h 388882" name="connsiteY4"/>
                <a:gd fmla="*/ 204822 w 418891" name="connsiteX5"/>
                <a:gd fmla="*/ 19392 h 388882" name="connsiteY5"/>
                <a:gd fmla="*/ 191091 w 418891" name="connsiteX6"/>
                <a:gd fmla="*/ 56289 h 388882" name="connsiteY6"/>
                <a:gd fmla="*/ 182127 w 418891" name="connsiteX7"/>
                <a:gd fmla="*/ 77239 h 388882" name="connsiteY7"/>
                <a:gd fmla="*/ 124469 w 418891" name="connsiteX8"/>
                <a:gd fmla="*/ 118807 h 388882" name="connsiteY8"/>
                <a:gd fmla="*/ 89459 w 418891" name="connsiteX9"/>
                <a:gd fmla="*/ 136312 h 388882" name="connsiteY9"/>
                <a:gd fmla="*/ 16467 w 418891" name="connsiteX10"/>
                <a:gd fmla="*/ 131594 h 388882" name="connsiteY10"/>
                <a:gd fmla="*/ 0 w 418891" name="connsiteX11"/>
                <a:gd fmla="*/ 126215 h 388882" name="connsiteY11"/>
                <a:gd fmla="*/ 11088 w 418891" name="connsiteX12"/>
                <a:gd fmla="*/ 147306 h 388882" name="connsiteY12"/>
                <a:gd fmla="*/ 30103 w 418891" name="connsiteX13"/>
                <a:gd fmla="*/ 158724 h 388882" name="connsiteY13"/>
                <a:gd fmla="*/ 40295 w 418891" name="connsiteX14"/>
                <a:gd fmla="*/ 198546 h 388882" name="connsiteY14"/>
                <a:gd fmla="*/ 86722 w 418891" name="connsiteX15"/>
                <a:gd fmla="*/ 237095 h 388882" name="connsiteY15"/>
                <a:gd fmla="*/ 134755 w 418891" name="connsiteX16"/>
                <a:gd fmla="*/ 269746 h 388882" name="connsiteY16"/>
                <a:gd fmla="*/ 139379 w 418891" name="connsiteX17"/>
                <a:gd fmla="*/ 319760 h 388882" name="connsiteY17"/>
                <a:gd fmla="*/ 154666 w 418891" name="connsiteX18"/>
                <a:gd fmla="*/ 335094 h 388882" name="connsiteY18"/>
                <a:gd fmla="*/ 178682 w 418891" name="connsiteX19"/>
                <a:gd fmla="*/ 334245 h 388882" name="connsiteY19"/>
                <a:gd fmla="*/ 223270 w 418891" name="connsiteX20"/>
                <a:gd fmla="*/ 351891 h 388882" name="connsiteY20"/>
                <a:gd fmla="*/ 261347 w 418891" name="connsiteX21"/>
                <a:gd fmla="*/ 359865 h 388882" name="connsiteY21"/>
                <a:gd fmla="*/ 302963 w 418891" name="connsiteX22"/>
                <a:gd fmla="*/ 360809 h 388882" name="connsiteY22"/>
                <a:gd fmla="*/ 327545 w 418891" name="connsiteX23"/>
                <a:gd fmla="*/ 388883 h 388882" name="connsiteY23"/>
                <a:gd fmla="*/ 331839 w 418891" name="connsiteX24"/>
                <a:gd fmla="*/ 364867 h 388882" name="connsiteY24"/>
                <a:gd fmla="*/ 355572 w 418891" name="connsiteX25"/>
                <a:gd fmla="*/ 344908 h 388882" name="connsiteY25"/>
                <a:gd fmla="*/ 375436 w 418891" name="connsiteX26"/>
                <a:gd fmla="*/ 308625 h 388882" name="connsiteY26"/>
                <a:gd fmla="*/ 380013 w 418891" name="connsiteX27"/>
                <a:gd fmla="*/ 285835 h 388882" name="connsiteY27"/>
                <a:gd fmla="*/ 405963 w 418891" name="connsiteX28"/>
                <a:gd fmla="*/ 237567 h 388882" name="connsiteY28"/>
                <a:gd fmla="*/ 400584 w 418891" name="connsiteX29"/>
                <a:gd fmla="*/ 190006 h 388882" name="connsiteY29"/>
                <a:gd fmla="*/ 418891 w 418891" name="connsiteX30"/>
                <a:gd fmla="*/ 119420 h 388882" name="connsiteY30"/>
                <a:gd fmla="*/ 418089 w 418891" name="connsiteX31"/>
                <a:gd fmla="*/ 58460 h 388882"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88882" w="418891">
                  <a:moveTo>
                    <a:pt x="418089" y="58460"/>
                  </a:moveTo>
                  <a:lnTo>
                    <a:pt x="365905" y="27319"/>
                  </a:lnTo>
                  <a:lnTo>
                    <a:pt x="272152" y="13117"/>
                  </a:lnTo>
                  <a:lnTo>
                    <a:pt x="271869" y="11796"/>
                  </a:lnTo>
                  <a:lnTo>
                    <a:pt x="246862" y="0"/>
                  </a:lnTo>
                  <a:lnTo>
                    <a:pt x="204822" y="19392"/>
                  </a:lnTo>
                  <a:lnTo>
                    <a:pt x="191091" y="56289"/>
                  </a:lnTo>
                  <a:lnTo>
                    <a:pt x="182127" y="77239"/>
                  </a:lnTo>
                  <a:lnTo>
                    <a:pt x="124469" y="118807"/>
                  </a:lnTo>
                  <a:lnTo>
                    <a:pt x="89459" y="136312"/>
                  </a:lnTo>
                  <a:lnTo>
                    <a:pt x="16467" y="131594"/>
                  </a:lnTo>
                  <a:lnTo>
                    <a:pt x="0" y="126215"/>
                  </a:lnTo>
                  <a:lnTo>
                    <a:pt x="11088" y="147306"/>
                  </a:lnTo>
                  <a:lnTo>
                    <a:pt x="30103" y="158724"/>
                  </a:lnTo>
                  <a:lnTo>
                    <a:pt x="40295" y="198546"/>
                  </a:lnTo>
                  <a:lnTo>
                    <a:pt x="86722" y="237095"/>
                  </a:lnTo>
                  <a:lnTo>
                    <a:pt x="134755" y="269746"/>
                  </a:lnTo>
                  <a:lnTo>
                    <a:pt x="139379" y="319760"/>
                  </a:lnTo>
                  <a:lnTo>
                    <a:pt x="154666" y="335094"/>
                  </a:lnTo>
                  <a:lnTo>
                    <a:pt x="178682" y="334245"/>
                  </a:lnTo>
                  <a:lnTo>
                    <a:pt x="223270" y="351891"/>
                  </a:lnTo>
                  <a:lnTo>
                    <a:pt x="261347" y="359865"/>
                  </a:lnTo>
                  <a:lnTo>
                    <a:pt x="302963" y="360809"/>
                  </a:lnTo>
                  <a:lnTo>
                    <a:pt x="327545" y="388883"/>
                  </a:lnTo>
                  <a:lnTo>
                    <a:pt x="331839" y="364867"/>
                  </a:lnTo>
                  <a:lnTo>
                    <a:pt x="355572" y="344908"/>
                  </a:lnTo>
                  <a:lnTo>
                    <a:pt x="375436" y="308625"/>
                  </a:lnTo>
                  <a:lnTo>
                    <a:pt x="380013" y="285835"/>
                  </a:lnTo>
                  <a:lnTo>
                    <a:pt x="405963" y="237567"/>
                  </a:lnTo>
                  <a:lnTo>
                    <a:pt x="400584" y="190006"/>
                  </a:lnTo>
                  <a:lnTo>
                    <a:pt x="418891" y="119420"/>
                  </a:lnTo>
                  <a:lnTo>
                    <a:pt x="418089" y="5846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2" name="Graphic 6">
              <a:extLst>
                <a:ext uri="{FF2B5EF4-FFF2-40B4-BE49-F238E27FC236}">
                  <a16:creationId xmlns:a16="http://schemas.microsoft.com/office/drawing/2014/main" id="{27188C22-2329-4685-B52D-199D1FE59C71}"/>
                </a:ext>
              </a:extLst>
            </p:cNvPr>
            <p:cNvSpPr/>
            <p:nvPr/>
          </p:nvSpPr>
          <p:spPr>
            <a:xfrm>
              <a:off x="7616913" y="2401547"/>
              <a:ext cx="876897" cy="651173"/>
            </a:xfrm>
            <a:custGeom>
              <a:avLst/>
              <a:gdLst>
                <a:gd fmla="*/ 730535 w 876897" name="connsiteX0"/>
                <a:gd fmla="*/ 514295 h 651173" name="connsiteY0"/>
                <a:gd fmla="*/ 730535 w 876897" name="connsiteX1"/>
                <a:gd fmla="*/ 496602 h 651173" name="connsiteY1"/>
                <a:gd fmla="*/ 746436 w 876897" name="connsiteX2"/>
                <a:gd fmla="*/ 492638 h 651173" name="connsiteY2"/>
                <a:gd fmla="*/ 753089 w 876897" name="connsiteX3"/>
                <a:gd fmla="*/ 467490 h 651173" name="connsiteY3"/>
                <a:gd fmla="*/ 841321 w 876897" name="connsiteX4"/>
                <a:gd fmla="*/ 372935 h 651173" name="connsiteY4"/>
                <a:gd fmla="*/ 864063 w 876897" name="connsiteX5"/>
                <a:gd fmla="*/ 196423 h 651173" name="connsiteY5"/>
                <a:gd fmla="*/ 876897 w 876897" name="connsiteX6"/>
                <a:gd fmla="*/ 177503 h 651173" name="connsiteY6"/>
                <a:gd fmla="*/ 858968 w 876897" name="connsiteX7"/>
                <a:gd fmla="*/ 163301 h 651173" name="connsiteY7"/>
                <a:gd fmla="*/ 827119 w 876897" name="connsiteX8"/>
                <a:gd fmla="*/ 107341 h 651173" name="connsiteY8"/>
                <a:gd fmla="*/ 833017 w 876897" name="connsiteX9"/>
                <a:gd fmla="*/ 35812 h 651173" name="connsiteY9"/>
                <a:gd fmla="*/ 820042 w 876897" name="connsiteX10"/>
                <a:gd fmla="*/ 39822 h 651173" name="connsiteY10"/>
                <a:gd fmla="*/ 791921 w 876897" name="connsiteX11"/>
                <a:gd fmla="*/ 10097 h 651173" name="connsiteY11"/>
                <a:gd fmla="*/ 661790 w 876897" name="connsiteX12"/>
                <a:gd fmla="*/ 0 h 651173" name="connsiteY12"/>
                <a:gd fmla="*/ 330329 w 876897" name="connsiteX13"/>
                <a:gd fmla="*/ 228130 h 651173" name="connsiteY13"/>
                <a:gd fmla="*/ 236576 w 876897" name="connsiteX14"/>
                <a:gd fmla="*/ 248277 h 651173" name="connsiteY14"/>
                <a:gd fmla="*/ 231150 w 876897" name="connsiteX15"/>
                <a:gd fmla="*/ 417429 h 651173" name="connsiteY15"/>
                <a:gd fmla="*/ 182410 w 876897" name="connsiteX16"/>
                <a:gd fmla="*/ 462205 h 651173" name="connsiteY16"/>
                <a:gd fmla="*/ 64075 w 876897" name="connsiteX17"/>
                <a:gd fmla="*/ 463998 h 651173" name="connsiteY17"/>
                <a:gd fmla="*/ 44682 w 876897" name="connsiteX18"/>
                <a:gd fmla="*/ 485231 h 651173" name="connsiteY18"/>
                <a:gd fmla="*/ 4954 w 876897" name="connsiteX19"/>
                <a:gd fmla="*/ 482683 h 651173" name="connsiteY19"/>
                <a:gd fmla="*/ 0 w 876897" name="connsiteX20"/>
                <a:gd fmla="*/ 499904 h 651173" name="connsiteY20"/>
                <a:gd fmla="*/ 10947 w 876897" name="connsiteX21"/>
                <a:gd fmla="*/ 516749 h 651173" name="connsiteY21"/>
                <a:gd fmla="*/ 14391 w 876897" name="connsiteX22"/>
                <a:gd fmla="*/ 536613 h 651173" name="connsiteY22"/>
                <a:gd fmla="*/ 40483 w 876897" name="connsiteX23"/>
                <a:gd fmla="*/ 558223 h 651173" name="connsiteY23"/>
                <a:gd fmla="*/ 49637 w 876897" name="connsiteX24"/>
                <a:gd fmla="*/ 587476 h 651173" name="connsiteY24"/>
                <a:gd fmla="*/ 64358 w 876897" name="connsiteX25"/>
                <a:gd fmla="*/ 599980 h 651173" name="connsiteY25"/>
                <a:gd fmla="*/ 94177 w 876897" name="connsiteX26"/>
                <a:gd fmla="*/ 599036 h 651173" name="connsiteY26"/>
                <a:gd fmla="*/ 112532 w 876897" name="connsiteX27"/>
                <a:gd fmla="*/ 620033 h 651173" name="connsiteY27"/>
                <a:gd fmla="*/ 103189 w 876897" name="connsiteX28"/>
                <a:gd fmla="*/ 634046 h 651173" name="connsiteY28"/>
                <a:gd fmla="*/ 112437 w 876897" name="connsiteX29"/>
                <a:gd fmla="*/ 646125 h 651173" name="connsiteY29"/>
                <a:gd fmla="*/ 120789 w 876897" name="connsiteX30"/>
                <a:gd fmla="*/ 644898 h 651173" name="connsiteY30"/>
                <a:gd fmla="*/ 118241 w 876897" name="connsiteX31"/>
                <a:gd fmla="*/ 628054 h 651173" name="connsiteY31"/>
                <a:gd fmla="*/ 139143 w 876897" name="connsiteX32"/>
                <a:gd fmla="*/ 620033 h 651173" name="connsiteY32"/>
                <a:gd fmla="*/ 174294 w 876897" name="connsiteX33"/>
                <a:gd fmla="*/ 651173 h 651173" name="connsiteY33"/>
                <a:gd fmla="*/ 176700 w 876897" name="connsiteX34"/>
                <a:gd fmla="*/ 611209 h 651173" name="connsiteY34"/>
                <a:gd fmla="*/ 197603 w 876897" name="connsiteX35"/>
                <a:gd fmla="*/ 597951 h 651173" name="connsiteY35"/>
                <a:gd fmla="*/ 211710 w 876897" name="connsiteX36"/>
                <a:gd fmla="*/ 549966 h 651173" name="connsiteY36"/>
                <a:gd fmla="*/ 299188 w 876897" name="connsiteX37"/>
                <a:gd fmla="*/ 531281 h 651173" name="connsiteY37"/>
                <a:gd fmla="*/ 345852 w 876897" name="connsiteX38"/>
                <a:gd fmla="*/ 553127 h 651173" name="connsiteY38"/>
                <a:gd fmla="*/ 369538 w 876897" name="connsiteX39"/>
                <a:gd fmla="*/ 588184 h 651173" name="connsiteY39"/>
                <a:gd fmla="*/ 376615 w 876897" name="connsiteX40"/>
                <a:gd fmla="*/ 588184 h 651173" name="connsiteY40"/>
                <a:gd fmla="*/ 391903 w 876897" name="connsiteX41"/>
                <a:gd fmla="*/ 572000 h 651173" name="connsiteY41"/>
                <a:gd fmla="*/ 429272 w 876897" name="connsiteX42"/>
                <a:gd fmla="*/ 568886 h 651173" name="connsiteY42"/>
                <a:gd fmla="*/ 487071 w 876897" name="connsiteX43"/>
                <a:gd fmla="*/ 597338 h 651173" name="connsiteY43"/>
                <a:gd fmla="*/ 519816 w 876897" name="connsiteX44"/>
                <a:gd fmla="*/ 597338 h 651173" name="connsiteY44"/>
                <a:gd fmla="*/ 562564 w 876897" name="connsiteX45"/>
                <a:gd fmla="*/ 567329 h 651173" name="connsiteY45"/>
                <a:gd fmla="*/ 636358 w 876897" name="connsiteX46"/>
                <a:gd fmla="*/ 563460 h 651173" name="connsiteY46"/>
                <a:gd fmla="*/ 673114 w 876897" name="connsiteX47"/>
                <a:gd fmla="*/ 578889 h 651173" name="connsiteY47"/>
                <a:gd fmla="*/ 692175 w 876897" name="connsiteX48"/>
                <a:gd fmla="*/ 562328 h 651173" name="connsiteY48"/>
                <a:gd fmla="*/ 714871 w 876897" name="connsiteX49"/>
                <a:gd fmla="*/ 556807 h 651173" name="connsiteY49"/>
                <a:gd fmla="*/ 707699 w 876897" name="connsiteX50"/>
                <a:gd fmla="*/ 539821 h 651173" name="connsiteY50"/>
                <a:gd fmla="*/ 707699 w 876897" name="connsiteX51"/>
                <a:gd fmla="*/ 511559 h 651173" name="connsiteY51"/>
                <a:gd fmla="*/ 730535 w 876897" name="connsiteX52"/>
                <a:gd fmla="*/ 514295 h 65117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651173" w="876897">
                  <a:moveTo>
                    <a:pt x="730535" y="514295"/>
                  </a:moveTo>
                  <a:lnTo>
                    <a:pt x="730535" y="496602"/>
                  </a:lnTo>
                  <a:lnTo>
                    <a:pt x="746436" y="492638"/>
                  </a:lnTo>
                  <a:lnTo>
                    <a:pt x="753089" y="467490"/>
                  </a:lnTo>
                  <a:lnTo>
                    <a:pt x="841321" y="372935"/>
                  </a:lnTo>
                  <a:lnTo>
                    <a:pt x="864063" y="196423"/>
                  </a:lnTo>
                  <a:lnTo>
                    <a:pt x="876897" y="177503"/>
                  </a:lnTo>
                  <a:lnTo>
                    <a:pt x="858968" y="163301"/>
                  </a:lnTo>
                  <a:lnTo>
                    <a:pt x="827119" y="107341"/>
                  </a:lnTo>
                  <a:lnTo>
                    <a:pt x="833017" y="35812"/>
                  </a:lnTo>
                  <a:lnTo>
                    <a:pt x="820042" y="39822"/>
                  </a:lnTo>
                  <a:lnTo>
                    <a:pt x="791921" y="10097"/>
                  </a:lnTo>
                  <a:lnTo>
                    <a:pt x="661790" y="0"/>
                  </a:lnTo>
                  <a:lnTo>
                    <a:pt x="330329" y="228130"/>
                  </a:lnTo>
                  <a:lnTo>
                    <a:pt x="236576" y="248277"/>
                  </a:lnTo>
                  <a:lnTo>
                    <a:pt x="231150" y="417429"/>
                  </a:lnTo>
                  <a:lnTo>
                    <a:pt x="182410" y="462205"/>
                  </a:lnTo>
                  <a:lnTo>
                    <a:pt x="64075" y="463998"/>
                  </a:lnTo>
                  <a:lnTo>
                    <a:pt x="44682" y="485231"/>
                  </a:lnTo>
                  <a:lnTo>
                    <a:pt x="4954" y="482683"/>
                  </a:lnTo>
                  <a:lnTo>
                    <a:pt x="0" y="499904"/>
                  </a:lnTo>
                  <a:lnTo>
                    <a:pt x="10947" y="516749"/>
                  </a:lnTo>
                  <a:lnTo>
                    <a:pt x="14391" y="536613"/>
                  </a:lnTo>
                  <a:lnTo>
                    <a:pt x="40483" y="558223"/>
                  </a:lnTo>
                  <a:lnTo>
                    <a:pt x="49637" y="587476"/>
                  </a:lnTo>
                  <a:lnTo>
                    <a:pt x="64358" y="599980"/>
                  </a:lnTo>
                  <a:lnTo>
                    <a:pt x="94177" y="599036"/>
                  </a:lnTo>
                  <a:lnTo>
                    <a:pt x="112532" y="620033"/>
                  </a:lnTo>
                  <a:lnTo>
                    <a:pt x="103189" y="634046"/>
                  </a:lnTo>
                  <a:lnTo>
                    <a:pt x="112437" y="646125"/>
                  </a:lnTo>
                  <a:lnTo>
                    <a:pt x="120789" y="644898"/>
                  </a:lnTo>
                  <a:lnTo>
                    <a:pt x="118241" y="628054"/>
                  </a:lnTo>
                  <a:lnTo>
                    <a:pt x="139143" y="620033"/>
                  </a:lnTo>
                  <a:lnTo>
                    <a:pt x="174294" y="651173"/>
                  </a:lnTo>
                  <a:lnTo>
                    <a:pt x="176700" y="611209"/>
                  </a:lnTo>
                  <a:lnTo>
                    <a:pt x="197603" y="597951"/>
                  </a:lnTo>
                  <a:lnTo>
                    <a:pt x="211710" y="549966"/>
                  </a:lnTo>
                  <a:lnTo>
                    <a:pt x="299188" y="531281"/>
                  </a:lnTo>
                  <a:lnTo>
                    <a:pt x="345852" y="553127"/>
                  </a:lnTo>
                  <a:lnTo>
                    <a:pt x="369538" y="588184"/>
                  </a:lnTo>
                  <a:lnTo>
                    <a:pt x="376615" y="588184"/>
                  </a:lnTo>
                  <a:lnTo>
                    <a:pt x="391903" y="572000"/>
                  </a:lnTo>
                  <a:lnTo>
                    <a:pt x="429272" y="568886"/>
                  </a:lnTo>
                  <a:lnTo>
                    <a:pt x="487071" y="597338"/>
                  </a:lnTo>
                  <a:lnTo>
                    <a:pt x="519816" y="597338"/>
                  </a:lnTo>
                  <a:lnTo>
                    <a:pt x="562564" y="567329"/>
                  </a:lnTo>
                  <a:lnTo>
                    <a:pt x="636358" y="563460"/>
                  </a:lnTo>
                  <a:lnTo>
                    <a:pt x="673114" y="578889"/>
                  </a:lnTo>
                  <a:lnTo>
                    <a:pt x="692175" y="562328"/>
                  </a:lnTo>
                  <a:lnTo>
                    <a:pt x="714871" y="556807"/>
                  </a:lnTo>
                  <a:lnTo>
                    <a:pt x="707699" y="539821"/>
                  </a:lnTo>
                  <a:lnTo>
                    <a:pt x="707699" y="511559"/>
                  </a:lnTo>
                  <a:lnTo>
                    <a:pt x="730535" y="5142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3" name="Graphic 6">
              <a:extLst>
                <a:ext uri="{FF2B5EF4-FFF2-40B4-BE49-F238E27FC236}">
                  <a16:creationId xmlns:a16="http://schemas.microsoft.com/office/drawing/2014/main" id="{296A4DD5-76BA-4C93-A443-F8D30777C48D}"/>
                </a:ext>
              </a:extLst>
            </p:cNvPr>
            <p:cNvSpPr/>
            <p:nvPr/>
          </p:nvSpPr>
          <p:spPr>
            <a:xfrm>
              <a:off x="7643382" y="3037338"/>
              <a:ext cx="158016" cy="343775"/>
            </a:xfrm>
            <a:custGeom>
              <a:avLst/>
              <a:gdLst>
                <a:gd fmla="*/ 158016 w 158016" name="connsiteX0"/>
                <a:gd fmla="*/ 65349 h 343775" name="connsiteY0"/>
                <a:gd fmla="*/ 146267 w 158016" name="connsiteX1"/>
                <a:gd fmla="*/ 40955 h 343775" name="connsiteY1"/>
                <a:gd fmla="*/ 146787 w 158016" name="connsiteX2"/>
                <a:gd fmla="*/ 32745 h 343775" name="connsiteY2"/>
                <a:gd fmla="*/ 109795 w 158016" name="connsiteX3"/>
                <a:gd fmla="*/ 0 h 343775" name="connsiteY3"/>
                <a:gd fmla="*/ 106964 w 158016" name="connsiteX4"/>
                <a:gd fmla="*/ 1085 h 343775" name="connsiteY4"/>
                <a:gd fmla="*/ 109889 w 158016" name="connsiteX5"/>
                <a:gd fmla="*/ 20713 h 343775" name="connsiteY5"/>
                <a:gd fmla="*/ 87572 w 158016" name="connsiteX6"/>
                <a:gd fmla="*/ 23922 h 343775" name="connsiteY6"/>
                <a:gd fmla="*/ 76531 w 158016" name="connsiteX7"/>
                <a:gd fmla="*/ 47891 h 343775" name="connsiteY7"/>
                <a:gd fmla="*/ 33028 w 158016" name="connsiteX8"/>
                <a:gd fmla="*/ 51665 h 343775" name="connsiteY8"/>
                <a:gd fmla="*/ 3586 w 158016" name="connsiteX9"/>
                <a:gd fmla="*/ 80258 h 343775" name="connsiteY9"/>
                <a:gd fmla="*/ 0 w 158016" name="connsiteX10"/>
                <a:gd fmla="*/ 106775 h 343775" name="connsiteY10"/>
                <a:gd fmla="*/ 28404 w 158016" name="connsiteX11"/>
                <a:gd fmla="*/ 120506 h 343775" name="connsiteY11"/>
                <a:gd fmla="*/ 58885 w 158016" name="connsiteX12"/>
                <a:gd fmla="*/ 222468 h 343775" name="connsiteY12"/>
                <a:gd fmla="*/ 46192 w 158016" name="connsiteX13"/>
                <a:gd fmla="*/ 316834 h 343775" name="connsiteY13"/>
                <a:gd fmla="*/ 59120 w 158016" name="connsiteX14"/>
                <a:gd fmla="*/ 343776 h 343775" name="connsiteY14"/>
                <a:gd fmla="*/ 84694 w 158016" name="connsiteX15"/>
                <a:gd fmla="*/ 342124 h 343775" name="connsiteY15"/>
                <a:gd fmla="*/ 97244 w 158016" name="connsiteX16"/>
                <a:gd fmla="*/ 206237 h 343775" name="connsiteY16"/>
                <a:gd fmla="*/ 117769 w 158016" name="connsiteX17"/>
                <a:gd fmla="*/ 172690 h 343775" name="connsiteY17"/>
                <a:gd fmla="*/ 124516 w 158016" name="connsiteX18"/>
                <a:gd fmla="*/ 152401 h 343775" name="connsiteY18"/>
                <a:gd fmla="*/ 146126 w 158016" name="connsiteX19"/>
                <a:gd fmla="*/ 134236 h 343775" name="connsiteY19"/>
                <a:gd fmla="*/ 143342 w 158016" name="connsiteX20"/>
                <a:gd fmla="*/ 96348 h 343775" name="connsiteY20"/>
                <a:gd fmla="*/ 155044 w 158016" name="connsiteX21"/>
                <a:gd fmla="*/ 88563 h 343775" name="connsiteY21"/>
                <a:gd fmla="*/ 158016 w 158016" name="connsiteX22"/>
                <a:gd fmla="*/ 65349 h 3437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43775" w="158016">
                  <a:moveTo>
                    <a:pt x="158016" y="65349"/>
                  </a:moveTo>
                  <a:lnTo>
                    <a:pt x="146267" y="40955"/>
                  </a:lnTo>
                  <a:lnTo>
                    <a:pt x="146787" y="32745"/>
                  </a:lnTo>
                  <a:lnTo>
                    <a:pt x="109795" y="0"/>
                  </a:lnTo>
                  <a:lnTo>
                    <a:pt x="106964" y="1085"/>
                  </a:lnTo>
                  <a:lnTo>
                    <a:pt x="109889" y="20713"/>
                  </a:lnTo>
                  <a:lnTo>
                    <a:pt x="87572" y="23922"/>
                  </a:lnTo>
                  <a:lnTo>
                    <a:pt x="76531" y="47891"/>
                  </a:lnTo>
                  <a:lnTo>
                    <a:pt x="33028" y="51665"/>
                  </a:lnTo>
                  <a:lnTo>
                    <a:pt x="3586" y="80258"/>
                  </a:lnTo>
                  <a:lnTo>
                    <a:pt x="0" y="106775"/>
                  </a:lnTo>
                  <a:lnTo>
                    <a:pt x="28404" y="120506"/>
                  </a:lnTo>
                  <a:lnTo>
                    <a:pt x="58885" y="222468"/>
                  </a:lnTo>
                  <a:lnTo>
                    <a:pt x="46192" y="316834"/>
                  </a:lnTo>
                  <a:lnTo>
                    <a:pt x="59120" y="343776"/>
                  </a:lnTo>
                  <a:lnTo>
                    <a:pt x="84694" y="342124"/>
                  </a:lnTo>
                  <a:lnTo>
                    <a:pt x="97244" y="206237"/>
                  </a:lnTo>
                  <a:lnTo>
                    <a:pt x="117769" y="172690"/>
                  </a:lnTo>
                  <a:lnTo>
                    <a:pt x="124516" y="152401"/>
                  </a:lnTo>
                  <a:lnTo>
                    <a:pt x="146126" y="134236"/>
                  </a:lnTo>
                  <a:lnTo>
                    <a:pt x="143342" y="96348"/>
                  </a:lnTo>
                  <a:lnTo>
                    <a:pt x="155044" y="88563"/>
                  </a:lnTo>
                  <a:lnTo>
                    <a:pt x="158016" y="653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4" name="Graphic 6">
              <a:extLst>
                <a:ext uri="{FF2B5EF4-FFF2-40B4-BE49-F238E27FC236}">
                  <a16:creationId xmlns:a16="http://schemas.microsoft.com/office/drawing/2014/main" id="{5C7A6071-B670-4BAE-93F3-C56B5A51842D}"/>
                </a:ext>
              </a:extLst>
            </p:cNvPr>
            <p:cNvSpPr/>
            <p:nvPr/>
          </p:nvSpPr>
          <p:spPr>
            <a:xfrm>
              <a:off x="8944880" y="3049889"/>
              <a:ext cx="686938" cy="473010"/>
            </a:xfrm>
            <a:custGeom>
              <a:avLst/>
              <a:gdLst>
                <a:gd fmla="*/ 686938 w 686938" name="connsiteX0"/>
                <a:gd fmla="*/ 420495 h 473010" name="connsiteY0"/>
                <a:gd fmla="*/ 679295 w 686938" name="connsiteX1"/>
                <a:gd fmla="*/ 389874 h 473010" name="connsiteY1"/>
                <a:gd fmla="*/ 629422 w 686938" name="connsiteX2"/>
                <a:gd fmla="*/ 358119 h 473010" name="connsiteY2"/>
                <a:gd fmla="*/ 622062 w 686938" name="connsiteX3"/>
                <a:gd fmla="*/ 312493 h 473010" name="connsiteY3"/>
                <a:gd fmla="*/ 581060 w 686938" name="connsiteX4"/>
                <a:gd fmla="*/ 297300 h 473010" name="connsiteY4"/>
                <a:gd fmla="*/ 579550 w 686938" name="connsiteX5"/>
                <a:gd fmla="*/ 268802 h 473010" name="connsiteY5"/>
                <a:gd fmla="*/ 514437 w 686938" name="connsiteX6"/>
                <a:gd fmla="*/ 245541 h 473010" name="connsiteY6"/>
                <a:gd fmla="*/ 523308 w 686938" name="connsiteX7"/>
                <a:gd fmla="*/ 218882 h 473010" name="connsiteY7"/>
                <a:gd fmla="*/ 513352 w 686938" name="connsiteX8"/>
                <a:gd fmla="*/ 190950 h 473010" name="connsiteY8"/>
                <a:gd fmla="*/ 575114 w 686938" name="connsiteX9"/>
                <a:gd fmla="*/ 190950 h 473010" name="connsiteY9"/>
                <a:gd fmla="*/ 579125 w 686938" name="connsiteX10"/>
                <a:gd fmla="*/ 107153 h 473010" name="connsiteY10"/>
                <a:gd fmla="*/ 534584 w 686938" name="connsiteX11"/>
                <a:gd fmla="*/ 83420 h 473010" name="connsiteY11"/>
                <a:gd fmla="*/ 527365 w 686938" name="connsiteX12"/>
                <a:gd fmla="*/ 0 h 473010" name="connsiteY12"/>
                <a:gd fmla="*/ 496649 w 686938" name="connsiteX13"/>
                <a:gd fmla="*/ 5096 h 473010" name="connsiteY13"/>
                <a:gd fmla="*/ 506510 w 686938" name="connsiteX14"/>
                <a:gd fmla="*/ 52939 h 473010" name="connsiteY14"/>
                <a:gd fmla="*/ 422336 w 686938" name="connsiteX15"/>
                <a:gd fmla="*/ 132348 h 473010" name="connsiteY15"/>
                <a:gd fmla="*/ 394498 w 686938" name="connsiteX16"/>
                <a:gd fmla="*/ 134236 h 473010" name="connsiteY16"/>
                <a:gd fmla="*/ 355902 w 686938" name="connsiteX17"/>
                <a:gd fmla="*/ 100264 h 473010" name="connsiteY17"/>
                <a:gd fmla="*/ 340379 w 686938" name="connsiteX18"/>
                <a:gd fmla="*/ 95404 h 473010" name="connsiteY18"/>
                <a:gd fmla="*/ 333301 w 686938" name="connsiteX19"/>
                <a:gd fmla="*/ 128055 h 473010" name="connsiteY19"/>
                <a:gd fmla="*/ 307256 w 686938" name="connsiteX20"/>
                <a:gd fmla="*/ 128055 h 473010" name="connsiteY20"/>
                <a:gd fmla="*/ 287723 w 686938" name="connsiteX21"/>
                <a:gd fmla="*/ 155091 h 473010" name="connsiteY21"/>
                <a:gd fmla="*/ 229876 w 686938" name="connsiteX22"/>
                <a:gd fmla="*/ 155091 h 473010" name="connsiteY22"/>
                <a:gd fmla="*/ 217986 w 686938" name="connsiteX23"/>
                <a:gd fmla="*/ 140228 h 473010" name="connsiteY23"/>
                <a:gd fmla="*/ 128857 w 686938" name="connsiteX24"/>
                <a:gd fmla="*/ 144852 h 473010" name="connsiteY24"/>
                <a:gd fmla="*/ 115410 w 686938" name="connsiteX25"/>
                <a:gd fmla="*/ 95546 h 473010" name="connsiteY25"/>
                <a:gd fmla="*/ 65113 w 686938" name="connsiteX26"/>
                <a:gd fmla="*/ 100547 h 473010" name="connsiteY26"/>
                <a:gd fmla="*/ 37133 w 686938" name="connsiteX27"/>
                <a:gd fmla="*/ 165377 h 473010" name="connsiteY27"/>
                <a:gd fmla="*/ 0 w 686938" name="connsiteX28"/>
                <a:gd fmla="*/ 182174 h 473010" name="connsiteY28"/>
                <a:gd fmla="*/ 20194 w 686938" name="connsiteX29"/>
                <a:gd fmla="*/ 190903 h 473010" name="connsiteY29"/>
                <a:gd fmla="*/ 31707 w 686938" name="connsiteX30"/>
                <a:gd fmla="*/ 211097 h 473010" name="connsiteY30"/>
                <a:gd fmla="*/ 77428 w 686938" name="connsiteX31"/>
                <a:gd fmla="*/ 218741 h 473010" name="connsiteY31"/>
                <a:gd fmla="*/ 88704 w 686938" name="connsiteX32"/>
                <a:gd fmla="*/ 247758 h 473010" name="connsiteY32"/>
                <a:gd fmla="*/ 145324 w 686938" name="connsiteX33"/>
                <a:gd fmla="*/ 295460 h 473010" name="connsiteY33"/>
                <a:gd fmla="*/ 166368 w 686938" name="connsiteX34"/>
                <a:gd fmla="*/ 331508 h 473010" name="connsiteY34"/>
                <a:gd fmla="*/ 212984 w 686938" name="connsiteX35"/>
                <a:gd fmla="*/ 370340 h 473010" name="connsiteY35"/>
                <a:gd fmla="*/ 212984 w 686938" name="connsiteX36"/>
                <a:gd fmla="*/ 388836 h 473010" name="connsiteY36"/>
                <a:gd fmla="*/ 255072 w 686938" name="connsiteX37"/>
                <a:gd fmla="*/ 433660 h 473010" name="connsiteY37"/>
                <a:gd fmla="*/ 274558 w 686938" name="connsiteX38"/>
                <a:gd fmla="*/ 429790 h 473010" name="connsiteY38"/>
                <a:gd fmla="*/ 306737 w 686938" name="connsiteX39"/>
                <a:gd fmla="*/ 429790 h 473010" name="connsiteY39"/>
                <a:gd fmla="*/ 334717 w 686938" name="connsiteX40"/>
                <a:gd fmla="*/ 416579 h 473010" name="connsiteY40"/>
                <a:gd fmla="*/ 405491 w 686938" name="connsiteX41"/>
                <a:gd fmla="*/ 473010 h 473010" name="connsiteY41"/>
                <a:gd fmla="*/ 416626 w 686938" name="connsiteX42"/>
                <a:gd fmla="*/ 472444 h 473010" name="connsiteY42"/>
                <a:gd fmla="*/ 458950 w 686938" name="connsiteX43"/>
                <a:gd fmla="*/ 472444 h 473010" name="connsiteY43"/>
                <a:gd fmla="*/ 528875 w 686938" name="connsiteX44"/>
                <a:gd fmla="*/ 469755 h 473010" name="connsiteY44"/>
                <a:gd fmla="*/ 574501 w 686938" name="connsiteX45"/>
                <a:gd fmla="*/ 452014 h 473010" name="connsiteY45"/>
                <a:gd fmla="*/ 599225 w 686938" name="connsiteX46"/>
                <a:gd fmla="*/ 417664 h 473010" name="connsiteY46"/>
                <a:gd fmla="*/ 686938 w 686938" name="connsiteX47"/>
                <a:gd fmla="*/ 420495 h 473010"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473010" w="686938">
                  <a:moveTo>
                    <a:pt x="686938" y="420495"/>
                  </a:moveTo>
                  <a:lnTo>
                    <a:pt x="679295" y="389874"/>
                  </a:lnTo>
                  <a:lnTo>
                    <a:pt x="629422" y="358119"/>
                  </a:lnTo>
                  <a:lnTo>
                    <a:pt x="622062" y="312493"/>
                  </a:lnTo>
                  <a:lnTo>
                    <a:pt x="581060" y="297300"/>
                  </a:lnTo>
                  <a:lnTo>
                    <a:pt x="579550" y="268802"/>
                  </a:lnTo>
                  <a:lnTo>
                    <a:pt x="514437" y="245541"/>
                  </a:lnTo>
                  <a:lnTo>
                    <a:pt x="523308" y="218882"/>
                  </a:lnTo>
                  <a:lnTo>
                    <a:pt x="513352" y="190950"/>
                  </a:lnTo>
                  <a:lnTo>
                    <a:pt x="575114" y="190950"/>
                  </a:lnTo>
                  <a:lnTo>
                    <a:pt x="579125" y="107153"/>
                  </a:lnTo>
                  <a:lnTo>
                    <a:pt x="534584" y="83420"/>
                  </a:lnTo>
                  <a:lnTo>
                    <a:pt x="527365" y="0"/>
                  </a:lnTo>
                  <a:lnTo>
                    <a:pt x="496649" y="5096"/>
                  </a:lnTo>
                  <a:lnTo>
                    <a:pt x="506510" y="52939"/>
                  </a:lnTo>
                  <a:lnTo>
                    <a:pt x="422336" y="132348"/>
                  </a:lnTo>
                  <a:lnTo>
                    <a:pt x="394498" y="134236"/>
                  </a:lnTo>
                  <a:lnTo>
                    <a:pt x="355902" y="100264"/>
                  </a:lnTo>
                  <a:lnTo>
                    <a:pt x="340379" y="95404"/>
                  </a:lnTo>
                  <a:lnTo>
                    <a:pt x="333301" y="128055"/>
                  </a:lnTo>
                  <a:lnTo>
                    <a:pt x="307256" y="128055"/>
                  </a:lnTo>
                  <a:lnTo>
                    <a:pt x="287723" y="155091"/>
                  </a:lnTo>
                  <a:lnTo>
                    <a:pt x="229876" y="155091"/>
                  </a:lnTo>
                  <a:lnTo>
                    <a:pt x="217986" y="140228"/>
                  </a:lnTo>
                  <a:lnTo>
                    <a:pt x="128857" y="144852"/>
                  </a:lnTo>
                  <a:lnTo>
                    <a:pt x="115410" y="95546"/>
                  </a:lnTo>
                  <a:lnTo>
                    <a:pt x="65113" y="100547"/>
                  </a:lnTo>
                  <a:lnTo>
                    <a:pt x="37133" y="165377"/>
                  </a:lnTo>
                  <a:lnTo>
                    <a:pt x="0" y="182174"/>
                  </a:lnTo>
                  <a:lnTo>
                    <a:pt x="20194" y="190903"/>
                  </a:lnTo>
                  <a:lnTo>
                    <a:pt x="31707" y="211097"/>
                  </a:lnTo>
                  <a:lnTo>
                    <a:pt x="77428" y="218741"/>
                  </a:lnTo>
                  <a:lnTo>
                    <a:pt x="88704" y="247758"/>
                  </a:lnTo>
                  <a:lnTo>
                    <a:pt x="145324" y="295460"/>
                  </a:lnTo>
                  <a:lnTo>
                    <a:pt x="166368" y="331508"/>
                  </a:lnTo>
                  <a:lnTo>
                    <a:pt x="212984" y="370340"/>
                  </a:lnTo>
                  <a:lnTo>
                    <a:pt x="212984" y="388836"/>
                  </a:lnTo>
                  <a:lnTo>
                    <a:pt x="255072" y="433660"/>
                  </a:lnTo>
                  <a:lnTo>
                    <a:pt x="274558" y="429790"/>
                  </a:lnTo>
                  <a:lnTo>
                    <a:pt x="306737" y="429790"/>
                  </a:lnTo>
                  <a:lnTo>
                    <a:pt x="334717" y="416579"/>
                  </a:lnTo>
                  <a:lnTo>
                    <a:pt x="405491" y="473010"/>
                  </a:lnTo>
                  <a:lnTo>
                    <a:pt x="416626" y="472444"/>
                  </a:lnTo>
                  <a:lnTo>
                    <a:pt x="458950" y="472444"/>
                  </a:lnTo>
                  <a:lnTo>
                    <a:pt x="528875" y="469755"/>
                  </a:lnTo>
                  <a:lnTo>
                    <a:pt x="574501" y="452014"/>
                  </a:lnTo>
                  <a:lnTo>
                    <a:pt x="599225" y="417664"/>
                  </a:lnTo>
                  <a:lnTo>
                    <a:pt x="686938" y="4204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5" name="Graphic 6">
              <a:extLst>
                <a:ext uri="{FF2B5EF4-FFF2-40B4-BE49-F238E27FC236}">
                  <a16:creationId xmlns:a16="http://schemas.microsoft.com/office/drawing/2014/main" id="{CF22998E-0496-4621-A36F-4DA4828239BE}"/>
                </a:ext>
              </a:extLst>
            </p:cNvPr>
            <p:cNvSpPr/>
            <p:nvPr/>
          </p:nvSpPr>
          <p:spPr>
            <a:xfrm>
              <a:off x="8720713" y="4761973"/>
              <a:ext cx="499243" cy="498394"/>
            </a:xfrm>
            <a:custGeom>
              <a:avLst/>
              <a:gdLst>
                <a:gd fmla="*/ 46711 w 499243" name="connsiteX0"/>
                <a:gd fmla="*/ 487212 h 498394" name="connsiteY0"/>
                <a:gd fmla="*/ 82759 w 499243" name="connsiteX1"/>
                <a:gd fmla="*/ 498395 h 498394" name="connsiteY1"/>
                <a:gd fmla="*/ 108144 w 499243" name="connsiteX2"/>
                <a:gd fmla="*/ 491270 h 498394" name="connsiteY2"/>
                <a:gd fmla="*/ 171841 w 499243" name="connsiteX3"/>
                <a:gd fmla="*/ 422100 h 498394" name="connsiteY3"/>
                <a:gd fmla="*/ 196093 w 499243" name="connsiteX4"/>
                <a:gd fmla="*/ 413277 h 498394" name="connsiteY4"/>
                <a:gd fmla="*/ 242379 w 499243" name="connsiteX5"/>
                <a:gd fmla="*/ 433660 h 498394" name="connsiteY5"/>
                <a:gd fmla="*/ 287298 w 499243" name="connsiteX6"/>
                <a:gd fmla="*/ 426299 h 498394" name="connsiteY6"/>
                <a:gd fmla="*/ 312918 w 499243" name="connsiteX7"/>
                <a:gd fmla="*/ 379446 h 498394" name="connsiteY7"/>
                <a:gd fmla="*/ 355383 w 499243" name="connsiteX8"/>
                <a:gd fmla="*/ 349910 h 498394" name="connsiteY8"/>
                <a:gd fmla="*/ 394922 w 499243" name="connsiteX9"/>
                <a:gd fmla="*/ 300273 h 498394" name="connsiteY9"/>
                <a:gd fmla="*/ 424553 w 499243" name="connsiteX10"/>
                <a:gd fmla="*/ 284514 h 498394" name="connsiteY10"/>
                <a:gd fmla="*/ 444700 w 499243" name="connsiteX11"/>
                <a:gd fmla="*/ 265263 h 498394" name="connsiteY11"/>
                <a:gd fmla="*/ 499244 w 499243" name="connsiteX12"/>
                <a:gd fmla="*/ 238746 h 498394" name="connsiteY12"/>
                <a:gd fmla="*/ 471217 w 499243" name="connsiteX13"/>
                <a:gd fmla="*/ 227658 h 498394" name="connsiteY13"/>
                <a:gd fmla="*/ 444134 w 499243" name="connsiteX14"/>
                <a:gd fmla="*/ 228649 h 498394" name="connsiteY14"/>
                <a:gd fmla="*/ 421109 w 499243" name="connsiteX15"/>
                <a:gd fmla="*/ 205624 h 498394" name="connsiteY15"/>
                <a:gd fmla="*/ 416579 w 499243" name="connsiteX16"/>
                <a:gd fmla="*/ 157072 h 498394" name="connsiteY16"/>
                <a:gd fmla="*/ 373077 w 499243" name="connsiteX17"/>
                <a:gd fmla="*/ 127441 h 498394" name="connsiteY17"/>
                <a:gd fmla="*/ 323015 w 499243" name="connsiteX18"/>
                <a:gd fmla="*/ 85873 h 498394" name="connsiteY18"/>
                <a:gd fmla="*/ 313107 w 499243" name="connsiteX19"/>
                <a:gd fmla="*/ 47183 h 498394" name="connsiteY19"/>
                <a:gd fmla="*/ 295649 w 499243" name="connsiteX20"/>
                <a:gd fmla="*/ 36709 h 498394" name="connsiteY20"/>
                <a:gd fmla="*/ 276304 w 499243" name="connsiteX21"/>
                <a:gd fmla="*/ 0 h 498394" name="connsiteY21"/>
                <a:gd fmla="*/ 229498 w 499243" name="connsiteX22"/>
                <a:gd fmla="*/ 21327 h 498394" name="connsiteY22"/>
                <a:gd fmla="*/ 196093 w 499243" name="connsiteX23"/>
                <a:gd fmla="*/ 46617 h 498394" name="connsiteY23"/>
                <a:gd fmla="*/ 187270 w 499243" name="connsiteX24"/>
                <a:gd fmla="*/ 21185 h 498394" name="connsiteY24"/>
                <a:gd fmla="*/ 157167 w 499243" name="connsiteX25"/>
                <a:gd fmla="*/ 20430 h 498394" name="connsiteY25"/>
                <a:gd fmla="*/ 80542 w 499243" name="connsiteX26"/>
                <a:gd fmla="*/ 35010 h 498394" name="connsiteY26"/>
                <a:gd fmla="*/ 63744 w 499243" name="connsiteX27"/>
                <a:gd fmla="*/ 35010 h 498394" name="connsiteY27"/>
                <a:gd fmla="*/ 58318 w 499243" name="connsiteX28"/>
                <a:gd fmla="*/ 231527 h 498394" name="connsiteY28"/>
                <a:gd fmla="*/ 3539 w 499243" name="connsiteX29"/>
                <a:gd fmla="*/ 237000 h 498394" name="connsiteY29"/>
                <a:gd fmla="*/ 0 w 499243" name="connsiteX30"/>
                <a:gd fmla="*/ 382230 h 498394" name="connsiteY30"/>
                <a:gd fmla="*/ 52845 w 499243" name="connsiteX31"/>
                <a:gd fmla="*/ 435972 h 498394" name="connsiteY31"/>
                <a:gd fmla="*/ 53977 w 499243" name="connsiteX32"/>
                <a:gd fmla="*/ 461026 h 498394" name="connsiteY32"/>
                <a:gd fmla="*/ 45296 w 499243" name="connsiteX33"/>
                <a:gd fmla="*/ 483579 h 498394" name="connsiteY33"/>
                <a:gd fmla="*/ 46711 w 499243" name="connsiteX34"/>
                <a:gd fmla="*/ 487212 h 498394"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498394" w="499243">
                  <a:moveTo>
                    <a:pt x="46711" y="487212"/>
                  </a:moveTo>
                  <a:lnTo>
                    <a:pt x="82759" y="498395"/>
                  </a:lnTo>
                  <a:lnTo>
                    <a:pt x="108144" y="491270"/>
                  </a:lnTo>
                  <a:lnTo>
                    <a:pt x="171841" y="422100"/>
                  </a:lnTo>
                  <a:lnTo>
                    <a:pt x="196093" y="413277"/>
                  </a:lnTo>
                  <a:lnTo>
                    <a:pt x="242379" y="433660"/>
                  </a:lnTo>
                  <a:lnTo>
                    <a:pt x="287298" y="426299"/>
                  </a:lnTo>
                  <a:lnTo>
                    <a:pt x="312918" y="379446"/>
                  </a:lnTo>
                  <a:lnTo>
                    <a:pt x="355383" y="349910"/>
                  </a:lnTo>
                  <a:lnTo>
                    <a:pt x="394922" y="300273"/>
                  </a:lnTo>
                  <a:lnTo>
                    <a:pt x="424553" y="284514"/>
                  </a:lnTo>
                  <a:lnTo>
                    <a:pt x="444700" y="265263"/>
                  </a:lnTo>
                  <a:lnTo>
                    <a:pt x="499244" y="238746"/>
                  </a:lnTo>
                  <a:lnTo>
                    <a:pt x="471217" y="227658"/>
                  </a:lnTo>
                  <a:lnTo>
                    <a:pt x="444134" y="228649"/>
                  </a:lnTo>
                  <a:lnTo>
                    <a:pt x="421109" y="205624"/>
                  </a:lnTo>
                  <a:lnTo>
                    <a:pt x="416579" y="157072"/>
                  </a:lnTo>
                  <a:lnTo>
                    <a:pt x="373077" y="127441"/>
                  </a:lnTo>
                  <a:lnTo>
                    <a:pt x="323015" y="85873"/>
                  </a:lnTo>
                  <a:lnTo>
                    <a:pt x="313107" y="47183"/>
                  </a:lnTo>
                  <a:lnTo>
                    <a:pt x="295649" y="36709"/>
                  </a:lnTo>
                  <a:lnTo>
                    <a:pt x="276304" y="0"/>
                  </a:lnTo>
                  <a:lnTo>
                    <a:pt x="229498" y="21327"/>
                  </a:lnTo>
                  <a:lnTo>
                    <a:pt x="196093" y="46617"/>
                  </a:lnTo>
                  <a:lnTo>
                    <a:pt x="187270" y="21185"/>
                  </a:lnTo>
                  <a:lnTo>
                    <a:pt x="157167" y="20430"/>
                  </a:lnTo>
                  <a:lnTo>
                    <a:pt x="80542" y="35010"/>
                  </a:lnTo>
                  <a:lnTo>
                    <a:pt x="63744" y="35010"/>
                  </a:lnTo>
                  <a:lnTo>
                    <a:pt x="58318" y="231527"/>
                  </a:lnTo>
                  <a:lnTo>
                    <a:pt x="3539" y="237000"/>
                  </a:lnTo>
                  <a:lnTo>
                    <a:pt x="0" y="382230"/>
                  </a:lnTo>
                  <a:lnTo>
                    <a:pt x="52845" y="435972"/>
                  </a:lnTo>
                  <a:lnTo>
                    <a:pt x="53977" y="461026"/>
                  </a:lnTo>
                  <a:lnTo>
                    <a:pt x="45296" y="483579"/>
                  </a:lnTo>
                  <a:lnTo>
                    <a:pt x="46711" y="48721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6" name="Graphic 6">
              <a:extLst>
                <a:ext uri="{FF2B5EF4-FFF2-40B4-BE49-F238E27FC236}">
                  <a16:creationId xmlns:a16="http://schemas.microsoft.com/office/drawing/2014/main" id="{AB05F10C-3B04-4284-AC0D-827BCCF4036E}"/>
                </a:ext>
              </a:extLst>
            </p:cNvPr>
            <p:cNvSpPr/>
            <p:nvPr/>
          </p:nvSpPr>
          <p:spPr>
            <a:xfrm>
              <a:off x="8222318" y="3536724"/>
              <a:ext cx="418089" cy="484900"/>
            </a:xfrm>
            <a:custGeom>
              <a:avLst/>
              <a:gdLst>
                <a:gd fmla="*/ 0 w 418089" name="connsiteX0"/>
                <a:gd fmla="*/ 437151 h 484900" name="connsiteY0"/>
                <a:gd fmla="*/ 3067 w 418089" name="connsiteX1"/>
                <a:gd fmla="*/ 438189 h 484900" name="connsiteY1"/>
                <a:gd fmla="*/ 26989 w 418089" name="connsiteX2"/>
                <a:gd fmla="*/ 465555 h 484900" name="connsiteY2"/>
                <a:gd fmla="*/ 37275 w 418089" name="connsiteX3"/>
                <a:gd fmla="*/ 484900 h 484900" name="connsiteY3"/>
                <a:gd fmla="*/ 49306 w 418089" name="connsiteX4"/>
                <a:gd fmla="*/ 478436 h 484900" name="connsiteY4"/>
                <a:gd fmla="*/ 80164 w 418089" name="connsiteX5"/>
                <a:gd fmla="*/ 446635 h 484900" name="connsiteY5"/>
                <a:gd fmla="*/ 94413 w 418089" name="connsiteX6"/>
                <a:gd fmla="*/ 448428 h 484900" name="connsiteY6"/>
                <a:gd fmla="*/ 105360 w 418089" name="connsiteX7"/>
                <a:gd fmla="*/ 469424 h 484900" name="connsiteY7"/>
                <a:gd fmla="*/ 125082 w 418089" name="connsiteX8"/>
                <a:gd fmla="*/ 472066 h 484900" name="connsiteY8"/>
                <a:gd fmla="*/ 141030 w 418089" name="connsiteX9"/>
                <a:gd fmla="*/ 449041 h 484900" name="connsiteY9"/>
                <a:gd fmla="*/ 184910 w 418089" name="connsiteX10"/>
                <a:gd fmla="*/ 446635 h 484900" name="connsiteY10"/>
                <a:gd fmla="*/ 186751 w 418089" name="connsiteX11"/>
                <a:gd fmla="*/ 473765 h 484900" name="connsiteY11"/>
                <a:gd fmla="*/ 197414 w 418089" name="connsiteX12"/>
                <a:gd fmla="*/ 474284 h 484900" name="connsiteY12"/>
                <a:gd fmla="*/ 258799 w 418089" name="connsiteX13"/>
                <a:gd fmla="*/ 429319 h 484900" name="connsiteY13"/>
                <a:gd fmla="*/ 272152 w 418089" name="connsiteX14"/>
                <a:gd fmla="*/ 399310 h 484900" name="connsiteY14"/>
                <a:gd fmla="*/ 274889 w 418089" name="connsiteX15"/>
                <a:gd fmla="*/ 338680 h 484900" name="connsiteY15"/>
                <a:gd fmla="*/ 313201 w 418089" name="connsiteX16"/>
                <a:gd fmla="*/ 273567 h 484900" name="connsiteY16"/>
                <a:gd fmla="*/ 366518 w 418089" name="connsiteX17"/>
                <a:gd fmla="*/ 243323 h 484900" name="connsiteY17"/>
                <a:gd fmla="*/ 370717 w 418089" name="connsiteX18"/>
                <a:gd fmla="*/ 203972 h 484900" name="connsiteY18"/>
                <a:gd fmla="*/ 383598 w 418089" name="connsiteX19"/>
                <a:gd fmla="*/ 95215 h 484900" name="connsiteY19"/>
                <a:gd fmla="*/ 414739 w 418089" name="connsiteX20"/>
                <a:gd fmla="*/ 21044 h 484900" name="connsiteY20"/>
                <a:gd fmla="*/ 418089 w 418089" name="connsiteX21"/>
                <a:gd fmla="*/ 3633 h 484900" name="connsiteY21"/>
                <a:gd fmla="*/ 381050 w 418089" name="connsiteX22"/>
                <a:gd fmla="*/ 15995 h 484900" name="connsiteY22"/>
                <a:gd fmla="*/ 360526 w 418089" name="connsiteX23"/>
                <a:gd fmla="*/ 2265 h 484900" name="connsiteY23"/>
                <a:gd fmla="*/ 339293 w 418089" name="connsiteX24"/>
                <a:gd fmla="*/ 0 h 484900" name="connsiteY24"/>
                <a:gd fmla="*/ 281305 w 418089" name="connsiteX25"/>
                <a:gd fmla="*/ 42842 h 484900" name="connsiteY25"/>
                <a:gd fmla="*/ 283193 w 418089" name="connsiteX26"/>
                <a:gd fmla="*/ 114325 h 484900" name="connsiteY26"/>
                <a:gd fmla="*/ 259743 w 418089" name="connsiteX27"/>
                <a:gd fmla="*/ 115787 h 484900" name="connsiteY27"/>
                <a:gd fmla="*/ 212041 w 418089" name="connsiteX28"/>
                <a:gd fmla="*/ 84646 h 484900" name="connsiteY28"/>
                <a:gd fmla="*/ 118948 w 418089" name="connsiteX29"/>
                <a:gd fmla="*/ 83797 h 484900" name="connsiteY29"/>
                <a:gd fmla="*/ 108380 w 418089" name="connsiteX30"/>
                <a:gd fmla="*/ 123289 h 484900" name="connsiteY30"/>
                <a:gd fmla="*/ 118099 w 418089" name="connsiteX31"/>
                <a:gd fmla="*/ 126120 h 484900" name="connsiteY31"/>
                <a:gd fmla="*/ 128102 w 418089" name="connsiteX32"/>
                <a:gd fmla="*/ 103425 h 484900" name="connsiteY32"/>
                <a:gd fmla="*/ 173870 w 418089" name="connsiteX33"/>
                <a:gd fmla="*/ 115976 h 484900" name="connsiteY33"/>
                <a:gd fmla="*/ 186987 w 418089" name="connsiteX34"/>
                <a:gd fmla="*/ 156459 h 484900" name="connsiteY34"/>
                <a:gd fmla="*/ 161508 w 418089" name="connsiteX35"/>
                <a:gd fmla="*/ 193781 h 484900" name="connsiteY35"/>
                <a:gd fmla="*/ 180994 w 418089" name="connsiteX36"/>
                <a:gd fmla="*/ 247805 h 484900" name="connsiteY36"/>
                <a:gd fmla="*/ 165282 w 418089" name="connsiteX37"/>
                <a:gd fmla="*/ 351844 h 484900" name="connsiteY37"/>
                <a:gd fmla="*/ 133670 w 418089" name="connsiteX38"/>
                <a:gd fmla="*/ 353212 h 484900" name="connsiteY38"/>
                <a:gd fmla="*/ 126356 w 418089" name="connsiteX39"/>
                <a:gd fmla="*/ 333065 h 484900" name="connsiteY39"/>
                <a:gd fmla="*/ 103803 w 418089" name="connsiteX40"/>
                <a:gd fmla="*/ 333867 h 484900" name="connsiteY40"/>
                <a:gd fmla="*/ 82665 w 418089" name="connsiteX41"/>
                <a:gd fmla="*/ 321694 h 484900" name="connsiteY41"/>
                <a:gd fmla="*/ 68321 w 418089" name="connsiteX42"/>
                <a:gd fmla="*/ 334528 h 484900" name="connsiteY42"/>
                <a:gd fmla="*/ 22884 w 418089" name="connsiteX43"/>
                <a:gd fmla="*/ 357223 h 484900" name="connsiteY43"/>
                <a:gd fmla="*/ 34349 w 418089" name="connsiteX44"/>
                <a:gd fmla="*/ 413607 h 484900" name="connsiteY44"/>
                <a:gd fmla="*/ 4388 w 418089" name="connsiteX45"/>
                <a:gd fmla="*/ 415588 h 484900" name="connsiteY45"/>
                <a:gd fmla="*/ 0 w 418089" name="connsiteX46"/>
                <a:gd fmla="*/ 437151 h 48490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484900" w="418089">
                  <a:moveTo>
                    <a:pt x="0" y="437151"/>
                  </a:moveTo>
                  <a:lnTo>
                    <a:pt x="3067" y="438189"/>
                  </a:lnTo>
                  <a:lnTo>
                    <a:pt x="26989" y="465555"/>
                  </a:lnTo>
                  <a:lnTo>
                    <a:pt x="37275" y="484900"/>
                  </a:lnTo>
                  <a:lnTo>
                    <a:pt x="49306" y="478436"/>
                  </a:lnTo>
                  <a:lnTo>
                    <a:pt x="80164" y="446635"/>
                  </a:lnTo>
                  <a:lnTo>
                    <a:pt x="94413" y="448428"/>
                  </a:lnTo>
                  <a:lnTo>
                    <a:pt x="105360" y="469424"/>
                  </a:lnTo>
                  <a:lnTo>
                    <a:pt x="125082" y="472066"/>
                  </a:lnTo>
                  <a:lnTo>
                    <a:pt x="141030" y="449041"/>
                  </a:lnTo>
                  <a:lnTo>
                    <a:pt x="184910" y="446635"/>
                  </a:lnTo>
                  <a:lnTo>
                    <a:pt x="186751" y="473765"/>
                  </a:lnTo>
                  <a:lnTo>
                    <a:pt x="197414" y="474284"/>
                  </a:lnTo>
                  <a:lnTo>
                    <a:pt x="258799" y="429319"/>
                  </a:lnTo>
                  <a:lnTo>
                    <a:pt x="272152" y="399310"/>
                  </a:lnTo>
                  <a:lnTo>
                    <a:pt x="274889" y="338680"/>
                  </a:lnTo>
                  <a:lnTo>
                    <a:pt x="313201" y="273567"/>
                  </a:lnTo>
                  <a:lnTo>
                    <a:pt x="366518" y="243323"/>
                  </a:lnTo>
                  <a:lnTo>
                    <a:pt x="370717" y="203972"/>
                  </a:lnTo>
                  <a:lnTo>
                    <a:pt x="383598" y="95215"/>
                  </a:lnTo>
                  <a:lnTo>
                    <a:pt x="414739" y="21044"/>
                  </a:lnTo>
                  <a:lnTo>
                    <a:pt x="418089" y="3633"/>
                  </a:lnTo>
                  <a:lnTo>
                    <a:pt x="381050" y="15995"/>
                  </a:lnTo>
                  <a:lnTo>
                    <a:pt x="360526" y="2265"/>
                  </a:lnTo>
                  <a:lnTo>
                    <a:pt x="339293" y="0"/>
                  </a:lnTo>
                  <a:lnTo>
                    <a:pt x="281305" y="42842"/>
                  </a:lnTo>
                  <a:lnTo>
                    <a:pt x="283193" y="114325"/>
                  </a:lnTo>
                  <a:lnTo>
                    <a:pt x="259743" y="115787"/>
                  </a:lnTo>
                  <a:lnTo>
                    <a:pt x="212041" y="84646"/>
                  </a:lnTo>
                  <a:lnTo>
                    <a:pt x="118948" y="83797"/>
                  </a:lnTo>
                  <a:lnTo>
                    <a:pt x="108380" y="123289"/>
                  </a:lnTo>
                  <a:lnTo>
                    <a:pt x="118099" y="126120"/>
                  </a:lnTo>
                  <a:lnTo>
                    <a:pt x="128102" y="103425"/>
                  </a:lnTo>
                  <a:lnTo>
                    <a:pt x="173870" y="115976"/>
                  </a:lnTo>
                  <a:lnTo>
                    <a:pt x="186987" y="156459"/>
                  </a:lnTo>
                  <a:lnTo>
                    <a:pt x="161508" y="193781"/>
                  </a:lnTo>
                  <a:lnTo>
                    <a:pt x="180994" y="247805"/>
                  </a:lnTo>
                  <a:lnTo>
                    <a:pt x="165282" y="351844"/>
                  </a:lnTo>
                  <a:lnTo>
                    <a:pt x="133670" y="353212"/>
                  </a:lnTo>
                  <a:lnTo>
                    <a:pt x="126356" y="333065"/>
                  </a:lnTo>
                  <a:lnTo>
                    <a:pt x="103803" y="333867"/>
                  </a:lnTo>
                  <a:lnTo>
                    <a:pt x="82665" y="321694"/>
                  </a:lnTo>
                  <a:lnTo>
                    <a:pt x="68321" y="334528"/>
                  </a:lnTo>
                  <a:lnTo>
                    <a:pt x="22884" y="357223"/>
                  </a:lnTo>
                  <a:lnTo>
                    <a:pt x="34349" y="413607"/>
                  </a:lnTo>
                  <a:lnTo>
                    <a:pt x="4388" y="415588"/>
                  </a:lnTo>
                  <a:lnTo>
                    <a:pt x="0" y="4371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7" name="Graphic 6">
              <a:extLst>
                <a:ext uri="{FF2B5EF4-FFF2-40B4-BE49-F238E27FC236}">
                  <a16:creationId xmlns:a16="http://schemas.microsoft.com/office/drawing/2014/main" id="{3F2AE10C-732E-4EC0-A2AE-6F598577CC78}"/>
                </a:ext>
              </a:extLst>
            </p:cNvPr>
            <p:cNvSpPr/>
            <p:nvPr/>
          </p:nvSpPr>
          <p:spPr>
            <a:xfrm>
              <a:off x="8110400" y="3604195"/>
              <a:ext cx="101113" cy="72331"/>
            </a:xfrm>
            <a:custGeom>
              <a:avLst/>
              <a:gdLst>
                <a:gd fmla="*/ 96348 w 101113" name="connsiteX0"/>
                <a:gd fmla="*/ 26045 h 72331" name="connsiteY0"/>
                <a:gd fmla="*/ 100406 w 101113" name="connsiteX1"/>
                <a:gd fmla="*/ 14438 h 72331" name="connsiteY1"/>
                <a:gd fmla="*/ 36520 w 101113" name="connsiteX2"/>
                <a:gd fmla="*/ 13494 h 72331" name="connsiteY2"/>
                <a:gd fmla="*/ 23403 w 101113" name="connsiteX3"/>
                <a:gd fmla="*/ 0 h 72331" name="connsiteY3"/>
                <a:gd fmla="*/ 20949 w 101113" name="connsiteX4"/>
                <a:gd fmla="*/ 26328 h 72331" name="connsiteY4"/>
                <a:gd fmla="*/ 0 w 101113" name="connsiteX5"/>
                <a:gd fmla="*/ 68227 h 72331" name="connsiteY5"/>
                <a:gd fmla="*/ 6181 w 101113" name="connsiteX6"/>
                <a:gd fmla="*/ 72332 h 72331" name="connsiteY6"/>
                <a:gd fmla="*/ 101113 w 101113" name="connsiteX7"/>
                <a:gd fmla="*/ 62659 h 72331" name="connsiteY7"/>
                <a:gd fmla="*/ 96348 w 101113" name="connsiteX8"/>
                <a:gd fmla="*/ 26045 h 72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2331" w="101113">
                  <a:moveTo>
                    <a:pt x="96348" y="26045"/>
                  </a:moveTo>
                  <a:lnTo>
                    <a:pt x="100406" y="14438"/>
                  </a:lnTo>
                  <a:lnTo>
                    <a:pt x="36520" y="13494"/>
                  </a:lnTo>
                  <a:lnTo>
                    <a:pt x="23403" y="0"/>
                  </a:lnTo>
                  <a:lnTo>
                    <a:pt x="20949" y="26328"/>
                  </a:lnTo>
                  <a:lnTo>
                    <a:pt x="0" y="68227"/>
                  </a:lnTo>
                  <a:lnTo>
                    <a:pt x="6181" y="72332"/>
                  </a:lnTo>
                  <a:lnTo>
                    <a:pt x="101113" y="62659"/>
                  </a:lnTo>
                  <a:lnTo>
                    <a:pt x="96348" y="2604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8" name="Graphic 6">
              <a:extLst>
                <a:ext uri="{FF2B5EF4-FFF2-40B4-BE49-F238E27FC236}">
                  <a16:creationId xmlns:a16="http://schemas.microsoft.com/office/drawing/2014/main" id="{5D5BCD1A-A1DD-43A3-8663-D751FA02B250}"/>
                </a:ext>
              </a:extLst>
            </p:cNvPr>
            <p:cNvSpPr/>
            <p:nvPr/>
          </p:nvSpPr>
          <p:spPr>
            <a:xfrm>
              <a:off x="7741900" y="2947171"/>
              <a:ext cx="656646" cy="550484"/>
            </a:xfrm>
            <a:custGeom>
              <a:avLst/>
              <a:gdLst>
                <a:gd fmla="*/ 333962 w 656646" name="connsiteX0"/>
                <a:gd fmla="*/ 486693 h 550484" name="connsiteY0"/>
                <a:gd fmla="*/ 342313 w 656646" name="connsiteX1"/>
                <a:gd fmla="*/ 448758 h 550484" name="connsiteY1"/>
                <a:gd fmla="*/ 372133 w 656646" name="connsiteX2"/>
                <a:gd fmla="*/ 414267 h 550484" name="connsiteY2"/>
                <a:gd fmla="*/ 381758 w 656646" name="connsiteX3"/>
                <a:gd fmla="*/ 396055 h 550484" name="connsiteY3"/>
                <a:gd fmla="*/ 451495 w 656646" name="connsiteX4"/>
                <a:gd fmla="*/ 391950 h 550484" name="connsiteY4"/>
                <a:gd fmla="*/ 470321 w 656646" name="connsiteX5"/>
                <a:gd fmla="*/ 418797 h 550484" name="connsiteY5"/>
                <a:gd fmla="*/ 485325 w 656646" name="connsiteX6"/>
                <a:gd fmla="*/ 415777 h 550484" name="connsiteY6"/>
                <a:gd fmla="*/ 544209 w 656646" name="connsiteX7"/>
                <a:gd fmla="*/ 288996 h 550484" name="connsiteY7"/>
                <a:gd fmla="*/ 567518 w 656646" name="connsiteX8"/>
                <a:gd fmla="*/ 277342 h 550484" name="connsiteY8"/>
                <a:gd fmla="*/ 611351 w 656646" name="connsiteX9"/>
                <a:gd fmla="*/ 144050 h 550484" name="connsiteY9"/>
                <a:gd fmla="*/ 656647 w 656646" name="connsiteX10"/>
                <a:gd fmla="*/ 121827 h 550484" name="connsiteY10"/>
                <a:gd fmla="*/ 656647 w 656646" name="connsiteX11"/>
                <a:gd fmla="*/ 89129 h 550484" name="connsiteY11"/>
                <a:gd fmla="*/ 637160 w 656646" name="connsiteX12"/>
                <a:gd fmla="*/ 82901 h 550484" name="connsiteY12"/>
                <a:gd fmla="*/ 636028 w 656646" name="connsiteX13"/>
                <a:gd fmla="*/ 73606 h 550484" name="connsiteY13"/>
                <a:gd fmla="*/ 624468 w 656646" name="connsiteX14"/>
                <a:gd fmla="*/ 62046 h 550484" name="connsiteY14"/>
                <a:gd fmla="*/ 619183 w 656646" name="connsiteX15"/>
                <a:gd fmla="*/ 41757 h 550484" name="connsiteY15"/>
                <a:gd fmla="*/ 602952 w 656646" name="connsiteX16"/>
                <a:gd fmla="*/ 30622 h 550484" name="connsiteY16"/>
                <a:gd fmla="*/ 597809 w 656646" name="connsiteX17"/>
                <a:gd fmla="*/ 23356 h 550484" name="connsiteY17"/>
                <a:gd fmla="*/ 573652 w 656646" name="connsiteX18"/>
                <a:gd fmla="*/ 29206 h 550484" name="connsiteY18"/>
                <a:gd fmla="*/ 550721 w 656646" name="connsiteX19"/>
                <a:gd fmla="*/ 49165 h 550484" name="connsiteY19"/>
                <a:gd fmla="*/ 508964 w 656646" name="connsiteX20"/>
                <a:gd fmla="*/ 31707 h 550484" name="connsiteY20"/>
                <a:gd fmla="*/ 442200 w 656646" name="connsiteX21"/>
                <a:gd fmla="*/ 35151 h 550484" name="connsiteY21"/>
                <a:gd fmla="*/ 399169 w 656646" name="connsiteX22"/>
                <a:gd fmla="*/ 65396 h 550484" name="connsiteY22"/>
                <a:gd fmla="*/ 358874 w 656646" name="connsiteX23"/>
                <a:gd fmla="*/ 65396 h 550484" name="connsiteY23"/>
                <a:gd fmla="*/ 301641 w 656646" name="connsiteX24"/>
                <a:gd fmla="*/ 37228 h 550484" name="connsiteY24"/>
                <a:gd fmla="*/ 273284 w 656646" name="connsiteX25"/>
                <a:gd fmla="*/ 39587 h 550484" name="connsiteY25"/>
                <a:gd fmla="*/ 257525 w 656646" name="connsiteX26"/>
                <a:gd fmla="*/ 56242 h 550484" name="connsiteY26"/>
                <a:gd fmla="*/ 237284 w 656646" name="connsiteX27"/>
                <a:gd fmla="*/ 56242 h 550484" name="connsiteY27"/>
                <a:gd fmla="*/ 211663 w 656646" name="connsiteX28"/>
                <a:gd fmla="*/ 18307 h 550484" name="connsiteY28"/>
                <a:gd fmla="*/ 172548 w 656646" name="connsiteX29"/>
                <a:gd fmla="*/ 0 h 550484" name="connsiteY29"/>
                <a:gd fmla="*/ 97527 w 656646" name="connsiteX30"/>
                <a:gd fmla="*/ 15995 h 550484" name="connsiteY30"/>
                <a:gd fmla="*/ 84269 w 656646" name="connsiteX31"/>
                <a:gd fmla="*/ 61102 h 550484" name="connsiteY31"/>
                <a:gd fmla="*/ 64971 w 656646" name="connsiteX32"/>
                <a:gd fmla="*/ 73417 h 550484" name="connsiteY32"/>
                <a:gd fmla="*/ 61621 w 656646" name="connsiteX33"/>
                <a:gd fmla="*/ 128385 h 550484" name="connsiteY33"/>
                <a:gd fmla="*/ 73606 w 656646" name="connsiteX34"/>
                <a:gd fmla="*/ 153251 h 550484" name="connsiteY34"/>
                <a:gd fmla="*/ 69312 w 656646" name="connsiteX35"/>
                <a:gd fmla="*/ 186656 h 550484" name="connsiteY35"/>
                <a:gd fmla="*/ 59073 w 656646" name="connsiteX36"/>
                <a:gd fmla="*/ 193451 h 550484" name="connsiteY36"/>
                <a:gd fmla="*/ 61810 w 656646" name="connsiteX37"/>
                <a:gd fmla="*/ 230395 h 550484" name="connsiteY37"/>
                <a:gd fmla="*/ 37746 w 656646" name="connsiteX38"/>
                <a:gd fmla="*/ 250589 h 550484" name="connsiteY38"/>
                <a:gd fmla="*/ 31754 w 656646" name="connsiteX39"/>
                <a:gd fmla="*/ 268660 h 550484" name="connsiteY39"/>
                <a:gd fmla="*/ 12079 w 656646" name="connsiteX40"/>
                <a:gd fmla="*/ 300792 h 550484" name="connsiteY40"/>
                <a:gd fmla="*/ 0 w 656646" name="connsiteX41"/>
                <a:gd fmla="*/ 431395 h 550484" name="connsiteY41"/>
                <a:gd fmla="*/ 65396 w 656646" name="connsiteX42"/>
                <a:gd fmla="*/ 427101 h 550484" name="connsiteY42"/>
                <a:gd fmla="*/ 93045 w 656646" name="connsiteX43"/>
                <a:gd fmla="*/ 431772 h 550484" name="connsiteY43"/>
                <a:gd fmla="*/ 115174 w 656646" name="connsiteX44"/>
                <a:gd fmla="*/ 445125 h 550484" name="connsiteY44"/>
                <a:gd fmla="*/ 122440 w 656646" name="connsiteX45"/>
                <a:gd fmla="*/ 457676 h 550484" name="connsiteY45"/>
                <a:gd fmla="*/ 130273 w 656646" name="connsiteX46"/>
                <a:gd fmla="*/ 462300 h 550484" name="connsiteY46"/>
                <a:gd fmla="*/ 136972 w 656646" name="connsiteX47"/>
                <a:gd fmla="*/ 477728 h 550484" name="connsiteY47"/>
                <a:gd fmla="*/ 147730 w 656646" name="connsiteX48"/>
                <a:gd fmla="*/ 484995 h 550484" name="connsiteY48"/>
                <a:gd fmla="*/ 145701 w 656646" name="connsiteX49"/>
                <a:gd fmla="*/ 490232 h 550484" name="connsiteY49"/>
                <a:gd fmla="*/ 150655 w 656646" name="connsiteX50"/>
                <a:gd fmla="*/ 520193 h 550484" name="connsiteY50"/>
                <a:gd fmla="*/ 167264 w 656646" name="connsiteX51"/>
                <a:gd fmla="*/ 538548 h 550484" name="connsiteY51"/>
                <a:gd fmla="*/ 173634 w 656646" name="connsiteX52"/>
                <a:gd fmla="*/ 543219 h 550484" name="connsiteY52"/>
                <a:gd fmla="*/ 188496 w 656646" name="connsiteX53"/>
                <a:gd fmla="*/ 544634 h 550484" name="connsiteY53"/>
                <a:gd fmla="*/ 194866 w 656646" name="connsiteX54"/>
                <a:gd fmla="*/ 550485 h 550484" name="connsiteY54"/>
                <a:gd fmla="*/ 215532 w 656646" name="connsiteX55"/>
                <a:gd fmla="*/ 543502 h 550484" name="connsiteY55"/>
                <a:gd fmla="*/ 228932 w 656646" name="connsiteX56"/>
                <a:gd fmla="*/ 544964 h 550484" name="connsiteY56"/>
                <a:gd fmla="*/ 244361 w 656646" name="connsiteX57"/>
                <a:gd fmla="*/ 528639 h 550484" name="connsiteY57"/>
                <a:gd fmla="*/ 248702 w 656646" name="connsiteX58"/>
                <a:gd fmla="*/ 528639 h 550484" name="connsiteY58"/>
                <a:gd fmla="*/ 266160 w 656646" name="connsiteX59"/>
                <a:gd fmla="*/ 537085 h 550484" name="connsiteY59"/>
                <a:gd fmla="*/ 305746 w 656646" name="connsiteX60"/>
                <a:gd fmla="*/ 536802 h 550484" name="connsiteY60"/>
                <a:gd fmla="*/ 309804 w 656646" name="connsiteX61"/>
                <a:gd fmla="*/ 517598 h 550484" name="connsiteY61"/>
                <a:gd fmla="*/ 314050 w 656646" name="connsiteX62"/>
                <a:gd fmla="*/ 517362 h 550484" name="connsiteY62"/>
                <a:gd fmla="*/ 333962 w 656646" name="connsiteX63"/>
                <a:gd fmla="*/ 486693 h 550484"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550484" w="656646">
                  <a:moveTo>
                    <a:pt x="333962" y="486693"/>
                  </a:moveTo>
                  <a:lnTo>
                    <a:pt x="342313" y="448758"/>
                  </a:lnTo>
                  <a:lnTo>
                    <a:pt x="372133" y="414267"/>
                  </a:lnTo>
                  <a:lnTo>
                    <a:pt x="381758" y="396055"/>
                  </a:lnTo>
                  <a:lnTo>
                    <a:pt x="451495" y="391950"/>
                  </a:lnTo>
                  <a:lnTo>
                    <a:pt x="470321" y="418797"/>
                  </a:lnTo>
                  <a:lnTo>
                    <a:pt x="485325" y="415777"/>
                  </a:lnTo>
                  <a:lnTo>
                    <a:pt x="544209" y="288996"/>
                  </a:lnTo>
                  <a:lnTo>
                    <a:pt x="567518" y="277342"/>
                  </a:lnTo>
                  <a:lnTo>
                    <a:pt x="611351" y="144050"/>
                  </a:lnTo>
                  <a:lnTo>
                    <a:pt x="656647" y="121827"/>
                  </a:lnTo>
                  <a:lnTo>
                    <a:pt x="656647" y="89129"/>
                  </a:lnTo>
                  <a:lnTo>
                    <a:pt x="637160" y="82901"/>
                  </a:lnTo>
                  <a:lnTo>
                    <a:pt x="636028" y="73606"/>
                  </a:lnTo>
                  <a:lnTo>
                    <a:pt x="624468" y="62046"/>
                  </a:lnTo>
                  <a:lnTo>
                    <a:pt x="619183" y="41757"/>
                  </a:lnTo>
                  <a:lnTo>
                    <a:pt x="602952" y="30622"/>
                  </a:lnTo>
                  <a:lnTo>
                    <a:pt x="597809" y="23356"/>
                  </a:lnTo>
                  <a:lnTo>
                    <a:pt x="573652" y="29206"/>
                  </a:lnTo>
                  <a:lnTo>
                    <a:pt x="550721" y="49165"/>
                  </a:lnTo>
                  <a:lnTo>
                    <a:pt x="508964" y="31707"/>
                  </a:lnTo>
                  <a:lnTo>
                    <a:pt x="442200" y="35151"/>
                  </a:lnTo>
                  <a:lnTo>
                    <a:pt x="399169" y="65396"/>
                  </a:lnTo>
                  <a:lnTo>
                    <a:pt x="358874" y="65396"/>
                  </a:lnTo>
                  <a:lnTo>
                    <a:pt x="301641" y="37228"/>
                  </a:lnTo>
                  <a:lnTo>
                    <a:pt x="273284" y="39587"/>
                  </a:lnTo>
                  <a:lnTo>
                    <a:pt x="257525" y="56242"/>
                  </a:lnTo>
                  <a:lnTo>
                    <a:pt x="237284" y="56242"/>
                  </a:lnTo>
                  <a:lnTo>
                    <a:pt x="211663" y="18307"/>
                  </a:lnTo>
                  <a:lnTo>
                    <a:pt x="172548" y="0"/>
                  </a:lnTo>
                  <a:lnTo>
                    <a:pt x="97527" y="15995"/>
                  </a:lnTo>
                  <a:lnTo>
                    <a:pt x="84269" y="61102"/>
                  </a:lnTo>
                  <a:lnTo>
                    <a:pt x="64971" y="73417"/>
                  </a:lnTo>
                  <a:lnTo>
                    <a:pt x="61621" y="128385"/>
                  </a:lnTo>
                  <a:lnTo>
                    <a:pt x="73606" y="153251"/>
                  </a:lnTo>
                  <a:lnTo>
                    <a:pt x="69312" y="186656"/>
                  </a:lnTo>
                  <a:lnTo>
                    <a:pt x="59073" y="193451"/>
                  </a:lnTo>
                  <a:lnTo>
                    <a:pt x="61810" y="230395"/>
                  </a:lnTo>
                  <a:lnTo>
                    <a:pt x="37746" y="250589"/>
                  </a:lnTo>
                  <a:lnTo>
                    <a:pt x="31754" y="268660"/>
                  </a:lnTo>
                  <a:lnTo>
                    <a:pt x="12079" y="300792"/>
                  </a:lnTo>
                  <a:lnTo>
                    <a:pt x="0" y="431395"/>
                  </a:lnTo>
                  <a:lnTo>
                    <a:pt x="65396" y="427101"/>
                  </a:lnTo>
                  <a:lnTo>
                    <a:pt x="93045" y="431772"/>
                  </a:lnTo>
                  <a:lnTo>
                    <a:pt x="115174" y="445125"/>
                  </a:lnTo>
                  <a:lnTo>
                    <a:pt x="122440" y="457676"/>
                  </a:lnTo>
                  <a:lnTo>
                    <a:pt x="130273" y="462300"/>
                  </a:lnTo>
                  <a:lnTo>
                    <a:pt x="136972" y="477728"/>
                  </a:lnTo>
                  <a:lnTo>
                    <a:pt x="147730" y="484995"/>
                  </a:lnTo>
                  <a:lnTo>
                    <a:pt x="145701" y="490232"/>
                  </a:lnTo>
                  <a:lnTo>
                    <a:pt x="150655" y="520193"/>
                  </a:lnTo>
                  <a:lnTo>
                    <a:pt x="167264" y="538548"/>
                  </a:lnTo>
                  <a:lnTo>
                    <a:pt x="173634" y="543219"/>
                  </a:lnTo>
                  <a:lnTo>
                    <a:pt x="188496" y="544634"/>
                  </a:lnTo>
                  <a:lnTo>
                    <a:pt x="194866" y="550485"/>
                  </a:lnTo>
                  <a:lnTo>
                    <a:pt x="215532" y="543502"/>
                  </a:lnTo>
                  <a:lnTo>
                    <a:pt x="228932" y="544964"/>
                  </a:lnTo>
                  <a:lnTo>
                    <a:pt x="244361" y="528639"/>
                  </a:lnTo>
                  <a:lnTo>
                    <a:pt x="248702" y="528639"/>
                  </a:lnTo>
                  <a:lnTo>
                    <a:pt x="266160" y="537085"/>
                  </a:lnTo>
                  <a:lnTo>
                    <a:pt x="305746" y="536802"/>
                  </a:lnTo>
                  <a:lnTo>
                    <a:pt x="309804" y="517598"/>
                  </a:lnTo>
                  <a:lnTo>
                    <a:pt x="314050" y="517362"/>
                  </a:lnTo>
                  <a:lnTo>
                    <a:pt x="333962" y="48669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9" name="Graphic 6">
              <a:extLst>
                <a:ext uri="{FF2B5EF4-FFF2-40B4-BE49-F238E27FC236}">
                  <a16:creationId xmlns:a16="http://schemas.microsoft.com/office/drawing/2014/main" id="{D38B23BC-2272-4E8B-B4C7-B17C92515E1C}"/>
                </a:ext>
              </a:extLst>
            </p:cNvPr>
            <p:cNvSpPr/>
            <p:nvPr/>
          </p:nvSpPr>
          <p:spPr>
            <a:xfrm>
              <a:off x="8062509" y="3013652"/>
              <a:ext cx="428988" cy="624939"/>
            </a:xfrm>
            <a:custGeom>
              <a:avLst/>
              <a:gdLst>
                <a:gd fmla="*/ 28168 w 428988" name="connsiteX0"/>
                <a:gd fmla="*/ 491553 h 624939" name="connsiteY0"/>
                <a:gd fmla="*/ 47938 w 428988" name="connsiteX1"/>
                <a:gd fmla="*/ 501462 h 624939" name="connsiteY1"/>
                <a:gd fmla="*/ 52609 w 428988" name="connsiteX2"/>
                <a:gd fmla="*/ 501745 h 624939" name="connsiteY2"/>
                <a:gd fmla="*/ 58743 w 428988" name="connsiteX3"/>
                <a:gd fmla="*/ 497074 h 624939" name="connsiteY3"/>
                <a:gd fmla="*/ 66858 w 428988" name="connsiteX4"/>
                <a:gd fmla="*/ 495045 h 624939" name="connsiteY4"/>
                <a:gd fmla="*/ 67141 w 428988" name="connsiteX5"/>
                <a:gd fmla="*/ 508114 h 624939" name="connsiteY5"/>
                <a:gd fmla="*/ 63697 w 428988" name="connsiteX6"/>
                <a:gd fmla="*/ 512786 h 624939" name="connsiteY6"/>
                <a:gd fmla="*/ 63697 w 428988" name="connsiteX7"/>
                <a:gd fmla="*/ 517740 h 624939" name="connsiteY7"/>
                <a:gd fmla="*/ 82193 w 428988" name="connsiteX8"/>
                <a:gd fmla="*/ 542605 h 624939" name="connsiteY8"/>
                <a:gd fmla="*/ 73558 w 428988" name="connsiteX9"/>
                <a:gd fmla="*/ 573133 h 624939" name="connsiteY9"/>
                <a:gd fmla="*/ 90261 w 428988" name="connsiteX10"/>
                <a:gd fmla="*/ 590402 h 624939" name="connsiteY10"/>
                <a:gd fmla="*/ 273615 w 428988" name="connsiteX11"/>
                <a:gd fmla="*/ 593091 h 624939" name="connsiteY11"/>
                <a:gd fmla="*/ 376002 w 428988" name="connsiteX12"/>
                <a:gd fmla="*/ 594035 h 624939" name="connsiteY12"/>
                <a:gd fmla="*/ 423232 w 428988" name="connsiteX13"/>
                <a:gd fmla="*/ 624940 h 624939" name="connsiteY13"/>
                <a:gd fmla="*/ 428988 w 428988" name="connsiteX14"/>
                <a:gd fmla="*/ 624562 h 624939" name="connsiteY14"/>
                <a:gd fmla="*/ 427431 w 428988" name="connsiteX15"/>
                <a:gd fmla="*/ 565772 h 624939" name="connsiteY15"/>
                <a:gd fmla="*/ 379493 w 428988" name="connsiteX16"/>
                <a:gd fmla="*/ 524959 h 624939" name="connsiteY16"/>
                <a:gd fmla="*/ 336887 w 428988" name="connsiteX17"/>
                <a:gd fmla="*/ 447296 h 624939" name="connsiteY17"/>
                <a:gd fmla="*/ 340756 w 428988" name="connsiteX18"/>
                <a:gd fmla="*/ 380343 h 624939" name="connsiteY18"/>
                <a:gd fmla="*/ 379305 w 428988" name="connsiteX19"/>
                <a:gd fmla="*/ 327073 h 624939" name="connsiteY19"/>
                <a:gd fmla="*/ 385155 w 428988" name="connsiteX20"/>
                <a:gd fmla="*/ 291072 h 624939" name="connsiteY20"/>
                <a:gd fmla="*/ 366329 w 428988" name="connsiteX21"/>
                <a:gd fmla="*/ 231905 h 624939" name="connsiteY21"/>
                <a:gd fmla="*/ 323817 w 428988" name="connsiteX22"/>
                <a:gd fmla="*/ 203265 h 624939" name="connsiteY22"/>
                <a:gd fmla="*/ 314852 w 428988" name="connsiteX23"/>
                <a:gd fmla="*/ 146079 h 624939" name="connsiteY23"/>
                <a:gd fmla="*/ 356421 w 428988" name="connsiteX24"/>
                <a:gd fmla="*/ 144946 h 624939" name="connsiteY24"/>
                <a:gd fmla="*/ 385863 w 428988" name="connsiteX25"/>
                <a:gd fmla="*/ 152307 h 624939" name="connsiteY25"/>
                <a:gd fmla="*/ 386995 w 428988" name="connsiteX26"/>
                <a:gd fmla="*/ 134802 h 624939" name="connsiteY26"/>
                <a:gd fmla="*/ 363451 w 428988" name="connsiteX27"/>
                <a:gd fmla="*/ 104935 h 624939" name="connsiteY27"/>
                <a:gd fmla="*/ 362555 w 428988" name="connsiteX28"/>
                <a:gd fmla="*/ 39209 h 624939" name="connsiteY28"/>
                <a:gd fmla="*/ 356374 w 428988" name="connsiteX29"/>
                <a:gd fmla="*/ 0 h 624939" name="connsiteY29"/>
                <a:gd fmla="*/ 344389 w 428988" name="connsiteX30"/>
                <a:gd fmla="*/ 2076 h 624939" name="connsiteY30"/>
                <a:gd fmla="*/ 337689 w 428988" name="connsiteX31"/>
                <a:gd fmla="*/ 8776 h 624939" name="connsiteY31"/>
                <a:gd fmla="*/ 349768 w 428988" name="connsiteX32"/>
                <a:gd fmla="*/ 12598 h 624939" name="connsiteY32"/>
                <a:gd fmla="*/ 349768 w 428988" name="connsiteX33"/>
                <a:gd fmla="*/ 63886 h 624939" name="connsiteY33"/>
                <a:gd fmla="*/ 301972 w 428988" name="connsiteX34"/>
                <a:gd fmla="*/ 87289 h 624939" name="connsiteY34"/>
                <a:gd fmla="*/ 258138 w 428988" name="connsiteX35"/>
                <a:gd fmla="*/ 220534 h 624939" name="connsiteY35"/>
                <a:gd fmla="*/ 233981 w 428988" name="connsiteX36"/>
                <a:gd fmla="*/ 232613 h 624939" name="connsiteY36"/>
                <a:gd fmla="*/ 174200 w 428988" name="connsiteX37"/>
                <a:gd fmla="*/ 361375 h 624939" name="connsiteY37"/>
                <a:gd fmla="*/ 143625 w 428988" name="connsiteX38"/>
                <a:gd fmla="*/ 367509 h 624939" name="connsiteY38"/>
                <a:gd fmla="*/ 124091 w 428988" name="connsiteX39"/>
                <a:gd fmla="*/ 339577 h 624939" name="connsiteY39"/>
                <a:gd fmla="*/ 69689 w 428988" name="connsiteX40"/>
                <a:gd fmla="*/ 342785 h 624939" name="connsiteY40"/>
                <a:gd fmla="*/ 62895 w 428988" name="connsiteX41"/>
                <a:gd fmla="*/ 355572 h 624939" name="connsiteY41"/>
                <a:gd fmla="*/ 34302 w 428988" name="connsiteX42"/>
                <a:gd fmla="*/ 388600 h 624939" name="connsiteY42"/>
                <a:gd fmla="*/ 26187 w 428988" name="connsiteX43"/>
                <a:gd fmla="*/ 425544 h 624939" name="connsiteY43"/>
                <a:gd fmla="*/ 1793 w 428988" name="connsiteX44"/>
                <a:gd fmla="*/ 463149 h 624939" name="connsiteY44"/>
                <a:gd fmla="*/ 0 w 428988" name="connsiteX45"/>
                <a:gd fmla="*/ 461969 h 624939" name="connsiteY45"/>
                <a:gd fmla="*/ 849 w 428988" name="connsiteX46"/>
                <a:gd fmla="*/ 467679 h 624939" name="connsiteY46"/>
                <a:gd fmla="*/ 19156 w 428988" name="connsiteX47"/>
                <a:gd fmla="*/ 467112 h 624939" name="connsiteY47"/>
                <a:gd fmla="*/ 28168 w 428988" name="connsiteX48"/>
                <a:gd fmla="*/ 491553 h 62493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24939" w="428988">
                  <a:moveTo>
                    <a:pt x="28168" y="491553"/>
                  </a:moveTo>
                  <a:lnTo>
                    <a:pt x="47938" y="501462"/>
                  </a:lnTo>
                  <a:lnTo>
                    <a:pt x="52609" y="501745"/>
                  </a:lnTo>
                  <a:lnTo>
                    <a:pt x="58743" y="497074"/>
                  </a:lnTo>
                  <a:lnTo>
                    <a:pt x="66858" y="495045"/>
                  </a:lnTo>
                  <a:lnTo>
                    <a:pt x="67141" y="508114"/>
                  </a:lnTo>
                  <a:lnTo>
                    <a:pt x="63697" y="512786"/>
                  </a:lnTo>
                  <a:lnTo>
                    <a:pt x="63697" y="517740"/>
                  </a:lnTo>
                  <a:lnTo>
                    <a:pt x="82193" y="542605"/>
                  </a:lnTo>
                  <a:lnTo>
                    <a:pt x="73558" y="573133"/>
                  </a:lnTo>
                  <a:lnTo>
                    <a:pt x="90261" y="590402"/>
                  </a:lnTo>
                  <a:lnTo>
                    <a:pt x="273615" y="593091"/>
                  </a:lnTo>
                  <a:lnTo>
                    <a:pt x="376002" y="594035"/>
                  </a:lnTo>
                  <a:lnTo>
                    <a:pt x="423232" y="624940"/>
                  </a:lnTo>
                  <a:lnTo>
                    <a:pt x="428988" y="624562"/>
                  </a:lnTo>
                  <a:lnTo>
                    <a:pt x="427431" y="565772"/>
                  </a:lnTo>
                  <a:lnTo>
                    <a:pt x="379493" y="524959"/>
                  </a:lnTo>
                  <a:lnTo>
                    <a:pt x="336887" y="447296"/>
                  </a:lnTo>
                  <a:lnTo>
                    <a:pt x="340756" y="380343"/>
                  </a:lnTo>
                  <a:lnTo>
                    <a:pt x="379305" y="327073"/>
                  </a:lnTo>
                  <a:lnTo>
                    <a:pt x="385155" y="291072"/>
                  </a:lnTo>
                  <a:lnTo>
                    <a:pt x="366329" y="231905"/>
                  </a:lnTo>
                  <a:lnTo>
                    <a:pt x="323817" y="203265"/>
                  </a:lnTo>
                  <a:lnTo>
                    <a:pt x="314852" y="146079"/>
                  </a:lnTo>
                  <a:lnTo>
                    <a:pt x="356421" y="144946"/>
                  </a:lnTo>
                  <a:lnTo>
                    <a:pt x="385863" y="152307"/>
                  </a:lnTo>
                  <a:lnTo>
                    <a:pt x="386995" y="134802"/>
                  </a:lnTo>
                  <a:lnTo>
                    <a:pt x="363451" y="104935"/>
                  </a:lnTo>
                  <a:lnTo>
                    <a:pt x="362555" y="39209"/>
                  </a:lnTo>
                  <a:lnTo>
                    <a:pt x="356374" y="0"/>
                  </a:lnTo>
                  <a:lnTo>
                    <a:pt x="344389" y="2076"/>
                  </a:lnTo>
                  <a:lnTo>
                    <a:pt x="337689" y="8776"/>
                  </a:lnTo>
                  <a:lnTo>
                    <a:pt x="349768" y="12598"/>
                  </a:lnTo>
                  <a:lnTo>
                    <a:pt x="349768" y="63886"/>
                  </a:lnTo>
                  <a:lnTo>
                    <a:pt x="301972" y="87289"/>
                  </a:lnTo>
                  <a:lnTo>
                    <a:pt x="258138" y="220534"/>
                  </a:lnTo>
                  <a:lnTo>
                    <a:pt x="233981" y="232613"/>
                  </a:lnTo>
                  <a:lnTo>
                    <a:pt x="174200" y="361375"/>
                  </a:lnTo>
                  <a:lnTo>
                    <a:pt x="143625" y="367509"/>
                  </a:lnTo>
                  <a:lnTo>
                    <a:pt x="124091" y="339577"/>
                  </a:lnTo>
                  <a:lnTo>
                    <a:pt x="69689" y="342785"/>
                  </a:lnTo>
                  <a:lnTo>
                    <a:pt x="62895" y="355572"/>
                  </a:lnTo>
                  <a:lnTo>
                    <a:pt x="34302" y="388600"/>
                  </a:lnTo>
                  <a:lnTo>
                    <a:pt x="26187" y="425544"/>
                  </a:lnTo>
                  <a:lnTo>
                    <a:pt x="1793" y="463149"/>
                  </a:lnTo>
                  <a:lnTo>
                    <a:pt x="0" y="461969"/>
                  </a:lnTo>
                  <a:lnTo>
                    <a:pt x="849" y="467679"/>
                  </a:lnTo>
                  <a:lnTo>
                    <a:pt x="19156" y="467112"/>
                  </a:lnTo>
                  <a:lnTo>
                    <a:pt x="28168" y="49155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0" name="Graphic 6">
              <a:extLst>
                <a:ext uri="{FF2B5EF4-FFF2-40B4-BE49-F238E27FC236}">
                  <a16:creationId xmlns:a16="http://schemas.microsoft.com/office/drawing/2014/main" id="{EC402649-CE59-4AF2-8B24-6CFDFBDDF130}"/>
                </a:ext>
              </a:extLst>
            </p:cNvPr>
            <p:cNvSpPr/>
            <p:nvPr/>
          </p:nvSpPr>
          <p:spPr>
            <a:xfrm>
              <a:off x="8079307" y="3618822"/>
              <a:ext cx="314899" cy="346842"/>
            </a:xfrm>
            <a:custGeom>
              <a:avLst/>
              <a:gdLst>
                <a:gd fmla="*/ 130697 w 314899" name="connsiteX0"/>
                <a:gd fmla="*/ 346843 h 346842" name="connsiteY0"/>
                <a:gd fmla="*/ 136076 w 314899" name="connsiteX1"/>
                <a:gd fmla="*/ 320562 h 346842" name="connsiteY1"/>
                <a:gd fmla="*/ 160847 w 314899" name="connsiteX2"/>
                <a:gd fmla="*/ 318910 h 346842" name="connsiteY2"/>
                <a:gd fmla="*/ 150420 w 314899" name="connsiteX3"/>
                <a:gd fmla="*/ 267575 h 346842" name="connsiteY3"/>
                <a:gd fmla="*/ 203548 w 314899" name="connsiteX4"/>
                <a:gd fmla="*/ 241011 h 346842" name="connsiteY4"/>
                <a:gd fmla="*/ 223931 w 314899" name="connsiteX5"/>
                <a:gd fmla="*/ 222798 h 346842" name="connsiteY5"/>
                <a:gd fmla="*/ 250212 w 314899" name="connsiteX6"/>
                <a:gd fmla="*/ 237944 h 346842" name="connsiteY6"/>
                <a:gd fmla="*/ 278805 w 314899" name="connsiteX7"/>
                <a:gd fmla="*/ 236953 h 346842" name="connsiteY7"/>
                <a:gd fmla="*/ 286118 w 314899" name="connsiteX8"/>
                <a:gd fmla="*/ 257006 h 346842" name="connsiteY8"/>
                <a:gd fmla="*/ 296451 w 314899" name="connsiteX9"/>
                <a:gd fmla="*/ 256534 h 346842" name="connsiteY9"/>
                <a:gd fmla="*/ 309946 w 314899" name="connsiteX10"/>
                <a:gd fmla="*/ 167075 h 346842" name="connsiteY10"/>
                <a:gd fmla="*/ 289279 w 314899" name="connsiteX11"/>
                <a:gd fmla="*/ 109748 h 346842" name="connsiteY11"/>
                <a:gd fmla="*/ 314900 w 314899" name="connsiteX12"/>
                <a:gd fmla="*/ 72190 h 346842" name="connsiteY12"/>
                <a:gd fmla="*/ 306124 w 314899" name="connsiteX13"/>
                <a:gd fmla="*/ 45154 h 346842" name="connsiteY13"/>
                <a:gd fmla="*/ 278852 w 314899" name="connsiteX14"/>
                <a:gd fmla="*/ 37652 h 346842" name="connsiteY14"/>
                <a:gd fmla="*/ 268802 w 314899" name="connsiteX15"/>
                <a:gd fmla="*/ 60536 h 346842" name="connsiteY15"/>
                <a:gd fmla="*/ 234689 w 314899" name="connsiteX16"/>
                <a:gd fmla="*/ 50580 h 346842" name="connsiteY16"/>
                <a:gd fmla="*/ 247853 w 314899" name="connsiteX17"/>
                <a:gd fmla="*/ 1510 h 346842" name="connsiteY17"/>
                <a:gd fmla="*/ 145937 w 314899" name="connsiteX18"/>
                <a:gd fmla="*/ 0 h 346842" name="connsiteY18"/>
                <a:gd fmla="*/ 141408 w 314899" name="connsiteX19"/>
                <a:gd fmla="*/ 12834 h 346842" name="connsiteY19"/>
                <a:gd fmla="*/ 147589 w 314899" name="connsiteX20"/>
                <a:gd fmla="*/ 60206 h 346842" name="connsiteY20"/>
                <a:gd fmla="*/ 44541 w 314899" name="connsiteX21"/>
                <a:gd fmla="*/ 70727 h 346842" name="connsiteY21"/>
                <a:gd fmla="*/ 45060 w 314899" name="connsiteX22"/>
                <a:gd fmla="*/ 104982 h 346842" name="connsiteY22"/>
                <a:gd fmla="*/ 60913 w 314899" name="connsiteX23"/>
                <a:gd fmla="*/ 117675 h 346842" name="connsiteY23"/>
                <a:gd fmla="*/ 43786 w 314899" name="connsiteX24"/>
                <a:gd fmla="*/ 114513 h 346842" name="connsiteY24"/>
                <a:gd fmla="*/ 29820 w 314899" name="connsiteX25"/>
                <a:gd fmla="*/ 108804 h 346842" name="connsiteY25"/>
                <a:gd fmla="*/ 25385 w 314899" name="connsiteX26"/>
                <a:gd fmla="*/ 150703 h 346842" name="connsiteY26"/>
                <a:gd fmla="*/ 10805 w 314899" name="connsiteX27"/>
                <a:gd fmla="*/ 162121 h 346842" name="connsiteY27"/>
                <a:gd fmla="*/ 0 w 314899" name="connsiteX28"/>
                <a:gd fmla="*/ 165943 h 346842" name="connsiteY28"/>
                <a:gd fmla="*/ 2170 w 314899" name="connsiteX29"/>
                <a:gd fmla="*/ 170284 h 346842" name="connsiteY29"/>
                <a:gd fmla="*/ 3161 w 314899" name="connsiteX30"/>
                <a:gd fmla="*/ 173775 h 346842" name="connsiteY30"/>
                <a:gd fmla="*/ 17599 w 314899" name="connsiteX31"/>
                <a:gd fmla="*/ 202651 h 346842" name="connsiteY31"/>
                <a:gd fmla="*/ 28546 w 314899" name="connsiteX32"/>
                <a:gd fmla="*/ 232565 h 346842" name="connsiteY32"/>
                <a:gd fmla="*/ 60913 w 314899" name="connsiteX33"/>
                <a:gd fmla="*/ 275408 h 346842" name="connsiteY33"/>
                <a:gd fmla="*/ 80825 w 314899" name="connsiteX34"/>
                <a:gd fmla="*/ 294800 h 346842" name="connsiteY34"/>
                <a:gd fmla="*/ 123667 w 314899" name="connsiteX35"/>
                <a:gd fmla="*/ 336132 h 346842" name="connsiteY35"/>
                <a:gd fmla="*/ 130697 w 314899" name="connsiteX36"/>
                <a:gd fmla="*/ 346843 h 346842"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346842" w="314899">
                  <a:moveTo>
                    <a:pt x="130697" y="346843"/>
                  </a:moveTo>
                  <a:lnTo>
                    <a:pt x="136076" y="320562"/>
                  </a:lnTo>
                  <a:lnTo>
                    <a:pt x="160847" y="318910"/>
                  </a:lnTo>
                  <a:lnTo>
                    <a:pt x="150420" y="267575"/>
                  </a:lnTo>
                  <a:lnTo>
                    <a:pt x="203548" y="241011"/>
                  </a:lnTo>
                  <a:lnTo>
                    <a:pt x="223931" y="222798"/>
                  </a:lnTo>
                  <a:lnTo>
                    <a:pt x="250212" y="237944"/>
                  </a:lnTo>
                  <a:lnTo>
                    <a:pt x="278805" y="236953"/>
                  </a:lnTo>
                  <a:lnTo>
                    <a:pt x="286118" y="257006"/>
                  </a:lnTo>
                  <a:lnTo>
                    <a:pt x="296451" y="256534"/>
                  </a:lnTo>
                  <a:lnTo>
                    <a:pt x="309946" y="167075"/>
                  </a:lnTo>
                  <a:lnTo>
                    <a:pt x="289279" y="109748"/>
                  </a:lnTo>
                  <a:lnTo>
                    <a:pt x="314900" y="72190"/>
                  </a:lnTo>
                  <a:lnTo>
                    <a:pt x="306124" y="45154"/>
                  </a:lnTo>
                  <a:lnTo>
                    <a:pt x="278852" y="37652"/>
                  </a:lnTo>
                  <a:lnTo>
                    <a:pt x="268802" y="60536"/>
                  </a:lnTo>
                  <a:lnTo>
                    <a:pt x="234689" y="50580"/>
                  </a:lnTo>
                  <a:lnTo>
                    <a:pt x="247853" y="1510"/>
                  </a:lnTo>
                  <a:lnTo>
                    <a:pt x="145937" y="0"/>
                  </a:lnTo>
                  <a:lnTo>
                    <a:pt x="141408" y="12834"/>
                  </a:lnTo>
                  <a:lnTo>
                    <a:pt x="147589" y="60206"/>
                  </a:lnTo>
                  <a:lnTo>
                    <a:pt x="44541" y="70727"/>
                  </a:lnTo>
                  <a:lnTo>
                    <a:pt x="45060" y="104982"/>
                  </a:lnTo>
                  <a:lnTo>
                    <a:pt x="60913" y="117675"/>
                  </a:lnTo>
                  <a:lnTo>
                    <a:pt x="43786" y="114513"/>
                  </a:lnTo>
                  <a:lnTo>
                    <a:pt x="29820" y="108804"/>
                  </a:lnTo>
                  <a:lnTo>
                    <a:pt x="25385" y="150703"/>
                  </a:lnTo>
                  <a:lnTo>
                    <a:pt x="10805" y="162121"/>
                  </a:lnTo>
                  <a:lnTo>
                    <a:pt x="0" y="165943"/>
                  </a:lnTo>
                  <a:lnTo>
                    <a:pt x="2170" y="170284"/>
                  </a:lnTo>
                  <a:lnTo>
                    <a:pt x="3161" y="173775"/>
                  </a:lnTo>
                  <a:lnTo>
                    <a:pt x="17599" y="202651"/>
                  </a:lnTo>
                  <a:lnTo>
                    <a:pt x="28546" y="232565"/>
                  </a:lnTo>
                  <a:lnTo>
                    <a:pt x="60913" y="275408"/>
                  </a:lnTo>
                  <a:lnTo>
                    <a:pt x="80825" y="294800"/>
                  </a:lnTo>
                  <a:lnTo>
                    <a:pt x="123667" y="336132"/>
                  </a:lnTo>
                  <a:lnTo>
                    <a:pt x="130697" y="346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1" name="Graphic 6">
              <a:extLst>
                <a:ext uri="{FF2B5EF4-FFF2-40B4-BE49-F238E27FC236}">
                  <a16:creationId xmlns:a16="http://schemas.microsoft.com/office/drawing/2014/main" id="{A8BF1C4C-6F1A-4D0D-922D-49E29E8B8543}"/>
                </a:ext>
              </a:extLst>
            </p:cNvPr>
            <p:cNvSpPr/>
            <p:nvPr/>
          </p:nvSpPr>
          <p:spPr>
            <a:xfrm>
              <a:off x="8258319" y="4709459"/>
              <a:ext cx="732517" cy="673538"/>
            </a:xfrm>
            <a:custGeom>
              <a:avLst/>
              <a:gdLst>
                <a:gd fmla="*/ 258226 w 732517" name="connsiteX0"/>
                <a:gd fmla="*/ 647853 h 673538" name="connsiteY0"/>
                <a:gd fmla="*/ 263322 w 732517" name="connsiteX1"/>
                <a:gd fmla="*/ 650449 h 673538" name="connsiteY1"/>
                <a:gd fmla="*/ 302248 w 732517" name="connsiteX2"/>
                <a:gd fmla="*/ 616809 h 673538" name="connsiteY2"/>
                <a:gd fmla="*/ 330180 w 732517" name="connsiteX3"/>
                <a:gd fmla="*/ 644741 h 673538" name="connsiteY3"/>
                <a:gd fmla="*/ 334143 w 732517" name="connsiteX4"/>
                <a:gd fmla="*/ 666775 h 673538" name="connsiteY4"/>
                <a:gd fmla="*/ 392792 w 732517" name="connsiteX5"/>
                <a:gd fmla="*/ 666775 h 673538" name="connsiteY5"/>
                <a:gd fmla="*/ 436860 w 732517" name="connsiteX6"/>
                <a:gd fmla="*/ 646392 h 673538" name="connsiteY6"/>
                <a:gd fmla="*/ 446013 w 732517" name="connsiteX7"/>
                <a:gd fmla="*/ 270342 h 673538" name="connsiteY7"/>
                <a:gd fmla="*/ 500795 w 732517" name="connsiteX8"/>
                <a:gd fmla="*/ 264868 h 673538" name="connsiteY8"/>
                <a:gd fmla="*/ 506315 w 732517" name="connsiteX9"/>
                <a:gd fmla="*/ 67077 h 673538" name="connsiteY9"/>
                <a:gd fmla="*/ 535143 w 732517" name="connsiteX10"/>
                <a:gd fmla="*/ 67077 h 673538" name="connsiteY10"/>
                <a:gd fmla="*/ 611910 w 732517" name="connsiteX11"/>
                <a:gd fmla="*/ 52450 h 673538" name="connsiteY11"/>
                <a:gd fmla="*/ 652960 w 732517" name="connsiteX12"/>
                <a:gd fmla="*/ 53535 h 673538" name="connsiteY12"/>
                <a:gd fmla="*/ 658715 w 732517" name="connsiteX13"/>
                <a:gd fmla="*/ 70098 h 673538" name="connsiteY13"/>
                <a:gd fmla="*/ 678296 w 732517" name="connsiteX14"/>
                <a:gd fmla="*/ 55236 h 673538" name="connsiteY14"/>
                <a:gd fmla="*/ 725810 w 732517" name="connsiteX15"/>
                <a:gd fmla="*/ 33625 h 673538" name="connsiteY15"/>
                <a:gd fmla="*/ 724820 w 732517" name="connsiteX16"/>
                <a:gd fmla="*/ 31785 h 673538" name="connsiteY16"/>
                <a:gd fmla="*/ 687451 w 732517" name="connsiteX17"/>
                <a:gd fmla="*/ 26122 h 673538" name="connsiteY17"/>
                <a:gd fmla="*/ 535850 w 732517" name="connsiteX18"/>
                <a:gd fmla="*/ 56272 h 673538" name="connsiteY18"/>
                <a:gd fmla="*/ 484186 w 732517" name="connsiteX19"/>
                <a:gd fmla="*/ 46836 h 673538" name="connsiteY19"/>
                <a:gd fmla="*/ 398455 w 732517" name="connsiteX20"/>
                <a:gd fmla="*/ 49619 h 673538" name="connsiteY20"/>
                <a:gd fmla="*/ 363775 w 732517" name="connsiteX21"/>
                <a:gd fmla="*/ 23150 h 673538" name="connsiteY21"/>
                <a:gd fmla="*/ 123989 w 732517" name="connsiteX22"/>
                <a:gd fmla="*/ 29520 h 673538" name="connsiteY22"/>
                <a:gd fmla="*/ 69116 w 732517" name="connsiteX23"/>
                <a:gd fmla="*/ -6764 h 673538" name="connsiteY23"/>
                <a:gd fmla="*/ 38352 w 732517" name="connsiteX24"/>
                <a:gd fmla="*/ 10787 h 673538" name="connsiteY24"/>
                <a:gd fmla="*/ 35664 w 732517" name="connsiteX25"/>
                <a:gd fmla="*/ 10080 h 673538" name="connsiteY25"/>
                <a:gd fmla="*/ 20896 w 732517" name="connsiteX26"/>
                <a:gd fmla="*/ 6730 h 673538" name="connsiteY26"/>
                <a:gd fmla="*/ -6707 w 732517" name="connsiteX27"/>
                <a:gd fmla="*/ 20885 h 673538" name="connsiteY27"/>
                <a:gd fmla="*/ -3592 w 732517" name="connsiteX28"/>
                <a:gd fmla="*/ 58632 h 673538" name="connsiteY28"/>
                <a:gd fmla="*/ 8344 w 732517" name="connsiteX29"/>
                <a:gd fmla="*/ 82506 h 673538" name="connsiteY29"/>
                <a:gd fmla="*/ 26273 w 732517" name="connsiteX30"/>
                <a:gd fmla="*/ 99965 h 673538" name="connsiteY30"/>
                <a:gd fmla="*/ 55668 w 732517" name="connsiteX31"/>
                <a:gd fmla="*/ 140778 h 673538" name="connsiteY31"/>
                <a:gd fmla="*/ 64162 w 732517" name="connsiteX32"/>
                <a:gd fmla="*/ 165217 h 673538" name="connsiteY32"/>
                <a:gd fmla="*/ 81100 w 732517" name="connsiteX33"/>
                <a:gd fmla="*/ 188809 h 673538" name="connsiteY33"/>
                <a:gd fmla="*/ 92046 w 732517" name="connsiteX34"/>
                <a:gd fmla="*/ 218206 h 673538" name="connsiteY34"/>
                <a:gd fmla="*/ 118423 w 732517" name="connsiteX35"/>
                <a:gd fmla="*/ 259537 h 673538" name="connsiteY35"/>
                <a:gd fmla="*/ 124934 w 732517" name="connsiteX36"/>
                <a:gd fmla="*/ 273976 h 673538" name="connsiteY36"/>
                <a:gd fmla="*/ 153243 w 732517" name="connsiteX37"/>
                <a:gd fmla="*/ 307854 h 673538" name="connsiteY37"/>
                <a:gd fmla="*/ 157254 w 732517" name="connsiteX38"/>
                <a:gd fmla="*/ 329273 h 673538" name="connsiteY38"/>
                <a:gd fmla="*/ 157254 w 732517" name="connsiteX39"/>
                <a:gd fmla="*/ 400047 h 673538" name="connsiteY39"/>
                <a:gd fmla="*/ 161217 w 732517" name="connsiteX40"/>
                <a:gd fmla="*/ 411986 h 673538" name="connsiteY40"/>
                <a:gd fmla="*/ 177164 w 732517" name="connsiteX41"/>
                <a:gd fmla="*/ 447373 h 673538" name="connsiteY41"/>
                <a:gd fmla="*/ 178676 w 732517" name="connsiteX42"/>
                <a:gd fmla="*/ 486205 h 673538" name="connsiteY42"/>
                <a:gd fmla="*/ 191603 w 732517" name="connsiteX43"/>
                <a:gd fmla="*/ 513619 h 673538" name="connsiteY43"/>
                <a:gd fmla="*/ 189103 w 732517" name="connsiteX44"/>
                <a:gd fmla="*/ 522065 h 673538" name="connsiteY44"/>
                <a:gd fmla="*/ 195095 w 732517" name="connsiteX45"/>
                <a:gd fmla="*/ 535512 h 673538" name="connsiteY45"/>
                <a:gd fmla="*/ 204532 w 732517" name="connsiteX46"/>
                <a:gd fmla="*/ 581845 h 673538" name="connsiteY46"/>
                <a:gd fmla="*/ 209485 w 732517" name="connsiteX47"/>
                <a:gd fmla="*/ 590291 h 673538" name="connsiteY47"/>
                <a:gd fmla="*/ 221942 w 732517" name="connsiteX48"/>
                <a:gd fmla="*/ 602276 h 673538" name="connsiteY48"/>
                <a:gd fmla="*/ 231897 w 732517" name="connsiteX49"/>
                <a:gd fmla="*/ 621149 h 673538"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673538" w="732517">
                  <a:moveTo>
                    <a:pt x="258226" y="647853"/>
                  </a:moveTo>
                  <a:lnTo>
                    <a:pt x="263322" y="650449"/>
                  </a:lnTo>
                  <a:lnTo>
                    <a:pt x="302248" y="616809"/>
                  </a:lnTo>
                  <a:lnTo>
                    <a:pt x="330180" y="644741"/>
                  </a:lnTo>
                  <a:lnTo>
                    <a:pt x="334143" y="666775"/>
                  </a:lnTo>
                  <a:lnTo>
                    <a:pt x="392792" y="666775"/>
                  </a:lnTo>
                  <a:lnTo>
                    <a:pt x="436860" y="646392"/>
                  </a:lnTo>
                  <a:lnTo>
                    <a:pt x="446013" y="270342"/>
                  </a:lnTo>
                  <a:lnTo>
                    <a:pt x="500795" y="264868"/>
                  </a:lnTo>
                  <a:lnTo>
                    <a:pt x="506315" y="67077"/>
                  </a:lnTo>
                  <a:lnTo>
                    <a:pt x="535143" y="67077"/>
                  </a:lnTo>
                  <a:lnTo>
                    <a:pt x="611910" y="52450"/>
                  </a:lnTo>
                  <a:lnTo>
                    <a:pt x="652960" y="53535"/>
                  </a:lnTo>
                  <a:lnTo>
                    <a:pt x="658715" y="70098"/>
                  </a:lnTo>
                  <a:lnTo>
                    <a:pt x="678296" y="55236"/>
                  </a:lnTo>
                  <a:lnTo>
                    <a:pt x="725810" y="33625"/>
                  </a:lnTo>
                  <a:lnTo>
                    <a:pt x="724820" y="31785"/>
                  </a:lnTo>
                  <a:lnTo>
                    <a:pt x="687451" y="26122"/>
                  </a:lnTo>
                  <a:lnTo>
                    <a:pt x="535850" y="56272"/>
                  </a:lnTo>
                  <a:lnTo>
                    <a:pt x="484186" y="46836"/>
                  </a:lnTo>
                  <a:lnTo>
                    <a:pt x="398455" y="49619"/>
                  </a:lnTo>
                  <a:lnTo>
                    <a:pt x="363775" y="23150"/>
                  </a:lnTo>
                  <a:lnTo>
                    <a:pt x="123989" y="29520"/>
                  </a:lnTo>
                  <a:lnTo>
                    <a:pt x="69116" y="-6764"/>
                  </a:lnTo>
                  <a:lnTo>
                    <a:pt x="38352" y="10787"/>
                  </a:lnTo>
                  <a:lnTo>
                    <a:pt x="35664" y="10080"/>
                  </a:lnTo>
                  <a:cubicBezTo>
                    <a:pt x="30284" y="8665"/>
                    <a:pt x="23584" y="7108"/>
                    <a:pt x="20896" y="6730"/>
                  </a:cubicBezTo>
                  <a:cubicBezTo>
                    <a:pt x="17357" y="8193"/>
                    <a:pt x="6741" y="13667"/>
                    <a:pt x="-6707" y="20885"/>
                  </a:cubicBezTo>
                  <a:lnTo>
                    <a:pt x="-3592" y="58632"/>
                  </a:lnTo>
                  <a:lnTo>
                    <a:pt x="8344" y="82506"/>
                  </a:lnTo>
                  <a:lnTo>
                    <a:pt x="26273" y="99965"/>
                  </a:lnTo>
                  <a:lnTo>
                    <a:pt x="55668" y="140778"/>
                  </a:lnTo>
                  <a:lnTo>
                    <a:pt x="64162" y="165217"/>
                  </a:lnTo>
                  <a:lnTo>
                    <a:pt x="81100" y="188809"/>
                  </a:lnTo>
                  <a:lnTo>
                    <a:pt x="92046" y="218206"/>
                  </a:lnTo>
                  <a:lnTo>
                    <a:pt x="118423" y="259537"/>
                  </a:lnTo>
                  <a:lnTo>
                    <a:pt x="124934" y="273976"/>
                  </a:lnTo>
                  <a:lnTo>
                    <a:pt x="153243" y="307854"/>
                  </a:lnTo>
                  <a:lnTo>
                    <a:pt x="157254" y="329273"/>
                  </a:lnTo>
                  <a:lnTo>
                    <a:pt x="157254" y="400047"/>
                  </a:lnTo>
                  <a:lnTo>
                    <a:pt x="161217" y="411986"/>
                  </a:lnTo>
                  <a:lnTo>
                    <a:pt x="177164" y="447373"/>
                  </a:lnTo>
                  <a:lnTo>
                    <a:pt x="178676" y="486205"/>
                  </a:lnTo>
                  <a:lnTo>
                    <a:pt x="191603" y="513619"/>
                  </a:lnTo>
                  <a:lnTo>
                    <a:pt x="189103" y="522065"/>
                  </a:lnTo>
                  <a:lnTo>
                    <a:pt x="195095" y="535512"/>
                  </a:lnTo>
                  <a:lnTo>
                    <a:pt x="204532" y="581845"/>
                  </a:lnTo>
                  <a:lnTo>
                    <a:pt x="209485" y="590291"/>
                  </a:lnTo>
                  <a:lnTo>
                    <a:pt x="221942" y="602276"/>
                  </a:lnTo>
                  <a:lnTo>
                    <a:pt x="231897" y="6211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2" name="Graphic 6">
              <a:extLst>
                <a:ext uri="{FF2B5EF4-FFF2-40B4-BE49-F238E27FC236}">
                  <a16:creationId xmlns:a16="http://schemas.microsoft.com/office/drawing/2014/main" id="{BB63697B-DE4C-418D-8463-BB0F4205DEAE}"/>
                </a:ext>
              </a:extLst>
            </p:cNvPr>
            <p:cNvSpPr/>
            <p:nvPr/>
          </p:nvSpPr>
          <p:spPr>
            <a:xfrm>
              <a:off x="7106533" y="3125004"/>
              <a:ext cx="334339" cy="367131"/>
            </a:xfrm>
            <a:custGeom>
              <a:avLst/>
              <a:gdLst>
                <a:gd fmla="*/ 319052 w 334339" name="connsiteX0"/>
                <a:gd fmla="*/ 299424 h 367131" name="connsiteY0"/>
                <a:gd fmla="*/ 302632 w 334339" name="connsiteX1"/>
                <a:gd fmla="*/ 291638 h 367131" name="connsiteY1"/>
                <a:gd fmla="*/ 286543 w 334339" name="connsiteX2"/>
                <a:gd fmla="*/ 222327 h 367131" name="connsiteY2"/>
                <a:gd fmla="*/ 307398 w 334339" name="connsiteX3"/>
                <a:gd fmla="*/ 194819 h 367131" name="connsiteY3"/>
                <a:gd fmla="*/ 310134 w 334339" name="connsiteX4"/>
                <a:gd fmla="*/ 168396 h 367131" name="connsiteY4"/>
                <a:gd fmla="*/ 334339 w 334339" name="connsiteX5"/>
                <a:gd fmla="*/ 136123 h 367131" name="connsiteY5"/>
                <a:gd fmla="*/ 328488 w 334339" name="connsiteX6"/>
                <a:gd fmla="*/ 77994 h 367131" name="connsiteY6"/>
                <a:gd fmla="*/ 313956 w 334339" name="connsiteX7"/>
                <a:gd fmla="*/ 77144 h 367131" name="connsiteY7"/>
                <a:gd fmla="*/ 301972 w 334339" name="connsiteX8"/>
                <a:gd fmla="*/ 49401 h 367131" name="connsiteY8"/>
                <a:gd fmla="*/ 288194 w 334339" name="connsiteX9"/>
                <a:gd fmla="*/ 47466 h 367131" name="connsiteY9"/>
                <a:gd fmla="*/ 237708 w 334339" name="connsiteX10"/>
                <a:gd fmla="*/ 64594 h 367131" name="connsiteY10"/>
                <a:gd fmla="*/ 213173 w 334339" name="connsiteX11"/>
                <a:gd fmla="*/ 65726 h 367131" name="connsiteY11"/>
                <a:gd fmla="*/ 191422 w 334339" name="connsiteX12"/>
                <a:gd fmla="*/ 23120 h 367131" name="connsiteY12"/>
                <a:gd fmla="*/ 169010 w 334339" name="connsiteX13"/>
                <a:gd fmla="*/ 14910 h 367131" name="connsiteY13"/>
                <a:gd fmla="*/ 130272 w 334339" name="connsiteX14"/>
                <a:gd fmla="*/ 30905 h 367131" name="connsiteY14"/>
                <a:gd fmla="*/ 132348 w 334339" name="connsiteX15"/>
                <a:gd fmla="*/ 519 h 367131" name="connsiteY15"/>
                <a:gd fmla="*/ 115599 w 334339" name="connsiteX16"/>
                <a:gd fmla="*/ 0 h 367131" name="connsiteY16"/>
                <a:gd fmla="*/ 108568 w 334339" name="connsiteX17"/>
                <a:gd fmla="*/ 24535 h 367131" name="connsiteY17"/>
                <a:gd fmla="*/ 69548 w 334339" name="connsiteX18"/>
                <a:gd fmla="*/ 31235 h 367131" name="connsiteY18"/>
                <a:gd fmla="*/ 58696 w 334339" name="connsiteX19"/>
                <a:gd fmla="*/ 23450 h 367131" name="connsiteY19"/>
                <a:gd fmla="*/ 28027 w 334339" name="connsiteX20"/>
                <a:gd fmla="*/ 48127 h 367131" name="connsiteY20"/>
                <a:gd fmla="*/ 28640 w 334339" name="connsiteX21"/>
                <a:gd fmla="*/ 59215 h 367131" name="connsiteY21"/>
                <a:gd fmla="*/ 41568 w 334339" name="connsiteX22"/>
                <a:gd fmla="*/ 71246 h 367131" name="connsiteY22"/>
                <a:gd fmla="*/ 41568 w 334339" name="connsiteX23"/>
                <a:gd fmla="*/ 107577 h 367131" name="connsiteY23"/>
                <a:gd fmla="*/ 54402 w 334339" name="connsiteX24"/>
                <a:gd fmla="*/ 139662 h 367131" name="connsiteY24"/>
                <a:gd fmla="*/ 23308 w 334339" name="connsiteX25"/>
                <a:gd fmla="*/ 136548 h 367131" name="connsiteY25"/>
                <a:gd fmla="*/ 23308 w 334339" name="connsiteX26"/>
                <a:gd fmla="*/ 138341 h 367131" name="connsiteY26"/>
                <a:gd fmla="*/ 32368 w 334339" name="connsiteX27"/>
                <a:gd fmla="*/ 156459 h 367131" name="connsiteY27"/>
                <a:gd fmla="*/ 15665 w 334339" name="connsiteX28"/>
                <a:gd fmla="*/ 187694 h 367131" name="connsiteY28"/>
                <a:gd fmla="*/ 3397 w 334339" name="connsiteX29"/>
                <a:gd fmla="*/ 191280 h 367131" name="connsiteY29"/>
                <a:gd fmla="*/ 10003 w 334339" name="connsiteX30"/>
                <a:gd fmla="*/ 224261 h 367131" name="connsiteY30"/>
                <a:gd fmla="*/ 0 w 334339" name="connsiteX31"/>
                <a:gd fmla="*/ 240681 h 367131" name="connsiteY31"/>
                <a:gd fmla="*/ 26234 w 334339" name="connsiteX32"/>
                <a:gd fmla="*/ 251533 h 367131" name="connsiteY32"/>
                <a:gd fmla="*/ 33406 w 334339" name="connsiteX33"/>
                <a:gd fmla="*/ 268519 h 367131" name="connsiteY33"/>
                <a:gd fmla="*/ 68510 w 334339" name="connsiteX34"/>
                <a:gd fmla="*/ 279560 h 367131" name="connsiteY34"/>
                <a:gd fmla="*/ 47089 w 334339" name="connsiteX35"/>
                <a:gd fmla="*/ 364065 h 367131" name="connsiteY35"/>
                <a:gd fmla="*/ 57799 w 334339" name="connsiteX36"/>
                <a:gd fmla="*/ 367131 h 367131" name="connsiteY36"/>
                <a:gd fmla="*/ 64782 w 334339" name="connsiteX37"/>
                <a:gd fmla="*/ 364772 h 367131" name="connsiteY37"/>
                <a:gd fmla="*/ 94744 w 334339" name="connsiteX38"/>
                <a:gd fmla="*/ 351089 h 367131" name="connsiteY38"/>
                <a:gd fmla="*/ 127630 w 334339" name="connsiteX39"/>
                <a:gd fmla="*/ 336840 h 367131" name="connsiteY39"/>
                <a:gd fmla="*/ 205010 w 334339" name="connsiteX40"/>
                <a:gd fmla="*/ 320845 h 367131" name="connsiteY40"/>
                <a:gd fmla="*/ 248089 w 334339" name="connsiteX41"/>
                <a:gd fmla="*/ 317919 h 367131" name="connsiteY41"/>
                <a:gd fmla="*/ 257950 w 334339" name="connsiteX42"/>
                <a:gd fmla="*/ 317919 h 367131" name="connsiteY42"/>
                <a:gd fmla="*/ 285033 w 334339" name="connsiteX43"/>
                <a:gd fmla="*/ 325233 h 367131" name="connsiteY43"/>
                <a:gd fmla="*/ 300462 w 334339" name="connsiteX44"/>
                <a:gd fmla="*/ 325233 h 367131" name="connsiteY44"/>
                <a:gd fmla="*/ 319052 w 334339" name="connsiteX45"/>
                <a:gd fmla="*/ 331603 h 367131" name="connsiteY45"/>
                <a:gd fmla="*/ 319052 w 334339" name="connsiteX46"/>
                <a:gd fmla="*/ 299424 h 367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367131" w="334339">
                  <a:moveTo>
                    <a:pt x="319052" y="299424"/>
                  </a:moveTo>
                  <a:lnTo>
                    <a:pt x="302632" y="291638"/>
                  </a:lnTo>
                  <a:lnTo>
                    <a:pt x="286543" y="222327"/>
                  </a:lnTo>
                  <a:lnTo>
                    <a:pt x="307398" y="194819"/>
                  </a:lnTo>
                  <a:lnTo>
                    <a:pt x="310134" y="168396"/>
                  </a:lnTo>
                  <a:lnTo>
                    <a:pt x="334339" y="136123"/>
                  </a:lnTo>
                  <a:lnTo>
                    <a:pt x="328488" y="77994"/>
                  </a:lnTo>
                  <a:lnTo>
                    <a:pt x="313956" y="77144"/>
                  </a:lnTo>
                  <a:lnTo>
                    <a:pt x="301972" y="49401"/>
                  </a:lnTo>
                  <a:lnTo>
                    <a:pt x="288194" y="47466"/>
                  </a:lnTo>
                  <a:lnTo>
                    <a:pt x="237708" y="64594"/>
                  </a:lnTo>
                  <a:lnTo>
                    <a:pt x="213173" y="65726"/>
                  </a:lnTo>
                  <a:lnTo>
                    <a:pt x="191422" y="23120"/>
                  </a:lnTo>
                  <a:lnTo>
                    <a:pt x="169010" y="14910"/>
                  </a:lnTo>
                  <a:lnTo>
                    <a:pt x="130272" y="30905"/>
                  </a:lnTo>
                  <a:lnTo>
                    <a:pt x="132348" y="519"/>
                  </a:lnTo>
                  <a:lnTo>
                    <a:pt x="115599" y="0"/>
                  </a:lnTo>
                  <a:lnTo>
                    <a:pt x="108568" y="24535"/>
                  </a:lnTo>
                  <a:lnTo>
                    <a:pt x="69548" y="31235"/>
                  </a:lnTo>
                  <a:lnTo>
                    <a:pt x="58696" y="23450"/>
                  </a:lnTo>
                  <a:lnTo>
                    <a:pt x="28027" y="48127"/>
                  </a:lnTo>
                  <a:lnTo>
                    <a:pt x="28640" y="59215"/>
                  </a:lnTo>
                  <a:lnTo>
                    <a:pt x="41568" y="71246"/>
                  </a:lnTo>
                  <a:lnTo>
                    <a:pt x="41568" y="107577"/>
                  </a:lnTo>
                  <a:lnTo>
                    <a:pt x="54402" y="139662"/>
                  </a:lnTo>
                  <a:lnTo>
                    <a:pt x="23308" y="136548"/>
                  </a:lnTo>
                  <a:lnTo>
                    <a:pt x="23308" y="138341"/>
                  </a:lnTo>
                  <a:lnTo>
                    <a:pt x="32368" y="156459"/>
                  </a:lnTo>
                  <a:lnTo>
                    <a:pt x="15665" y="187694"/>
                  </a:lnTo>
                  <a:lnTo>
                    <a:pt x="3397" y="191280"/>
                  </a:lnTo>
                  <a:lnTo>
                    <a:pt x="10003" y="224261"/>
                  </a:lnTo>
                  <a:lnTo>
                    <a:pt x="0" y="240681"/>
                  </a:lnTo>
                  <a:lnTo>
                    <a:pt x="26234" y="251533"/>
                  </a:lnTo>
                  <a:lnTo>
                    <a:pt x="33406" y="268519"/>
                  </a:lnTo>
                  <a:lnTo>
                    <a:pt x="68510" y="279560"/>
                  </a:lnTo>
                  <a:lnTo>
                    <a:pt x="47089" y="364065"/>
                  </a:lnTo>
                  <a:lnTo>
                    <a:pt x="57799" y="367131"/>
                  </a:lnTo>
                  <a:lnTo>
                    <a:pt x="64782" y="364772"/>
                  </a:lnTo>
                  <a:lnTo>
                    <a:pt x="94744" y="351089"/>
                  </a:lnTo>
                  <a:lnTo>
                    <a:pt x="127630" y="336840"/>
                  </a:lnTo>
                  <a:lnTo>
                    <a:pt x="205010" y="320845"/>
                  </a:lnTo>
                  <a:lnTo>
                    <a:pt x="248089" y="317919"/>
                  </a:lnTo>
                  <a:lnTo>
                    <a:pt x="257950" y="317919"/>
                  </a:lnTo>
                  <a:lnTo>
                    <a:pt x="285033" y="325233"/>
                  </a:lnTo>
                  <a:lnTo>
                    <a:pt x="300462" y="325233"/>
                  </a:lnTo>
                  <a:lnTo>
                    <a:pt x="319052" y="331603"/>
                  </a:lnTo>
                  <a:lnTo>
                    <a:pt x="319052" y="2994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3" name="Graphic 6">
              <a:extLst>
                <a:ext uri="{FF2B5EF4-FFF2-40B4-BE49-F238E27FC236}">
                  <a16:creationId xmlns:a16="http://schemas.microsoft.com/office/drawing/2014/main" id="{5481D1F8-0927-4B89-A13C-FBDCC6BFE07B}"/>
                </a:ext>
              </a:extLst>
            </p:cNvPr>
            <p:cNvSpPr/>
            <p:nvPr/>
          </p:nvSpPr>
          <p:spPr>
            <a:xfrm>
              <a:off x="8540522" y="5007468"/>
              <a:ext cx="855287" cy="698260"/>
            </a:xfrm>
            <a:custGeom>
              <a:avLst/>
              <a:gdLst>
                <a:gd fmla="*/ 816117 w 855287" name="connsiteX0"/>
                <a:gd fmla="*/ 257602 h 698260" name="connsiteY0"/>
                <a:gd fmla="*/ 794698 w 855287" name="connsiteX1"/>
                <a:gd fmla="*/ 283647 h 698260" name="connsiteY1"/>
                <a:gd fmla="*/ 744684 w 855287" name="connsiteX2"/>
                <a:gd fmla="*/ 275909 h 698260" name="connsiteY2"/>
                <a:gd fmla="*/ 738265 w 855287" name="connsiteX3"/>
                <a:gd fmla="*/ 225613 h 698260" name="connsiteY3"/>
                <a:gd fmla="*/ 751855 w 855287" name="connsiteX4"/>
                <a:gd fmla="*/ 201595 h 698260" name="connsiteY4"/>
                <a:gd fmla="*/ 775115 w 855287" name="connsiteX5"/>
                <a:gd fmla="*/ 181637 h 698260" name="connsiteY5"/>
                <a:gd fmla="*/ 806068 w 855287" name="connsiteX6"/>
                <a:gd fmla="*/ 194472 h 698260" name="connsiteY6"/>
                <a:gd fmla="*/ 806068 w 855287" name="connsiteX7"/>
                <a:gd fmla="*/ 122518 h 698260" name="connsiteY7"/>
                <a:gd fmla="*/ 793611 w 855287" name="connsiteX8"/>
                <a:gd fmla="*/ 34662 h 698260" name="connsiteY8"/>
                <a:gd fmla="*/ 765020 w 855287" name="connsiteX9"/>
                <a:gd fmla="*/ 1963 h 698260" name="connsiteY9"/>
                <a:gd fmla="*/ 728121 w 855287" name="connsiteX10"/>
                <a:gd fmla="*/ 1116 h 698260" name="connsiteY10"/>
                <a:gd fmla="*/ 690375 w 855287" name="connsiteX11"/>
                <a:gd fmla="*/ -6764 h 698260" name="connsiteY11"/>
                <a:gd fmla="*/ 625924 w 855287" name="connsiteX12"/>
                <a:gd fmla="*/ 24613 h 698260" name="connsiteY12"/>
                <a:gd fmla="*/ 605917 w 855287" name="connsiteX13"/>
                <a:gd fmla="*/ 43486 h 698260" name="connsiteY13"/>
                <a:gd fmla="*/ 577135 w 855287" name="connsiteX14"/>
                <a:gd fmla="*/ 58772 h 698260" name="connsiteY14"/>
                <a:gd fmla="*/ 538163 w 855287" name="connsiteX15"/>
                <a:gd fmla="*/ 107750 h 698260" name="connsiteY15"/>
                <a:gd fmla="*/ 496641 w 855287" name="connsiteX16"/>
                <a:gd fmla="*/ 136578 h 698260" name="connsiteY16"/>
                <a:gd fmla="*/ 469370 w 855287" name="connsiteX17"/>
                <a:gd fmla="*/ 186498 h 698260" name="connsiteY17"/>
                <a:gd fmla="*/ 413835 w 855287" name="connsiteX18"/>
                <a:gd fmla="*/ 195557 h 698260" name="connsiteY18"/>
                <a:gd fmla="*/ 368871 w 855287" name="connsiteX19"/>
                <a:gd fmla="*/ 175787 h 698260" name="connsiteY19"/>
                <a:gd fmla="*/ 352921 w 855287" name="connsiteX20"/>
                <a:gd fmla="*/ 181591 h 698260" name="connsiteY20"/>
                <a:gd fmla="*/ 288846 w 855287" name="connsiteX21"/>
                <a:gd fmla="*/ 251137 h 698260" name="connsiteY21"/>
                <a:gd fmla="*/ 255818 w 855287" name="connsiteX22"/>
                <a:gd fmla="*/ 260574 h 698260" name="connsiteY22"/>
                <a:gd fmla="*/ 209720 w 855287" name="connsiteX23"/>
                <a:gd fmla="*/ 246419 h 698260" name="connsiteY23"/>
                <a:gd fmla="*/ 203871 w 855287" name="connsiteX24"/>
                <a:gd fmla="*/ 231792 h 698260" name="connsiteY24"/>
                <a:gd fmla="*/ 213307 w 855287" name="connsiteX25"/>
                <a:gd fmla="*/ 206880 h 698260" name="connsiteY25"/>
                <a:gd fmla="*/ 212552 w 855287" name="connsiteX26"/>
                <a:gd fmla="*/ 189942 h 698260" name="connsiteY26"/>
                <a:gd fmla="*/ 172683 w 855287" name="connsiteX27"/>
                <a:gd fmla="*/ 149364 h 698260" name="connsiteY27"/>
                <a:gd fmla="*/ 167587 w 855287" name="connsiteX28"/>
                <a:gd fmla="*/ 357537 h 698260" name="connsiteY28"/>
                <a:gd fmla="*/ 113089 w 855287" name="connsiteX29"/>
                <a:gd fmla="*/ 382778 h 698260" name="connsiteY29"/>
                <a:gd fmla="*/ 40145 w 855287" name="connsiteX30"/>
                <a:gd fmla="*/ 382778 h 698260" name="connsiteY30"/>
                <a:gd fmla="*/ 34956 w 855287" name="connsiteX31"/>
                <a:gd fmla="*/ 353715 h 698260" name="connsiteY31"/>
                <a:gd fmla="*/ 19055 w 855287" name="connsiteX32"/>
                <a:gd fmla="*/ 337813 h 698260" name="connsiteY32"/>
                <a:gd fmla="*/ -6707 w 855287" name="connsiteX33"/>
                <a:gd fmla="*/ 360085 h 698260" name="connsiteY33"/>
                <a:gd fmla="*/ -4914 w 855287" name="connsiteX34"/>
                <a:gd fmla="*/ 370606 h 698260" name="connsiteY34"/>
                <a:gd fmla="*/ 3578 w 855287" name="connsiteX35"/>
                <a:gd fmla="*/ 381552 h 698260" name="connsiteY35"/>
                <a:gd fmla="*/ 9570 w 855287" name="connsiteX36"/>
                <a:gd fmla="*/ 398490 h 698260" name="connsiteY36"/>
                <a:gd fmla="*/ 40949 w 855287" name="connsiteX37"/>
                <a:gd fmla="*/ 466717 h 698260" name="connsiteY37"/>
                <a:gd fmla="*/ 86243 w 855287" name="connsiteX38"/>
                <a:gd fmla="*/ 537964 h 698260" name="connsiteY38"/>
                <a:gd fmla="*/ 88224 w 855287" name="connsiteX39"/>
                <a:gd fmla="*/ 576795 h 698260" name="connsiteY39"/>
                <a:gd fmla="*/ 76288 w 855287" name="connsiteX40"/>
                <a:gd fmla="*/ 586750 h 698260" name="connsiteY40"/>
                <a:gd fmla="*/ 67323 w 855287" name="connsiteX41"/>
                <a:gd fmla="*/ 584250 h 698260" name="connsiteY41"/>
                <a:gd fmla="*/ 66851 w 855287" name="connsiteX42"/>
                <a:gd fmla="*/ 598405 h 698260" name="connsiteY42"/>
                <a:gd fmla="*/ 76806 w 855287" name="connsiteX43"/>
                <a:gd fmla="*/ 604870 h 698260" name="connsiteY43"/>
                <a:gd fmla="*/ 77278 w 855287" name="connsiteX44"/>
                <a:gd fmla="*/ 614307 h 698260" name="connsiteY44"/>
                <a:gd fmla="*/ 97709 w 855287" name="connsiteX45"/>
                <a:gd fmla="*/ 636718 h 698260" name="connsiteY45"/>
                <a:gd fmla="*/ 92235 w 855287" name="connsiteX46"/>
                <a:gd fmla="*/ 661630 h 698260" name="connsiteY46"/>
                <a:gd fmla="*/ 96718 w 855287" name="connsiteX47"/>
                <a:gd fmla="*/ 675550 h 698260" name="connsiteY47"/>
                <a:gd fmla="*/ 102192 w 855287" name="connsiteX48"/>
                <a:gd fmla="*/ 672057 h 698260" name="connsiteY48"/>
                <a:gd fmla="*/ 99218 w 855287" name="connsiteX49"/>
                <a:gd fmla="*/ 661630 h 698260" name="connsiteY49"/>
                <a:gd fmla="*/ 106673 w 855287" name="connsiteX50"/>
                <a:gd fmla="*/ 658612 h 698260" name="connsiteY50"/>
                <a:gd fmla="*/ 115637 w 855287" name="connsiteX51"/>
                <a:gd fmla="*/ 657619 h 698260" name="connsiteY51"/>
                <a:gd fmla="*/ 114128 w 855287" name="connsiteX52"/>
                <a:gd fmla="*/ 674039 h 698260" name="connsiteY52"/>
                <a:gd fmla="*/ 139040 w 855287" name="connsiteX53"/>
                <a:gd fmla="*/ 673569 h 698260" name="connsiteY53"/>
                <a:gd fmla="*/ 140033 w 855287" name="connsiteX54"/>
                <a:gd fmla="*/ 683005 h 698260" name="connsiteY54"/>
                <a:gd fmla="*/ 151497 w 855287" name="connsiteX55"/>
                <a:gd fmla="*/ 690979 h 698260" name="connsiteY55"/>
                <a:gd fmla="*/ 182873 w 855287" name="connsiteX56"/>
                <a:gd fmla="*/ 691497 h 698260" name="connsiteY56"/>
                <a:gd fmla="*/ 193821 w 855287" name="connsiteX57"/>
                <a:gd fmla="*/ 679040 h 698260" name="connsiteY57"/>
                <a:gd fmla="*/ 205285 w 855287" name="connsiteX58"/>
                <a:gd fmla="*/ 678050 h 698260" name="connsiteY58"/>
                <a:gd fmla="*/ 234680 w 855287" name="connsiteX59"/>
                <a:gd fmla="*/ 675550 h 698260" name="connsiteY59"/>
                <a:gd fmla="*/ 242656 w 855287" name="connsiteX60"/>
                <a:gd fmla="*/ 672578 h 698260" name="connsiteY60"/>
                <a:gd fmla="*/ 264075 w 855287" name="connsiteX61"/>
                <a:gd fmla="*/ 672578 h 698260" name="connsiteY61"/>
                <a:gd fmla="*/ 282006 w 855287" name="connsiteX62"/>
                <a:gd fmla="*/ 656110 h 698260" name="connsiteY62"/>
                <a:gd fmla="*/ 298944 w 855287" name="connsiteX63"/>
                <a:gd fmla="*/ 655638 h 698260" name="connsiteY63"/>
                <a:gd fmla="*/ 318856 w 855287" name="connsiteX64"/>
                <a:gd fmla="*/ 658612 h 698260" name="connsiteY64"/>
                <a:gd fmla="*/ 337730 w 855287" name="connsiteX65"/>
                <a:gd fmla="*/ 660593 h 698260" name="connsiteY65"/>
                <a:gd fmla="*/ 342731 w 855287" name="connsiteX66"/>
                <a:gd fmla="*/ 653656 h 698260" name="connsiteY66"/>
                <a:gd fmla="*/ 364153 w 855287" name="connsiteX67"/>
                <a:gd fmla="*/ 653656 h 698260" name="connsiteY67"/>
                <a:gd fmla="*/ 397982 w 855287" name="connsiteX68"/>
                <a:gd fmla="*/ 664602 h 698260" name="connsiteY68"/>
                <a:gd fmla="*/ 413930 w 855287" name="connsiteX69"/>
                <a:gd fmla="*/ 664602 h 698260" name="connsiteY69"/>
                <a:gd fmla="*/ 420913 w 855287" name="connsiteX70"/>
                <a:gd fmla="*/ 656628 h 698260" name="connsiteY70"/>
                <a:gd fmla="*/ 430868 w 855287" name="connsiteX71"/>
                <a:gd fmla="*/ 655638 h 698260" name="connsiteY71"/>
                <a:gd fmla="*/ 447336 w 855287" name="connsiteX72"/>
                <a:gd fmla="*/ 657101 h 698260" name="connsiteY72"/>
                <a:gd fmla="*/ 459744 w 855287" name="connsiteX73"/>
                <a:gd fmla="*/ 656628 h 698260" name="connsiteY73"/>
                <a:gd fmla="*/ 459744 w 855287" name="connsiteX74"/>
                <a:gd fmla="*/ 643653 h 698260" name="connsiteY74"/>
                <a:gd fmla="*/ 464228 w 855287" name="connsiteX75"/>
                <a:gd fmla="*/ 640681 h 698260" name="connsiteY75"/>
                <a:gd fmla="*/ 506692 w 855287" name="connsiteX76"/>
                <a:gd fmla="*/ 640209 h 698260" name="connsiteY76"/>
                <a:gd fmla="*/ 547505 w 855287" name="connsiteX77"/>
                <a:gd fmla="*/ 622752 h 698260" name="connsiteY77"/>
                <a:gd fmla="*/ 619743 w 855287" name="connsiteX78"/>
                <a:gd fmla="*/ 564999 h 698260" name="connsiteY78"/>
                <a:gd fmla="*/ 653619 w 855287" name="connsiteX79"/>
                <a:gd fmla="*/ 528103 h 698260" name="connsiteY79"/>
                <a:gd fmla="*/ 686223 w 855287" name="connsiteX80"/>
                <a:gd fmla="*/ 502954 h 698260" name="connsiteY80"/>
                <a:gd fmla="*/ 716090 w 855287" name="connsiteX81"/>
                <a:gd fmla="*/ 464074 h 698260" name="connsiteY81"/>
                <a:gd fmla="*/ 774880 w 855287" name="connsiteX82"/>
                <a:gd fmla="*/ 378910 h 698260" name="connsiteY82"/>
                <a:gd fmla="*/ 814751 w 855287" name="connsiteX83"/>
                <a:gd fmla="*/ 359000 h 698260" name="connsiteY83"/>
                <a:gd fmla="*/ 837163 w 855287" name="connsiteX84"/>
                <a:gd fmla="*/ 311155 h 698260" name="connsiteY84"/>
                <a:gd fmla="*/ 848581 w 855287" name="connsiteX85"/>
                <a:gd fmla="*/ 257602 h 698260" name="connsiteY85"/>
                <a:gd fmla="*/ 668246 w 855287" name="connsiteX86"/>
                <a:gd fmla="*/ 421185 h 698260" name="connsiteY86"/>
                <a:gd fmla="*/ 638616 w 855287" name="connsiteX87"/>
                <a:gd fmla="*/ 443408 h 698260" name="connsiteY87"/>
                <a:gd fmla="*/ 613939 w 855287" name="connsiteX88"/>
                <a:gd fmla="*/ 447797 h 698260" name="connsiteY88"/>
                <a:gd fmla="*/ 599785 w 855287" name="connsiteX89"/>
                <a:gd fmla="*/ 464784 h 698260" name="connsiteY89"/>
                <a:gd fmla="*/ 572984 w 855287" name="connsiteX90"/>
                <a:gd fmla="*/ 464784 h 698260" name="connsiteY90"/>
                <a:gd fmla="*/ 546704 w 855287" name="connsiteX91"/>
                <a:gd fmla="*/ 431283 h 698260" name="connsiteY91"/>
                <a:gd fmla="*/ 532549 w 855287" name="connsiteX92"/>
                <a:gd fmla="*/ 407173 h 698260" name="connsiteY92"/>
                <a:gd fmla="*/ 563688 w 855287" name="connsiteX93"/>
                <a:gd fmla="*/ 367681 h 698260" name="connsiteY93"/>
                <a:gd fmla="*/ 610871 w 855287" name="connsiteX94"/>
                <a:gd fmla="*/ 342626 h 698260" name="connsiteY94"/>
                <a:gd fmla="*/ 638049 w 855287" name="connsiteX95"/>
                <a:gd fmla="*/ 340361 h 698260" name="connsiteY95"/>
                <a:gd fmla="*/ 656026 w 855287" name="connsiteX96"/>
                <a:gd fmla="*/ 365745 h 698260" name="connsiteY96"/>
                <a:gd fmla="*/ 668057 w 855287" name="connsiteX97"/>
                <a:gd fmla="*/ 384619 h 698260"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698260" w="855287">
                  <a:moveTo>
                    <a:pt x="816117" y="257602"/>
                  </a:moveTo>
                  <a:lnTo>
                    <a:pt x="794698" y="283647"/>
                  </a:lnTo>
                  <a:lnTo>
                    <a:pt x="744684" y="275909"/>
                  </a:lnTo>
                  <a:lnTo>
                    <a:pt x="738265" y="225613"/>
                  </a:lnTo>
                  <a:lnTo>
                    <a:pt x="751855" y="201595"/>
                  </a:lnTo>
                  <a:lnTo>
                    <a:pt x="775115" y="181637"/>
                  </a:lnTo>
                  <a:lnTo>
                    <a:pt x="806068" y="194472"/>
                  </a:lnTo>
                  <a:lnTo>
                    <a:pt x="806068" y="122518"/>
                  </a:lnTo>
                  <a:lnTo>
                    <a:pt x="793611" y="34662"/>
                  </a:lnTo>
                  <a:lnTo>
                    <a:pt x="765020" y="1963"/>
                  </a:lnTo>
                  <a:lnTo>
                    <a:pt x="728121" y="1116"/>
                  </a:lnTo>
                  <a:lnTo>
                    <a:pt x="690375" y="-6764"/>
                  </a:lnTo>
                  <a:lnTo>
                    <a:pt x="625924" y="24613"/>
                  </a:lnTo>
                  <a:lnTo>
                    <a:pt x="605917" y="43486"/>
                  </a:lnTo>
                  <a:lnTo>
                    <a:pt x="577135" y="58772"/>
                  </a:lnTo>
                  <a:lnTo>
                    <a:pt x="538163" y="107750"/>
                  </a:lnTo>
                  <a:lnTo>
                    <a:pt x="496641" y="136578"/>
                  </a:lnTo>
                  <a:lnTo>
                    <a:pt x="469370" y="186498"/>
                  </a:lnTo>
                  <a:lnTo>
                    <a:pt x="413835" y="195557"/>
                  </a:lnTo>
                  <a:lnTo>
                    <a:pt x="368871" y="175787"/>
                  </a:lnTo>
                  <a:lnTo>
                    <a:pt x="352921" y="181591"/>
                  </a:lnTo>
                  <a:lnTo>
                    <a:pt x="288846" y="251137"/>
                  </a:lnTo>
                  <a:lnTo>
                    <a:pt x="255818" y="260574"/>
                  </a:lnTo>
                  <a:lnTo>
                    <a:pt x="209720" y="246419"/>
                  </a:lnTo>
                  <a:lnTo>
                    <a:pt x="203871" y="231792"/>
                  </a:lnTo>
                  <a:lnTo>
                    <a:pt x="213307" y="206880"/>
                  </a:lnTo>
                  <a:lnTo>
                    <a:pt x="212552" y="189942"/>
                  </a:lnTo>
                  <a:lnTo>
                    <a:pt x="172683" y="149364"/>
                  </a:lnTo>
                  <a:lnTo>
                    <a:pt x="167587" y="357537"/>
                  </a:lnTo>
                  <a:lnTo>
                    <a:pt x="113089" y="382778"/>
                  </a:lnTo>
                  <a:lnTo>
                    <a:pt x="40145" y="382778"/>
                  </a:lnTo>
                  <a:lnTo>
                    <a:pt x="34956" y="353715"/>
                  </a:lnTo>
                  <a:lnTo>
                    <a:pt x="19055" y="337813"/>
                  </a:lnTo>
                  <a:lnTo>
                    <a:pt x="-6707" y="360085"/>
                  </a:lnTo>
                  <a:lnTo>
                    <a:pt x="-4914" y="370606"/>
                  </a:lnTo>
                  <a:lnTo>
                    <a:pt x="3578" y="381552"/>
                  </a:lnTo>
                  <a:lnTo>
                    <a:pt x="9570" y="398490"/>
                  </a:lnTo>
                  <a:lnTo>
                    <a:pt x="40949" y="466717"/>
                  </a:lnTo>
                  <a:lnTo>
                    <a:pt x="86243" y="537964"/>
                  </a:lnTo>
                  <a:lnTo>
                    <a:pt x="88224" y="576795"/>
                  </a:lnTo>
                  <a:lnTo>
                    <a:pt x="76288" y="586750"/>
                  </a:lnTo>
                  <a:lnTo>
                    <a:pt x="67323" y="584250"/>
                  </a:lnTo>
                  <a:lnTo>
                    <a:pt x="66851" y="598405"/>
                  </a:lnTo>
                  <a:lnTo>
                    <a:pt x="76806" y="604870"/>
                  </a:lnTo>
                  <a:lnTo>
                    <a:pt x="77278" y="614307"/>
                  </a:lnTo>
                  <a:lnTo>
                    <a:pt x="97709" y="636718"/>
                  </a:lnTo>
                  <a:lnTo>
                    <a:pt x="92235" y="661630"/>
                  </a:lnTo>
                  <a:lnTo>
                    <a:pt x="96718" y="675550"/>
                  </a:lnTo>
                  <a:lnTo>
                    <a:pt x="102192" y="672057"/>
                  </a:lnTo>
                  <a:lnTo>
                    <a:pt x="99218" y="661630"/>
                  </a:lnTo>
                  <a:lnTo>
                    <a:pt x="106673" y="658612"/>
                  </a:lnTo>
                  <a:lnTo>
                    <a:pt x="115637" y="657619"/>
                  </a:lnTo>
                  <a:lnTo>
                    <a:pt x="114128" y="674039"/>
                  </a:lnTo>
                  <a:lnTo>
                    <a:pt x="139040" y="673569"/>
                  </a:lnTo>
                  <a:lnTo>
                    <a:pt x="140033" y="683005"/>
                  </a:lnTo>
                  <a:lnTo>
                    <a:pt x="151497" y="690979"/>
                  </a:lnTo>
                  <a:lnTo>
                    <a:pt x="182873" y="691497"/>
                  </a:lnTo>
                  <a:lnTo>
                    <a:pt x="193821" y="679040"/>
                  </a:lnTo>
                  <a:lnTo>
                    <a:pt x="205285" y="678050"/>
                  </a:lnTo>
                  <a:lnTo>
                    <a:pt x="234680" y="675550"/>
                  </a:lnTo>
                  <a:lnTo>
                    <a:pt x="242656" y="672578"/>
                  </a:lnTo>
                  <a:lnTo>
                    <a:pt x="264075" y="672578"/>
                  </a:lnTo>
                  <a:lnTo>
                    <a:pt x="282006" y="656110"/>
                  </a:lnTo>
                  <a:lnTo>
                    <a:pt x="298944" y="655638"/>
                  </a:lnTo>
                  <a:lnTo>
                    <a:pt x="318856" y="658612"/>
                  </a:lnTo>
                  <a:lnTo>
                    <a:pt x="337730" y="660593"/>
                  </a:lnTo>
                  <a:lnTo>
                    <a:pt x="342731" y="653656"/>
                  </a:lnTo>
                  <a:lnTo>
                    <a:pt x="364153" y="653656"/>
                  </a:lnTo>
                  <a:lnTo>
                    <a:pt x="397982" y="664602"/>
                  </a:lnTo>
                  <a:lnTo>
                    <a:pt x="413930" y="664602"/>
                  </a:lnTo>
                  <a:lnTo>
                    <a:pt x="420913" y="656628"/>
                  </a:lnTo>
                  <a:lnTo>
                    <a:pt x="430868" y="655638"/>
                  </a:lnTo>
                  <a:lnTo>
                    <a:pt x="447336" y="657101"/>
                  </a:lnTo>
                  <a:lnTo>
                    <a:pt x="459744" y="656628"/>
                  </a:lnTo>
                  <a:lnTo>
                    <a:pt x="459744" y="643653"/>
                  </a:lnTo>
                  <a:lnTo>
                    <a:pt x="464228" y="640681"/>
                  </a:lnTo>
                  <a:lnTo>
                    <a:pt x="506692" y="640209"/>
                  </a:lnTo>
                  <a:lnTo>
                    <a:pt x="547505" y="622752"/>
                  </a:lnTo>
                  <a:lnTo>
                    <a:pt x="619743" y="564999"/>
                  </a:lnTo>
                  <a:lnTo>
                    <a:pt x="653619" y="528103"/>
                  </a:lnTo>
                  <a:lnTo>
                    <a:pt x="686223" y="502954"/>
                  </a:lnTo>
                  <a:lnTo>
                    <a:pt x="716090" y="464074"/>
                  </a:lnTo>
                  <a:lnTo>
                    <a:pt x="774880" y="378910"/>
                  </a:lnTo>
                  <a:lnTo>
                    <a:pt x="814751" y="359000"/>
                  </a:lnTo>
                  <a:lnTo>
                    <a:pt x="837163" y="311155"/>
                  </a:lnTo>
                  <a:lnTo>
                    <a:pt x="848581" y="257602"/>
                  </a:lnTo>
                  <a:close/>
                  <a:moveTo>
                    <a:pt x="668246" y="421185"/>
                  </a:moveTo>
                  <a:lnTo>
                    <a:pt x="638616" y="443408"/>
                  </a:lnTo>
                  <a:lnTo>
                    <a:pt x="613939" y="447797"/>
                  </a:lnTo>
                  <a:lnTo>
                    <a:pt x="599785" y="464784"/>
                  </a:lnTo>
                  <a:lnTo>
                    <a:pt x="572984" y="464784"/>
                  </a:lnTo>
                  <a:lnTo>
                    <a:pt x="546704" y="431283"/>
                  </a:lnTo>
                  <a:lnTo>
                    <a:pt x="532549" y="407173"/>
                  </a:lnTo>
                  <a:lnTo>
                    <a:pt x="563688" y="367681"/>
                  </a:lnTo>
                  <a:lnTo>
                    <a:pt x="610871" y="342626"/>
                  </a:lnTo>
                  <a:lnTo>
                    <a:pt x="638049" y="340361"/>
                  </a:lnTo>
                  <a:lnTo>
                    <a:pt x="656026" y="365745"/>
                  </a:lnTo>
                  <a:lnTo>
                    <a:pt x="668057" y="38461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4" name="Graphic 6">
              <a:extLst>
                <a:ext uri="{FF2B5EF4-FFF2-40B4-BE49-F238E27FC236}">
                  <a16:creationId xmlns:a16="http://schemas.microsoft.com/office/drawing/2014/main" id="{B4D59926-38E4-42CE-9D1C-C99F45C477CA}"/>
                </a:ext>
              </a:extLst>
            </p:cNvPr>
            <p:cNvSpPr/>
            <p:nvPr/>
          </p:nvSpPr>
          <p:spPr>
            <a:xfrm>
              <a:off x="9096432" y="5368701"/>
              <a:ext cx="105359" cy="96442"/>
            </a:xfrm>
            <a:custGeom>
              <a:avLst/>
              <a:gdLst>
                <a:gd fmla="*/ 82382 w 105359" name="connsiteX0"/>
                <a:gd fmla="*/ 0 h 96442" name="connsiteY0"/>
                <a:gd fmla="*/ 65773 w 105359" name="connsiteX1"/>
                <a:gd fmla="*/ 1368 h 96442" name="connsiteY1"/>
                <a:gd fmla="*/ 23592 w 105359" name="connsiteX2"/>
                <a:gd fmla="*/ 23780 h 96442" name="connsiteY2"/>
                <a:gd fmla="*/ 0 w 105359" name="connsiteX3"/>
                <a:gd fmla="*/ 53647 h 96442" name="connsiteY3"/>
                <a:gd fmla="*/ 9248 w 105359" name="connsiteX4"/>
                <a:gd fmla="*/ 69265 h 96442" name="connsiteY4"/>
                <a:gd fmla="*/ 30622 w 105359" name="connsiteX5"/>
                <a:gd fmla="*/ 96442 h 96442" name="connsiteY5"/>
                <a:gd fmla="*/ 44211 w 105359" name="connsiteX6"/>
                <a:gd fmla="*/ 96442 h 96442" name="connsiteY6"/>
                <a:gd fmla="*/ 57422 w 105359" name="connsiteX7"/>
                <a:gd fmla="*/ 80542 h 96442" name="connsiteY7"/>
                <a:gd fmla="*/ 83844 w 105359" name="connsiteX8"/>
                <a:gd fmla="*/ 75823 h 96442" name="connsiteY8"/>
                <a:gd fmla="*/ 105360 w 105359" name="connsiteX9"/>
                <a:gd fmla="*/ 59686 h 96442" name="connsiteY9"/>
                <a:gd fmla="*/ 105360 w 105359" name="connsiteX10"/>
                <a:gd fmla="*/ 34066 h 96442" name="connsiteY10"/>
                <a:gd fmla="*/ 95546 w 105359" name="connsiteX11"/>
                <a:gd fmla="*/ 18543 h 96442" name="connsiteY11"/>
                <a:gd fmla="*/ 82382 w 105359" name="connsiteX12"/>
                <a:gd fmla="*/ 0 h 9644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6442" w="105359">
                  <a:moveTo>
                    <a:pt x="82382" y="0"/>
                  </a:moveTo>
                  <a:lnTo>
                    <a:pt x="65773" y="1368"/>
                  </a:lnTo>
                  <a:lnTo>
                    <a:pt x="23592" y="23780"/>
                  </a:lnTo>
                  <a:lnTo>
                    <a:pt x="0" y="53647"/>
                  </a:lnTo>
                  <a:lnTo>
                    <a:pt x="9248" y="69265"/>
                  </a:lnTo>
                  <a:lnTo>
                    <a:pt x="30622" y="96442"/>
                  </a:lnTo>
                  <a:lnTo>
                    <a:pt x="44211" y="96442"/>
                  </a:lnTo>
                  <a:lnTo>
                    <a:pt x="57422" y="80542"/>
                  </a:lnTo>
                  <a:lnTo>
                    <a:pt x="83844" y="75823"/>
                  </a:lnTo>
                  <a:lnTo>
                    <a:pt x="105360" y="59686"/>
                  </a:lnTo>
                  <a:lnTo>
                    <a:pt x="105360" y="34066"/>
                  </a:lnTo>
                  <a:lnTo>
                    <a:pt x="95546" y="18543"/>
                  </a:lnTo>
                  <a:lnTo>
                    <a:pt x="8238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5" name="Graphic 6">
              <a:extLst>
                <a:ext uri="{FF2B5EF4-FFF2-40B4-BE49-F238E27FC236}">
                  <a16:creationId xmlns:a16="http://schemas.microsoft.com/office/drawing/2014/main" id="{EF686A14-2DE9-4827-869D-285A02D0451C}"/>
                </a:ext>
              </a:extLst>
            </p:cNvPr>
            <p:cNvSpPr/>
            <p:nvPr/>
          </p:nvSpPr>
          <p:spPr>
            <a:xfrm>
              <a:off x="9934497" y="3054937"/>
              <a:ext cx="551711" cy="769697"/>
            </a:xfrm>
            <a:custGeom>
              <a:avLst/>
              <a:gdLst>
                <a:gd fmla="*/ 546238 w 551711" name="connsiteX0"/>
                <a:gd fmla="*/ 84175 h 769697" name="connsiteY0"/>
                <a:gd fmla="*/ 546238 w 551711" name="connsiteX1"/>
                <a:gd fmla="*/ 78701 h 769697" name="connsiteY1"/>
                <a:gd fmla="*/ 545201 w 551711" name="connsiteX2"/>
                <a:gd fmla="*/ 47325 h 769697" name="connsiteY2"/>
                <a:gd fmla="*/ 537274 w 551711" name="connsiteX3"/>
                <a:gd fmla="*/ 38360 h 769697" name="connsiteY3"/>
                <a:gd fmla="*/ 537746 w 551711" name="connsiteX4"/>
                <a:gd fmla="*/ 32887 h 769697" name="connsiteY4"/>
                <a:gd fmla="*/ 544729 w 551711" name="connsiteX5"/>
                <a:gd fmla="*/ 21940 h 769697" name="connsiteY5"/>
                <a:gd fmla="*/ 546238 w 551711" name="connsiteX6"/>
                <a:gd fmla="*/ 8965 h 769697" name="connsiteY6"/>
                <a:gd fmla="*/ 534773 w 551711" name="connsiteX7"/>
                <a:gd fmla="*/ 7502 h 769697" name="connsiteY7"/>
                <a:gd fmla="*/ 521798 w 551711" name="connsiteX8"/>
                <a:gd fmla="*/ 0 h 769697" name="connsiteY8"/>
                <a:gd fmla="*/ 504859 w 551711" name="connsiteX9"/>
                <a:gd fmla="*/ 2501 h 769697" name="connsiteY9"/>
                <a:gd fmla="*/ 501886 w 551711" name="connsiteX10"/>
                <a:gd fmla="*/ 12456 h 769697" name="connsiteY10"/>
                <a:gd fmla="*/ 477493 w 551711" name="connsiteX11"/>
                <a:gd fmla="*/ 24913 h 769697" name="connsiteY11"/>
                <a:gd fmla="*/ 448098 w 551711" name="connsiteX12"/>
                <a:gd fmla="*/ 26894 h 769697" name="connsiteY12"/>
                <a:gd fmla="*/ 421203 w 551711" name="connsiteX13"/>
                <a:gd fmla="*/ 37369 h 769697" name="connsiteY13"/>
                <a:gd fmla="*/ 398791 w 551711" name="connsiteX14"/>
                <a:gd fmla="*/ 36850 h 769697" name="connsiteY14"/>
                <a:gd fmla="*/ 381853 w 551711" name="connsiteX15"/>
                <a:gd fmla="*/ 45343 h 769697" name="connsiteY15"/>
                <a:gd fmla="*/ 359441 w 551711" name="connsiteX16"/>
                <a:gd fmla="*/ 48834 h 769697" name="connsiteY16"/>
                <a:gd fmla="*/ 328064 w 551711" name="connsiteX17"/>
                <a:gd fmla="*/ 48316 h 769697" name="connsiteY17"/>
                <a:gd fmla="*/ 316599 w 551711" name="connsiteX18"/>
                <a:gd fmla="*/ 57280 h 769697" name="connsiteY18"/>
                <a:gd fmla="*/ 309144 w 551711" name="connsiteX19"/>
                <a:gd fmla="*/ 59262 h 769697" name="connsiteY19"/>
                <a:gd fmla="*/ 296168 w 551711" name="connsiteX20"/>
                <a:gd fmla="*/ 69218 h 769697" name="connsiteY20"/>
                <a:gd fmla="*/ 281258 w 551711" name="connsiteX21"/>
                <a:gd fmla="*/ 69737 h 769697" name="connsiteY21"/>
                <a:gd fmla="*/ 243889 w 551711" name="connsiteX22"/>
                <a:gd fmla="*/ 63273 h 769697" name="connsiteY22"/>
                <a:gd fmla="*/ 234406 w 551711" name="connsiteX23"/>
                <a:gd fmla="*/ 68746 h 769697" name="connsiteY23"/>
                <a:gd fmla="*/ 222987 w 551711" name="connsiteX24"/>
                <a:gd fmla="*/ 73228 h 769697" name="connsiteY24"/>
                <a:gd fmla="*/ 205010 w 551711" name="connsiteX25"/>
                <a:gd fmla="*/ 86675 h 769697" name="connsiteY25"/>
                <a:gd fmla="*/ 170142 w 551711" name="connsiteX26"/>
                <a:gd fmla="*/ 87666 h 769697" name="connsiteY26"/>
                <a:gd fmla="*/ 143767 w 551711" name="connsiteX27"/>
                <a:gd fmla="*/ 69218 h 769697" name="connsiteY27"/>
                <a:gd fmla="*/ 106351 w 551711" name="connsiteX28"/>
                <a:gd fmla="*/ 35151 h 769697" name="connsiteY28"/>
                <a:gd fmla="*/ 89648 w 551711" name="connsiteX29"/>
                <a:gd fmla="*/ 78465 h 769697" name="connsiteY29"/>
                <a:gd fmla="*/ 160753 w 551711" name="connsiteX30"/>
                <a:gd fmla="*/ 152449 h 769697" name="connsiteY30"/>
                <a:gd fmla="*/ 326413 w 551711" name="connsiteX31"/>
                <a:gd fmla="*/ 223459 h 769697" name="connsiteY31"/>
                <a:gd fmla="*/ 393554 w 551711" name="connsiteX32"/>
                <a:gd fmla="*/ 223459 h 769697" name="connsiteY32"/>
                <a:gd fmla="*/ 353873 w 551711" name="connsiteX33"/>
                <a:gd fmla="*/ 265216 h 769697" name="connsiteY33"/>
                <a:gd fmla="*/ 216665 w 551711" name="connsiteX34"/>
                <a:gd fmla="*/ 400867 h 769697" name="connsiteY34"/>
                <a:gd fmla="*/ 160564 w 551711" name="connsiteX35"/>
                <a:gd fmla="*/ 400867 h 769697" name="connsiteY35"/>
                <a:gd fmla="*/ 114938 w 551711" name="connsiteX36"/>
                <a:gd fmla="*/ 434698 h 769697" name="connsiteY36"/>
                <a:gd fmla="*/ 45673 w 551711" name="connsiteX37"/>
                <a:gd fmla="*/ 457817 h 769697" name="connsiteY37"/>
                <a:gd fmla="*/ 32037 w 551711" name="connsiteX38"/>
                <a:gd fmla="*/ 500046 h 769697" name="connsiteY38"/>
                <a:gd fmla="*/ 7314 w 551711" name="connsiteX39"/>
                <a:gd fmla="*/ 521892 h 769697" name="connsiteY39"/>
                <a:gd fmla="*/ 0 w 551711" name="connsiteX40"/>
                <a:gd fmla="*/ 733744 h 769697" name="connsiteY40"/>
                <a:gd fmla="*/ 36001 w 551711" name="connsiteX41"/>
                <a:gd fmla="*/ 769697 h 769697" name="connsiteY41"/>
                <a:gd fmla="*/ 83514 w 551711" name="connsiteX42"/>
                <a:gd fmla="*/ 716758 h 769697" name="connsiteY42"/>
                <a:gd fmla="*/ 86487 w 551711" name="connsiteX43"/>
                <a:gd fmla="*/ 699300 h 769697" name="connsiteY43"/>
                <a:gd fmla="*/ 100453 w 551711" name="connsiteX44"/>
                <a:gd fmla="*/ 696800 h 769697" name="connsiteY44"/>
                <a:gd fmla="*/ 148249 w 551711" name="connsiteX45"/>
                <a:gd fmla="*/ 642539 h 769697" name="connsiteY45"/>
                <a:gd fmla="*/ 221949 w 551711" name="connsiteX46"/>
                <a:gd fmla="*/ 579785 h 769697" name="connsiteY46"/>
                <a:gd fmla="*/ 243370 w 551711" name="connsiteX47"/>
                <a:gd fmla="*/ 577804 h 769697" name="connsiteY47"/>
                <a:gd fmla="*/ 275738 w 551711" name="connsiteX48"/>
                <a:gd fmla="*/ 555864 h 769697" name="connsiteY48"/>
                <a:gd fmla="*/ 294187 w 551711" name="connsiteX49"/>
                <a:gd fmla="*/ 534962 h 769697" name="connsiteY49"/>
                <a:gd fmla="*/ 298669 w 551711" name="connsiteX50"/>
                <a:gd fmla="*/ 520524 h 769697" name="connsiteY50"/>
                <a:gd fmla="*/ 321081 w 551711" name="connsiteX51"/>
                <a:gd fmla="*/ 502075 h 769697" name="connsiteY51"/>
                <a:gd fmla="*/ 340992 w 551711" name="connsiteX52"/>
                <a:gd fmla="*/ 483155 h 769697" name="connsiteY52"/>
                <a:gd fmla="*/ 372888 w 551711" name="connsiteX53"/>
                <a:gd fmla="*/ 451259 h 769697" name="connsiteY53"/>
                <a:gd fmla="*/ 388836 w 551711" name="connsiteX54"/>
                <a:gd fmla="*/ 427856 h 769697" name="connsiteY54"/>
                <a:gd fmla="*/ 401764 w 551711" name="connsiteX55"/>
                <a:gd fmla="*/ 394498 h 769697" name="connsiteY55"/>
                <a:gd fmla="*/ 438142 w 551711" name="connsiteX56"/>
                <a:gd fmla="*/ 361611 h 769697" name="connsiteY56"/>
                <a:gd fmla="*/ 442624 w 551711" name="connsiteX57"/>
                <a:gd fmla="*/ 346182 h 769697" name="connsiteY57"/>
                <a:gd fmla="*/ 452061 w 551711" name="connsiteX58"/>
                <a:gd fmla="*/ 312305 h 769697" name="connsiteY58"/>
                <a:gd fmla="*/ 481456 w 551711" name="connsiteX59"/>
                <a:gd fmla="*/ 252524 h 769697" name="connsiteY59"/>
                <a:gd fmla="*/ 486458 w 551711" name="connsiteX60"/>
                <a:gd fmla="*/ 227139 h 769697" name="connsiteY60"/>
                <a:gd fmla="*/ 502877 w 551711" name="connsiteX61"/>
                <a:gd fmla="*/ 208691 h 769697" name="connsiteY61"/>
                <a:gd fmla="*/ 503868 w 551711" name="connsiteX62"/>
                <a:gd fmla="*/ 197225 h 769697" name="connsiteY62"/>
                <a:gd fmla="*/ 510851 w 551711" name="connsiteX63"/>
                <a:gd fmla="*/ 189299 h 769697" name="connsiteY63"/>
                <a:gd fmla="*/ 517315 w 551711" name="connsiteX64"/>
                <a:gd fmla="*/ 170850 h 769697" name="connsiteY64"/>
                <a:gd fmla="*/ 528781 w 551711" name="connsiteX65"/>
                <a:gd fmla="*/ 159903 h 769697" name="connsiteY65"/>
                <a:gd fmla="*/ 535245 w 551711" name="connsiteX66"/>
                <a:gd fmla="*/ 96631 h 769697" name="connsiteY66"/>
                <a:gd fmla="*/ 542228 w 551711" name="connsiteX67"/>
                <a:gd fmla="*/ 91630 h 769697" name="connsiteY67"/>
                <a:gd fmla="*/ 551712 w 551711" name="connsiteX68"/>
                <a:gd fmla="*/ 91158 h 769697" name="connsiteY68"/>
                <a:gd fmla="*/ 551712 w 551711" name="connsiteX69"/>
                <a:gd fmla="*/ 86675 h 769697" name="connsiteY69"/>
                <a:gd fmla="*/ 546238 w 551711" name="connsiteX70"/>
                <a:gd fmla="*/ 84175 h 76969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769697" w="551711">
                  <a:moveTo>
                    <a:pt x="546238" y="84175"/>
                  </a:moveTo>
                  <a:lnTo>
                    <a:pt x="546238" y="78701"/>
                  </a:lnTo>
                  <a:lnTo>
                    <a:pt x="545201" y="47325"/>
                  </a:lnTo>
                  <a:lnTo>
                    <a:pt x="537274" y="38360"/>
                  </a:lnTo>
                  <a:lnTo>
                    <a:pt x="537746" y="32887"/>
                  </a:lnTo>
                  <a:lnTo>
                    <a:pt x="544729" y="21940"/>
                  </a:lnTo>
                  <a:lnTo>
                    <a:pt x="546238" y="8965"/>
                  </a:lnTo>
                  <a:lnTo>
                    <a:pt x="534773" y="7502"/>
                  </a:lnTo>
                  <a:lnTo>
                    <a:pt x="521798" y="0"/>
                  </a:lnTo>
                  <a:lnTo>
                    <a:pt x="504859" y="2501"/>
                  </a:lnTo>
                  <a:lnTo>
                    <a:pt x="501886" y="12456"/>
                  </a:lnTo>
                  <a:lnTo>
                    <a:pt x="477493" y="24913"/>
                  </a:lnTo>
                  <a:lnTo>
                    <a:pt x="448098" y="26894"/>
                  </a:lnTo>
                  <a:lnTo>
                    <a:pt x="421203" y="37369"/>
                  </a:lnTo>
                  <a:lnTo>
                    <a:pt x="398791" y="36850"/>
                  </a:lnTo>
                  <a:lnTo>
                    <a:pt x="381853" y="45343"/>
                  </a:lnTo>
                  <a:lnTo>
                    <a:pt x="359441" y="48834"/>
                  </a:lnTo>
                  <a:lnTo>
                    <a:pt x="328064" y="48316"/>
                  </a:lnTo>
                  <a:lnTo>
                    <a:pt x="316599" y="57280"/>
                  </a:lnTo>
                  <a:lnTo>
                    <a:pt x="309144" y="59262"/>
                  </a:lnTo>
                  <a:lnTo>
                    <a:pt x="296168" y="69218"/>
                  </a:lnTo>
                  <a:lnTo>
                    <a:pt x="281258" y="69737"/>
                  </a:lnTo>
                  <a:lnTo>
                    <a:pt x="243889" y="63273"/>
                  </a:lnTo>
                  <a:lnTo>
                    <a:pt x="234406" y="68746"/>
                  </a:lnTo>
                  <a:lnTo>
                    <a:pt x="222987" y="73228"/>
                  </a:lnTo>
                  <a:lnTo>
                    <a:pt x="205010" y="86675"/>
                  </a:lnTo>
                  <a:lnTo>
                    <a:pt x="170142" y="87666"/>
                  </a:lnTo>
                  <a:lnTo>
                    <a:pt x="143767" y="69218"/>
                  </a:lnTo>
                  <a:lnTo>
                    <a:pt x="106351" y="35151"/>
                  </a:lnTo>
                  <a:lnTo>
                    <a:pt x="89648" y="78465"/>
                  </a:lnTo>
                  <a:lnTo>
                    <a:pt x="160753" y="152449"/>
                  </a:lnTo>
                  <a:lnTo>
                    <a:pt x="326413" y="223459"/>
                  </a:lnTo>
                  <a:lnTo>
                    <a:pt x="393554" y="223459"/>
                  </a:lnTo>
                  <a:lnTo>
                    <a:pt x="353873" y="265216"/>
                  </a:lnTo>
                  <a:lnTo>
                    <a:pt x="216665" y="400867"/>
                  </a:lnTo>
                  <a:lnTo>
                    <a:pt x="160564" y="400867"/>
                  </a:lnTo>
                  <a:lnTo>
                    <a:pt x="114938" y="434698"/>
                  </a:lnTo>
                  <a:lnTo>
                    <a:pt x="45673" y="457817"/>
                  </a:lnTo>
                  <a:lnTo>
                    <a:pt x="32037" y="500046"/>
                  </a:lnTo>
                  <a:lnTo>
                    <a:pt x="7314" y="521892"/>
                  </a:lnTo>
                  <a:lnTo>
                    <a:pt x="0" y="733744"/>
                  </a:lnTo>
                  <a:lnTo>
                    <a:pt x="36001" y="769697"/>
                  </a:lnTo>
                  <a:lnTo>
                    <a:pt x="83514" y="716758"/>
                  </a:lnTo>
                  <a:lnTo>
                    <a:pt x="86487" y="699300"/>
                  </a:lnTo>
                  <a:lnTo>
                    <a:pt x="100453" y="696800"/>
                  </a:lnTo>
                  <a:lnTo>
                    <a:pt x="148249" y="642539"/>
                  </a:lnTo>
                  <a:lnTo>
                    <a:pt x="221949" y="579785"/>
                  </a:lnTo>
                  <a:lnTo>
                    <a:pt x="243370" y="577804"/>
                  </a:lnTo>
                  <a:lnTo>
                    <a:pt x="275738" y="555864"/>
                  </a:lnTo>
                  <a:lnTo>
                    <a:pt x="294187" y="534962"/>
                  </a:lnTo>
                  <a:lnTo>
                    <a:pt x="298669" y="520524"/>
                  </a:lnTo>
                  <a:lnTo>
                    <a:pt x="321081" y="502075"/>
                  </a:lnTo>
                  <a:lnTo>
                    <a:pt x="340992" y="483155"/>
                  </a:lnTo>
                  <a:lnTo>
                    <a:pt x="372888" y="451259"/>
                  </a:lnTo>
                  <a:lnTo>
                    <a:pt x="388836" y="427856"/>
                  </a:lnTo>
                  <a:lnTo>
                    <a:pt x="401764" y="394498"/>
                  </a:lnTo>
                  <a:lnTo>
                    <a:pt x="438142" y="361611"/>
                  </a:lnTo>
                  <a:lnTo>
                    <a:pt x="442624" y="346182"/>
                  </a:lnTo>
                  <a:lnTo>
                    <a:pt x="452061" y="312305"/>
                  </a:lnTo>
                  <a:lnTo>
                    <a:pt x="481456" y="252524"/>
                  </a:lnTo>
                  <a:lnTo>
                    <a:pt x="486458" y="227139"/>
                  </a:lnTo>
                  <a:lnTo>
                    <a:pt x="502877" y="208691"/>
                  </a:lnTo>
                  <a:lnTo>
                    <a:pt x="503868" y="197225"/>
                  </a:lnTo>
                  <a:lnTo>
                    <a:pt x="510851" y="189299"/>
                  </a:lnTo>
                  <a:lnTo>
                    <a:pt x="517315" y="170850"/>
                  </a:lnTo>
                  <a:lnTo>
                    <a:pt x="528781" y="159903"/>
                  </a:lnTo>
                  <a:lnTo>
                    <a:pt x="535245" y="96631"/>
                  </a:lnTo>
                  <a:lnTo>
                    <a:pt x="542228" y="91630"/>
                  </a:lnTo>
                  <a:lnTo>
                    <a:pt x="551712" y="91158"/>
                  </a:lnTo>
                  <a:lnTo>
                    <a:pt x="551712" y="86675"/>
                  </a:lnTo>
                  <a:lnTo>
                    <a:pt x="546238" y="841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6" name="Graphic 6">
              <a:extLst>
                <a:ext uri="{FF2B5EF4-FFF2-40B4-BE49-F238E27FC236}">
                  <a16:creationId xmlns:a16="http://schemas.microsoft.com/office/drawing/2014/main" id="{D0277183-B459-4DA4-B37A-7A392CF09C6C}"/>
                </a:ext>
              </a:extLst>
            </p:cNvPr>
            <p:cNvSpPr/>
            <p:nvPr/>
          </p:nvSpPr>
          <p:spPr>
            <a:xfrm>
              <a:off x="9292289" y="4350679"/>
              <a:ext cx="604179" cy="907235"/>
            </a:xfrm>
            <a:custGeom>
              <a:avLst/>
              <a:gdLst>
                <a:gd fmla="*/ 552419 w 604179" name="connsiteX0"/>
                <a:gd fmla="*/ 35010 h 907235" name="connsiteY0"/>
                <a:gd fmla="*/ 490374 w 604179" name="connsiteX1"/>
                <a:gd fmla="*/ 50014 h 907235" name="connsiteY1"/>
                <a:gd fmla="*/ 468103 w 604179" name="connsiteX2"/>
                <a:gd fmla="*/ 44918 h 907235" name="connsiteY2"/>
                <a:gd fmla="*/ 444748 w 604179" name="connsiteX3"/>
                <a:gd fmla="*/ 46617 h 907235" name="connsiteY3"/>
                <a:gd fmla="*/ 434273 w 604179" name="connsiteX4"/>
                <a:gd fmla="*/ 61574 h 907235" name="connsiteY4"/>
                <a:gd fmla="*/ 391431 w 604179" name="connsiteX5"/>
                <a:gd fmla="*/ 62612 h 907235" name="connsiteY5"/>
                <a:gd fmla="*/ 372463 w 604179" name="connsiteX6"/>
                <a:gd fmla="*/ 69076 h 907235" name="connsiteY6"/>
                <a:gd fmla="*/ 355005 w 604179" name="connsiteX7"/>
                <a:gd fmla="*/ 68463 h 907235" name="connsiteY7"/>
                <a:gd fmla="*/ 341133 w 604179" name="connsiteX8"/>
                <a:gd fmla="*/ 56525 h 907235" name="connsiteY8"/>
                <a:gd fmla="*/ 317872 w 604179" name="connsiteX9"/>
                <a:gd fmla="*/ 59167 h 907235" name="connsiteY9"/>
                <a:gd fmla="*/ 281777 w 604179" name="connsiteX10"/>
                <a:gd fmla="*/ 60017 h 907235" name="connsiteY10"/>
                <a:gd fmla="*/ 269227 w 604179" name="connsiteX11"/>
                <a:gd fmla="*/ 115740 h 907235" name="connsiteY11"/>
                <a:gd fmla="*/ 276351 w 604179" name="connsiteX12"/>
                <a:gd fmla="*/ 166509 h 907235" name="connsiteY12"/>
                <a:gd fmla="*/ 278852 w 604179" name="connsiteX13"/>
                <a:gd fmla="*/ 182268 h 907235" name="connsiteY13"/>
                <a:gd fmla="*/ 297489 w 604179" name="connsiteX14"/>
                <a:gd fmla="*/ 210200 h 907235" name="connsiteY14"/>
                <a:gd fmla="*/ 327781 w 604179" name="connsiteX15"/>
                <a:gd fmla="*/ 233650 h 907235" name="connsiteY15"/>
                <a:gd fmla="*/ 322638 w 604179" name="connsiteX16"/>
                <a:gd fmla="*/ 310512 h 907235" name="connsiteY16"/>
                <a:gd fmla="*/ 288383 w 604179" name="connsiteX17"/>
                <a:gd fmla="*/ 320703 h 907235" name="connsiteY17"/>
                <a:gd fmla="*/ 286024 w 604179" name="connsiteX18"/>
                <a:gd fmla="*/ 334292 h 907235" name="connsiteY18"/>
                <a:gd fmla="*/ 297631 w 604179" name="connsiteX19"/>
                <a:gd fmla="*/ 347692 h 907235" name="connsiteY19"/>
                <a:gd fmla="*/ 295083 w 604179" name="connsiteX20"/>
                <a:gd fmla="*/ 379682 h 907235" name="connsiteY20"/>
                <a:gd fmla="*/ 263612 w 604179" name="connsiteX21"/>
                <a:gd fmla="*/ 379682 h 907235" name="connsiteY21"/>
                <a:gd fmla="*/ 252760 w 604179" name="connsiteX22"/>
                <a:gd fmla="*/ 359063 h 907235" name="connsiteY22"/>
                <a:gd fmla="*/ 219401 w 604179" name="connsiteX23"/>
                <a:gd fmla="*/ 310983 h 907235" name="connsiteY23"/>
                <a:gd fmla="*/ 244691 w 604179" name="connsiteX24"/>
                <a:gd fmla="*/ 269793 h 907235" name="connsiteY24"/>
                <a:gd fmla="*/ 232660 w 604179" name="connsiteX25"/>
                <a:gd fmla="*/ 235207 h 907235" name="connsiteY25"/>
                <a:gd fmla="*/ 188072 w 604179" name="connsiteX26"/>
                <a:gd fmla="*/ 232565 h 907235" name="connsiteY26"/>
                <a:gd fmla="*/ 159573 w 604179" name="connsiteX27"/>
                <a:gd fmla="*/ 204067 h 907235" name="connsiteY27"/>
                <a:gd fmla="*/ 0 w 604179" name="connsiteX28"/>
                <a:gd fmla="*/ 257808 h 907235" name="connsiteY28"/>
                <a:gd fmla="*/ 6983 w 604179" name="connsiteX29"/>
                <a:gd fmla="*/ 291922 h 907235" name="connsiteY29"/>
                <a:gd fmla="*/ 93942 w 604179" name="connsiteX30"/>
                <a:gd fmla="*/ 305133 h 907235" name="connsiteY30"/>
                <a:gd fmla="*/ 154997 w 604179" name="connsiteX31"/>
                <a:gd fmla="*/ 341558 h 907235" name="connsiteY31"/>
                <a:gd fmla="*/ 155940 w 604179" name="connsiteX32"/>
                <a:gd fmla="*/ 412003 h 907235" name="connsiteY32"/>
                <a:gd fmla="*/ 137775 w 604179" name="connsiteX33"/>
                <a:gd fmla="*/ 481928 h 907235" name="connsiteY33"/>
                <a:gd fmla="*/ 143342 w 604179" name="connsiteX34"/>
                <a:gd fmla="*/ 531187 h 907235" name="connsiteY34"/>
                <a:gd fmla="*/ 116354 w 604179" name="connsiteX35"/>
                <a:gd fmla="*/ 581437 h 907235" name="connsiteY35"/>
                <a:gd fmla="*/ 111777 w 604179" name="connsiteX36"/>
                <a:gd fmla="*/ 604321 h 907235" name="connsiteY36"/>
                <a:gd fmla="*/ 89695 w 604179" name="connsiteX37"/>
                <a:gd fmla="*/ 644709 h 907235" name="connsiteY37"/>
                <a:gd fmla="*/ 67755 w 604179" name="connsiteX38"/>
                <a:gd fmla="*/ 663111 h 907235" name="connsiteY38"/>
                <a:gd fmla="*/ 61999 w 604179" name="connsiteX39"/>
                <a:gd fmla="*/ 695148 h 907235" name="connsiteY39"/>
                <a:gd fmla="*/ 74691 w 604179" name="connsiteX40"/>
                <a:gd fmla="*/ 784937 h 907235" name="connsiteY40"/>
                <a:gd fmla="*/ 74691 w 604179" name="connsiteX41"/>
                <a:gd fmla="*/ 907236 h 907235" name="connsiteY41"/>
                <a:gd fmla="*/ 106492 w 604179" name="connsiteX42"/>
                <a:gd fmla="*/ 907236 h 907235" name="connsiteY42"/>
                <a:gd fmla="*/ 111588 w 604179" name="connsiteX43"/>
                <a:gd fmla="*/ 883361 h 907235" name="connsiteY43"/>
                <a:gd fmla="*/ 100594 w 604179" name="connsiteX44"/>
                <a:gd fmla="*/ 885862 h 907235" name="connsiteY44"/>
                <a:gd fmla="*/ 93139 w 604179" name="connsiteX45"/>
                <a:gd fmla="*/ 870433 h 907235" name="connsiteY45"/>
                <a:gd fmla="*/ 108097 w 604179" name="connsiteX46"/>
                <a:gd fmla="*/ 850994 h 907235" name="connsiteY46"/>
                <a:gd fmla="*/ 121544 w 604179" name="connsiteX47"/>
                <a:gd fmla="*/ 844011 h 907235" name="connsiteY47"/>
                <a:gd fmla="*/ 151411 w 604179" name="connsiteX48"/>
                <a:gd fmla="*/ 829573 h 907235" name="connsiteY48"/>
                <a:gd fmla="*/ 216665 w 604179" name="connsiteX49"/>
                <a:gd fmla="*/ 808151 h 907235" name="connsiteY49"/>
                <a:gd fmla="*/ 241058 w 604179" name="connsiteX50"/>
                <a:gd fmla="*/ 789231 h 907235" name="connsiteY50"/>
                <a:gd fmla="*/ 256015 w 604179" name="connsiteX51"/>
                <a:gd fmla="*/ 759364 h 907235" name="connsiteY51"/>
                <a:gd fmla="*/ 245541 w 604179" name="connsiteX52"/>
                <a:gd fmla="*/ 766347 h 907235" name="connsiteY52"/>
                <a:gd fmla="*/ 261017 w 604179" name="connsiteX53"/>
                <a:gd fmla="*/ 719494 h 907235" name="connsiteY53"/>
                <a:gd fmla="*/ 269982 w 604179" name="connsiteX54"/>
                <a:gd fmla="*/ 660752 h 907235" name="connsiteY54"/>
                <a:gd fmla="*/ 259507 w 604179" name="connsiteX55"/>
                <a:gd fmla="*/ 659714 h 907235" name="connsiteY55"/>
                <a:gd fmla="*/ 255496 w 604179" name="connsiteX56"/>
                <a:gd fmla="*/ 636311 h 907235" name="connsiteY56"/>
                <a:gd fmla="*/ 247570 w 604179" name="connsiteX57"/>
                <a:gd fmla="*/ 585023 h 907235" name="connsiteY57"/>
                <a:gd fmla="*/ 230112 w 604179" name="connsiteX58"/>
                <a:gd fmla="*/ 570066 h 907235" name="connsiteY58"/>
                <a:gd fmla="*/ 231622 w 604179" name="connsiteX59"/>
                <a:gd fmla="*/ 534726 h 907235" name="connsiteY59"/>
                <a:gd fmla="*/ 238605 w 604179" name="connsiteX60"/>
                <a:gd fmla="*/ 530715 h 907235" name="connsiteY60"/>
                <a:gd fmla="*/ 247570 w 604179" name="connsiteX61"/>
                <a:gd fmla="*/ 524770 h 907235" name="connsiteY61"/>
                <a:gd fmla="*/ 261017 w 604179" name="connsiteX62"/>
                <a:gd fmla="*/ 518259 h 907235" name="connsiteY62"/>
                <a:gd fmla="*/ 291874 w 604179" name="connsiteX63"/>
                <a:gd fmla="*/ 487401 h 907235" name="connsiteY63"/>
                <a:gd fmla="*/ 304331 w 604179" name="connsiteX64"/>
                <a:gd fmla="*/ 480418 h 907235" name="connsiteY64"/>
                <a:gd fmla="*/ 313296 w 604179" name="connsiteX65"/>
                <a:gd fmla="*/ 463479 h 907235" name="connsiteY65"/>
                <a:gd fmla="*/ 321741 w 604179" name="connsiteX66"/>
                <a:gd fmla="*/ 473954 h 907235" name="connsiteY66"/>
                <a:gd fmla="*/ 345191 w 604179" name="connsiteX67"/>
                <a:gd fmla="*/ 448050 h 907235" name="connsiteY67"/>
                <a:gd fmla="*/ 346654 w 604179" name="connsiteX68"/>
                <a:gd fmla="*/ 435594 h 907235" name="connsiteY68"/>
                <a:gd fmla="*/ 359110 w 604179" name="connsiteX69"/>
                <a:gd fmla="*/ 432622 h 907235" name="connsiteY69"/>
                <a:gd fmla="*/ 362130 w 604179" name="connsiteX70"/>
                <a:gd fmla="*/ 422147 h 907235" name="connsiteY70"/>
                <a:gd fmla="*/ 419410 w 604179" name="connsiteX71"/>
                <a:gd fmla="*/ 388269 h 907235" name="connsiteY71"/>
                <a:gd fmla="*/ 447767 w 604179" name="connsiteX72"/>
                <a:gd fmla="*/ 375813 h 907235" name="connsiteY72"/>
                <a:gd fmla="*/ 468197 w 604179" name="connsiteX73"/>
                <a:gd fmla="*/ 374350 h 907235" name="connsiteY73"/>
                <a:gd fmla="*/ 483626 w 604179" name="connsiteX74"/>
                <a:gd fmla="*/ 365857 h 907235" name="connsiteY74"/>
                <a:gd fmla="*/ 486127 w 604179" name="connsiteX75"/>
                <a:gd fmla="*/ 356893 h 907235" name="connsiteY75"/>
                <a:gd fmla="*/ 517504 w 604179" name="connsiteX76"/>
                <a:gd fmla="*/ 342455 h 907235" name="connsiteY76"/>
                <a:gd fmla="*/ 528969 w 604179" name="connsiteX77"/>
                <a:gd fmla="*/ 331508 h 907235" name="connsiteY77"/>
                <a:gd fmla="*/ 525997 w 604179" name="connsiteX78"/>
                <a:gd fmla="*/ 323015 h 907235" name="connsiteY78"/>
                <a:gd fmla="*/ 534443 w 604179" name="connsiteX79"/>
                <a:gd fmla="*/ 317542 h 907235" name="connsiteY79"/>
                <a:gd fmla="*/ 543407 w 604179" name="connsiteX80"/>
                <a:gd fmla="*/ 307586 h 907235" name="connsiteY80"/>
                <a:gd fmla="*/ 573274 w 604179" name="connsiteX81"/>
                <a:gd fmla="*/ 283193 h 907235" name="connsiteY81"/>
                <a:gd fmla="*/ 573793 w 604179" name="connsiteX82"/>
                <a:gd fmla="*/ 271208 h 907235" name="connsiteY82"/>
                <a:gd fmla="*/ 571812 w 604179" name="connsiteX83"/>
                <a:gd fmla="*/ 262244 h 907235" name="connsiteY83"/>
                <a:gd fmla="*/ 588231 w 604179" name="connsiteX84"/>
                <a:gd fmla="*/ 237378 h 907235" name="connsiteY84"/>
                <a:gd fmla="*/ 588231 w 604179" name="connsiteX85"/>
                <a:gd fmla="*/ 225393 h 907235" name="connsiteY85"/>
                <a:gd fmla="*/ 583749 w 604179" name="connsiteX86"/>
                <a:gd fmla="*/ 218458 h 907235" name="connsiteY86"/>
                <a:gd fmla="*/ 584740 w 604179" name="connsiteX87"/>
                <a:gd fmla="*/ 212465 h 907235" name="connsiteY87"/>
                <a:gd fmla="*/ 583277 w 604179" name="connsiteX88"/>
                <a:gd fmla="*/ 207983 h 907235" name="connsiteY88"/>
                <a:gd fmla="*/ 576294 w 604179" name="connsiteX89"/>
                <a:gd fmla="*/ 206992 h 907235" name="connsiteY89"/>
                <a:gd fmla="*/ 577757 w 604179" name="connsiteX90"/>
                <a:gd fmla="*/ 195527 h 907235" name="connsiteY90"/>
                <a:gd fmla="*/ 575775 w 604179" name="connsiteX91"/>
                <a:gd fmla="*/ 173634 h 907235" name="connsiteY91"/>
                <a:gd fmla="*/ 579267 w 604179" name="connsiteX92"/>
                <a:gd fmla="*/ 153203 h 907235" name="connsiteY92"/>
                <a:gd fmla="*/ 575775 w 604179" name="connsiteX93"/>
                <a:gd fmla="*/ 131263 h 907235" name="connsiteY93"/>
                <a:gd fmla="*/ 580776 w 604179" name="connsiteX94"/>
                <a:gd fmla="*/ 122817 h 907235" name="connsiteY94"/>
                <a:gd fmla="*/ 579786 w 604179" name="connsiteX95"/>
                <a:gd fmla="*/ 59073 h 907235" name="connsiteY95"/>
                <a:gd fmla="*/ 602197 w 604179" name="connsiteX96"/>
                <a:gd fmla="*/ 26658 h 907235" name="connsiteY96"/>
                <a:gd fmla="*/ 604179 w 604179" name="connsiteX97"/>
                <a:gd fmla="*/ 2265 h 907235" name="connsiteY97"/>
                <a:gd fmla="*/ 601537 w 604179" name="connsiteX98"/>
                <a:gd fmla="*/ 0 h 907235" name="connsiteY98"/>
                <a:gd fmla="*/ 552419 w 604179" name="connsiteX99"/>
                <a:gd fmla="*/ 35010 h 907235"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07235" w="604179">
                  <a:moveTo>
                    <a:pt x="552419" y="35010"/>
                  </a:moveTo>
                  <a:lnTo>
                    <a:pt x="490374" y="50014"/>
                  </a:lnTo>
                  <a:lnTo>
                    <a:pt x="468103" y="44918"/>
                  </a:lnTo>
                  <a:lnTo>
                    <a:pt x="444748" y="46617"/>
                  </a:lnTo>
                  <a:lnTo>
                    <a:pt x="434273" y="61574"/>
                  </a:lnTo>
                  <a:lnTo>
                    <a:pt x="391431" y="62612"/>
                  </a:lnTo>
                  <a:lnTo>
                    <a:pt x="372463" y="69076"/>
                  </a:lnTo>
                  <a:lnTo>
                    <a:pt x="355005" y="68463"/>
                  </a:lnTo>
                  <a:lnTo>
                    <a:pt x="341133" y="56525"/>
                  </a:lnTo>
                  <a:lnTo>
                    <a:pt x="317872" y="59167"/>
                  </a:lnTo>
                  <a:lnTo>
                    <a:pt x="281777" y="60017"/>
                  </a:lnTo>
                  <a:lnTo>
                    <a:pt x="269227" y="115740"/>
                  </a:lnTo>
                  <a:lnTo>
                    <a:pt x="276351" y="166509"/>
                  </a:lnTo>
                  <a:lnTo>
                    <a:pt x="278852" y="182268"/>
                  </a:lnTo>
                  <a:lnTo>
                    <a:pt x="297489" y="210200"/>
                  </a:lnTo>
                  <a:lnTo>
                    <a:pt x="327781" y="233650"/>
                  </a:lnTo>
                  <a:lnTo>
                    <a:pt x="322638" y="310512"/>
                  </a:lnTo>
                  <a:lnTo>
                    <a:pt x="288383" y="320703"/>
                  </a:lnTo>
                  <a:lnTo>
                    <a:pt x="286024" y="334292"/>
                  </a:lnTo>
                  <a:lnTo>
                    <a:pt x="297631" y="347692"/>
                  </a:lnTo>
                  <a:lnTo>
                    <a:pt x="295083" y="379682"/>
                  </a:lnTo>
                  <a:lnTo>
                    <a:pt x="263612" y="379682"/>
                  </a:lnTo>
                  <a:lnTo>
                    <a:pt x="252760" y="359063"/>
                  </a:lnTo>
                  <a:lnTo>
                    <a:pt x="219401" y="310983"/>
                  </a:lnTo>
                  <a:lnTo>
                    <a:pt x="244691" y="269793"/>
                  </a:lnTo>
                  <a:lnTo>
                    <a:pt x="232660" y="235207"/>
                  </a:lnTo>
                  <a:lnTo>
                    <a:pt x="188072" y="232565"/>
                  </a:lnTo>
                  <a:lnTo>
                    <a:pt x="159573" y="204067"/>
                  </a:lnTo>
                  <a:lnTo>
                    <a:pt x="0" y="257808"/>
                  </a:lnTo>
                  <a:lnTo>
                    <a:pt x="6983" y="291922"/>
                  </a:lnTo>
                  <a:lnTo>
                    <a:pt x="93942" y="305133"/>
                  </a:lnTo>
                  <a:lnTo>
                    <a:pt x="154997" y="341558"/>
                  </a:lnTo>
                  <a:lnTo>
                    <a:pt x="155940" y="412003"/>
                  </a:lnTo>
                  <a:lnTo>
                    <a:pt x="137775" y="481928"/>
                  </a:lnTo>
                  <a:lnTo>
                    <a:pt x="143342" y="531187"/>
                  </a:lnTo>
                  <a:lnTo>
                    <a:pt x="116354" y="581437"/>
                  </a:lnTo>
                  <a:lnTo>
                    <a:pt x="111777" y="604321"/>
                  </a:lnTo>
                  <a:lnTo>
                    <a:pt x="89695" y="644709"/>
                  </a:lnTo>
                  <a:lnTo>
                    <a:pt x="67755" y="663111"/>
                  </a:lnTo>
                  <a:lnTo>
                    <a:pt x="61999" y="695148"/>
                  </a:lnTo>
                  <a:lnTo>
                    <a:pt x="74691" y="784937"/>
                  </a:lnTo>
                  <a:lnTo>
                    <a:pt x="74691" y="907236"/>
                  </a:lnTo>
                  <a:lnTo>
                    <a:pt x="106492" y="907236"/>
                  </a:lnTo>
                  <a:lnTo>
                    <a:pt x="111588" y="883361"/>
                  </a:lnTo>
                  <a:lnTo>
                    <a:pt x="100594" y="885862"/>
                  </a:lnTo>
                  <a:lnTo>
                    <a:pt x="93139" y="870433"/>
                  </a:lnTo>
                  <a:lnTo>
                    <a:pt x="108097" y="850994"/>
                  </a:lnTo>
                  <a:lnTo>
                    <a:pt x="121544" y="844011"/>
                  </a:lnTo>
                  <a:lnTo>
                    <a:pt x="151411" y="829573"/>
                  </a:lnTo>
                  <a:lnTo>
                    <a:pt x="216665" y="808151"/>
                  </a:lnTo>
                  <a:lnTo>
                    <a:pt x="241058" y="789231"/>
                  </a:lnTo>
                  <a:lnTo>
                    <a:pt x="256015" y="759364"/>
                  </a:lnTo>
                  <a:lnTo>
                    <a:pt x="245541" y="766347"/>
                  </a:lnTo>
                  <a:lnTo>
                    <a:pt x="261017" y="719494"/>
                  </a:lnTo>
                  <a:lnTo>
                    <a:pt x="269982" y="660752"/>
                  </a:lnTo>
                  <a:lnTo>
                    <a:pt x="259507" y="659714"/>
                  </a:lnTo>
                  <a:lnTo>
                    <a:pt x="255496" y="636311"/>
                  </a:lnTo>
                  <a:lnTo>
                    <a:pt x="247570" y="585023"/>
                  </a:lnTo>
                  <a:lnTo>
                    <a:pt x="230112" y="570066"/>
                  </a:lnTo>
                  <a:lnTo>
                    <a:pt x="231622" y="534726"/>
                  </a:lnTo>
                  <a:lnTo>
                    <a:pt x="238605" y="530715"/>
                  </a:lnTo>
                  <a:lnTo>
                    <a:pt x="247570" y="524770"/>
                  </a:lnTo>
                  <a:lnTo>
                    <a:pt x="261017" y="518259"/>
                  </a:lnTo>
                  <a:lnTo>
                    <a:pt x="291874" y="487401"/>
                  </a:lnTo>
                  <a:lnTo>
                    <a:pt x="304331" y="480418"/>
                  </a:lnTo>
                  <a:lnTo>
                    <a:pt x="313296" y="463479"/>
                  </a:lnTo>
                  <a:lnTo>
                    <a:pt x="321741" y="473954"/>
                  </a:lnTo>
                  <a:lnTo>
                    <a:pt x="345191" y="448050"/>
                  </a:lnTo>
                  <a:lnTo>
                    <a:pt x="346654" y="435594"/>
                  </a:lnTo>
                  <a:lnTo>
                    <a:pt x="359110" y="432622"/>
                  </a:lnTo>
                  <a:lnTo>
                    <a:pt x="362130" y="422147"/>
                  </a:lnTo>
                  <a:lnTo>
                    <a:pt x="419410" y="388269"/>
                  </a:lnTo>
                  <a:lnTo>
                    <a:pt x="447767" y="375813"/>
                  </a:lnTo>
                  <a:lnTo>
                    <a:pt x="468197" y="374350"/>
                  </a:lnTo>
                  <a:lnTo>
                    <a:pt x="483626" y="365857"/>
                  </a:lnTo>
                  <a:lnTo>
                    <a:pt x="486127" y="356893"/>
                  </a:lnTo>
                  <a:lnTo>
                    <a:pt x="517504" y="342455"/>
                  </a:lnTo>
                  <a:lnTo>
                    <a:pt x="528969" y="331508"/>
                  </a:lnTo>
                  <a:lnTo>
                    <a:pt x="525997" y="323015"/>
                  </a:lnTo>
                  <a:lnTo>
                    <a:pt x="534443" y="317542"/>
                  </a:lnTo>
                  <a:lnTo>
                    <a:pt x="543407" y="307586"/>
                  </a:lnTo>
                  <a:lnTo>
                    <a:pt x="573274" y="283193"/>
                  </a:lnTo>
                  <a:lnTo>
                    <a:pt x="573793" y="271208"/>
                  </a:lnTo>
                  <a:lnTo>
                    <a:pt x="571812" y="262244"/>
                  </a:lnTo>
                  <a:lnTo>
                    <a:pt x="588231" y="237378"/>
                  </a:lnTo>
                  <a:lnTo>
                    <a:pt x="588231" y="225393"/>
                  </a:lnTo>
                  <a:lnTo>
                    <a:pt x="583749" y="218458"/>
                  </a:lnTo>
                  <a:lnTo>
                    <a:pt x="584740" y="212465"/>
                  </a:lnTo>
                  <a:lnTo>
                    <a:pt x="583277" y="207983"/>
                  </a:lnTo>
                  <a:lnTo>
                    <a:pt x="576294" y="206992"/>
                  </a:lnTo>
                  <a:lnTo>
                    <a:pt x="577757" y="195527"/>
                  </a:lnTo>
                  <a:lnTo>
                    <a:pt x="575775" y="173634"/>
                  </a:lnTo>
                  <a:lnTo>
                    <a:pt x="579267" y="153203"/>
                  </a:lnTo>
                  <a:lnTo>
                    <a:pt x="575775" y="131263"/>
                  </a:lnTo>
                  <a:lnTo>
                    <a:pt x="580776" y="122817"/>
                  </a:lnTo>
                  <a:lnTo>
                    <a:pt x="579786" y="59073"/>
                  </a:lnTo>
                  <a:lnTo>
                    <a:pt x="602197" y="26658"/>
                  </a:lnTo>
                  <a:lnTo>
                    <a:pt x="604179" y="2265"/>
                  </a:lnTo>
                  <a:lnTo>
                    <a:pt x="601537" y="0"/>
                  </a:lnTo>
                  <a:lnTo>
                    <a:pt x="552419" y="350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7" name="Graphic 6">
              <a:extLst>
                <a:ext uri="{FF2B5EF4-FFF2-40B4-BE49-F238E27FC236}">
                  <a16:creationId xmlns:a16="http://schemas.microsoft.com/office/drawing/2014/main" id="{6CF025D1-3374-4496-AAB6-F1D9A48AF364}"/>
                </a:ext>
              </a:extLst>
            </p:cNvPr>
            <p:cNvSpPr/>
            <p:nvPr/>
          </p:nvSpPr>
          <p:spPr>
            <a:xfrm>
              <a:off x="9299696" y="5211534"/>
              <a:ext cx="53599" cy="71434"/>
            </a:xfrm>
            <a:custGeom>
              <a:avLst/>
              <a:gdLst>
                <a:gd fmla="*/ 0 w 53599" name="connsiteX0"/>
                <a:gd fmla="*/ 30905 h 71434" name="connsiteY0"/>
                <a:gd fmla="*/ 4530 w 53599" name="connsiteX1"/>
                <a:gd fmla="*/ 66434 h 71434" name="connsiteY1"/>
                <a:gd fmla="*/ 36661 w 53599" name="connsiteX2"/>
                <a:gd fmla="*/ 71435 h 71434" name="connsiteY2"/>
                <a:gd fmla="*/ 53600 w 53599" name="connsiteX3"/>
                <a:gd fmla="*/ 50769 h 71434" name="connsiteY3"/>
                <a:gd fmla="*/ 53600 w 53599" name="connsiteX4"/>
                <a:gd fmla="*/ 11796 h 71434" name="connsiteY4"/>
                <a:gd fmla="*/ 25196 w 53599" name="connsiteX5"/>
                <a:gd fmla="*/ 0 h 71434" name="connsiteY5"/>
                <a:gd fmla="*/ 10144 w 53599" name="connsiteX6"/>
                <a:gd fmla="*/ 12928 h 71434" name="connsiteY6"/>
                <a:gd fmla="*/ 0 w 53599" name="connsiteX7"/>
                <a:gd fmla="*/ 30905 h 7143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1434" w="53599">
                  <a:moveTo>
                    <a:pt x="0" y="30905"/>
                  </a:moveTo>
                  <a:lnTo>
                    <a:pt x="4530" y="66434"/>
                  </a:lnTo>
                  <a:lnTo>
                    <a:pt x="36661" y="71435"/>
                  </a:lnTo>
                  <a:lnTo>
                    <a:pt x="53600" y="50769"/>
                  </a:lnTo>
                  <a:lnTo>
                    <a:pt x="53600" y="11796"/>
                  </a:lnTo>
                  <a:lnTo>
                    <a:pt x="25196" y="0"/>
                  </a:lnTo>
                  <a:lnTo>
                    <a:pt x="10144" y="12928"/>
                  </a:lnTo>
                  <a:lnTo>
                    <a:pt x="0"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8" name="Graphic 6">
              <a:extLst>
                <a:ext uri="{FF2B5EF4-FFF2-40B4-BE49-F238E27FC236}">
                  <a16:creationId xmlns:a16="http://schemas.microsoft.com/office/drawing/2014/main" id="{FBE0B89E-26F2-4008-B631-299877422B9C}"/>
                </a:ext>
              </a:extLst>
            </p:cNvPr>
            <p:cNvSpPr/>
            <p:nvPr/>
          </p:nvSpPr>
          <p:spPr>
            <a:xfrm>
              <a:off x="8969981" y="1946466"/>
              <a:ext cx="595780" cy="534348"/>
            </a:xfrm>
            <a:custGeom>
              <a:avLst/>
              <a:gdLst>
                <a:gd fmla="*/ 14155 w 595780" name="connsiteX0"/>
                <a:gd fmla="*/ 7738 h 534348" name="connsiteY0"/>
                <a:gd fmla="*/ 10144 w 595780" name="connsiteX1"/>
                <a:gd fmla="*/ 0 h 534348" name="connsiteY1"/>
                <a:gd fmla="*/ 4860 w 595780" name="connsiteX2"/>
                <a:gd fmla="*/ 13164 h 534348" name="connsiteY2"/>
                <a:gd fmla="*/ 17175 w 595780" name="connsiteX3"/>
                <a:gd fmla="*/ 80825 h 534348" name="connsiteY3"/>
                <a:gd fmla="*/ 0 w 595780" name="connsiteX4"/>
                <a:gd fmla="*/ 98046 h 534348" name="connsiteY4"/>
                <a:gd fmla="*/ 25620 w 595780" name="connsiteX5"/>
                <a:gd fmla="*/ 153581 h 534348" name="connsiteY5"/>
                <a:gd fmla="*/ 25668 w 595780" name="connsiteX6"/>
                <a:gd fmla="*/ 154996 h 534348" name="connsiteY6"/>
                <a:gd fmla="*/ 32604 w 595780" name="connsiteX7"/>
                <a:gd fmla="*/ 531376 h 534348" name="connsiteY7"/>
                <a:gd fmla="*/ 338586 w 595780" name="connsiteX8"/>
                <a:gd fmla="*/ 532838 h 534348" name="connsiteY8"/>
                <a:gd fmla="*/ 372227 w 595780" name="connsiteX9"/>
                <a:gd fmla="*/ 515192 h 534348" name="connsiteY9"/>
                <a:gd fmla="*/ 400915 w 595780" name="connsiteX10"/>
                <a:gd fmla="*/ 534348 h 534348" name="connsiteY10"/>
                <a:gd fmla="*/ 517881 w 595780" name="connsiteX11"/>
                <a:gd fmla="*/ 534348 h 534348" name="connsiteY11"/>
                <a:gd fmla="*/ 590732 w 595780" name="connsiteX12"/>
                <a:gd fmla="*/ 469471 h 534348" name="connsiteY12"/>
                <a:gd fmla="*/ 584315 w 595780" name="connsiteX13"/>
                <a:gd fmla="*/ 439557 h 534348" name="connsiteY13"/>
                <a:gd fmla="*/ 580824 w 595780" name="connsiteX14"/>
                <a:gd fmla="*/ 433565 h 534348" name="connsiteY14"/>
                <a:gd fmla="*/ 587288 w 595780" name="connsiteX15"/>
                <a:gd fmla="*/ 430074 h 534348" name="connsiteY15"/>
                <a:gd fmla="*/ 595781 w 595780" name="connsiteX16"/>
                <a:gd fmla="*/ 432574 h 534348" name="connsiteY16"/>
                <a:gd fmla="*/ 595781 w 595780" name="connsiteX17"/>
                <a:gd fmla="*/ 425591 h 534348" name="connsiteY17"/>
                <a:gd fmla="*/ 561903 w 595780" name="connsiteX18"/>
                <a:gd fmla="*/ 399688 h 534348" name="connsiteY18"/>
                <a:gd fmla="*/ 524534 w 595780" name="connsiteX19"/>
                <a:gd fmla="*/ 335472 h 534348" name="connsiteY19"/>
                <a:gd fmla="*/ 490657 w 595780" name="connsiteX20"/>
                <a:gd fmla="*/ 283146 h 534348" name="connsiteY20"/>
                <a:gd fmla="*/ 480701 w 595780" name="connsiteX21"/>
                <a:gd fmla="*/ 246815 h 534348" name="connsiteY21"/>
                <a:gd fmla="*/ 459799 w 595780" name="connsiteX22"/>
                <a:gd fmla="*/ 224874 h 534348" name="connsiteY22"/>
                <a:gd fmla="*/ 459280 w 595780" name="connsiteX23"/>
                <a:gd fmla="*/ 203453 h 534348" name="connsiteY23"/>
                <a:gd fmla="*/ 440360 w 595780" name="connsiteX24"/>
                <a:gd fmla="*/ 194489 h 534348" name="connsiteY24"/>
                <a:gd fmla="*/ 409974 w 595780" name="connsiteX25"/>
                <a:gd fmla="*/ 154666 h 534348" name="connsiteY25"/>
                <a:gd fmla="*/ 407473 w 595780" name="connsiteX26"/>
                <a:gd fmla="*/ 130744 h 534348" name="connsiteY26"/>
                <a:gd fmla="*/ 393035 w 595780" name="connsiteX27"/>
                <a:gd fmla="*/ 116306 h 534348" name="connsiteY27"/>
                <a:gd fmla="*/ 397517 w 595780" name="connsiteX28"/>
                <a:gd fmla="*/ 94366 h 534348" name="connsiteY28"/>
                <a:gd fmla="*/ 401481 w 595780" name="connsiteX29"/>
                <a:gd fmla="*/ 94366 h 534348" name="connsiteY29"/>
                <a:gd fmla="*/ 416438 w 595780" name="connsiteX30"/>
                <a:gd fmla="*/ 122251 h 534348" name="connsiteY30"/>
                <a:gd fmla="*/ 440879 w 595780" name="connsiteX31"/>
                <a:gd fmla="*/ 155657 h 534348" name="connsiteY31"/>
                <a:gd fmla="*/ 443851 w 595780" name="connsiteX32"/>
                <a:gd fmla="*/ 167122 h 534348" name="connsiteY32"/>
                <a:gd fmla="*/ 483674 w 595780" name="connsiteX33"/>
                <a:gd fmla="*/ 210955 h 534348" name="connsiteY33"/>
                <a:gd fmla="*/ 495139 w 595780" name="connsiteX34"/>
                <a:gd fmla="*/ 212418 h 534348" name="connsiteY34"/>
                <a:gd fmla="*/ 504623 w 595780" name="connsiteX35"/>
                <a:gd fmla="*/ 203972 h 534348" name="connsiteY35"/>
                <a:gd fmla="*/ 503113 w 595780" name="connsiteX36"/>
                <a:gd fmla="*/ 181560 h 534348" name="connsiteY36"/>
                <a:gd fmla="*/ 522033 w 595780" name="connsiteX37"/>
                <a:gd fmla="*/ 123289 h 534348" name="connsiteY37"/>
                <a:gd fmla="*/ 468622 w 595780" name="connsiteX38"/>
                <a:gd fmla="*/ 17930 h 534348" name="connsiteY38"/>
                <a:gd fmla="*/ 450881 w 595780" name="connsiteX39"/>
                <a:gd fmla="*/ 29867 h 534348" name="connsiteY39"/>
                <a:gd fmla="*/ 428752 w 595780" name="connsiteX40"/>
                <a:gd fmla="*/ 33925 h 534348" name="connsiteY40"/>
                <a:gd fmla="*/ 389779 w 595780" name="connsiteX41"/>
                <a:gd fmla="*/ 32179 h 534348" name="connsiteY41"/>
                <a:gd fmla="*/ 357176 w 595780" name="connsiteX42"/>
                <a:gd fmla="*/ 8635 h 534348" name="connsiteY42"/>
                <a:gd fmla="*/ 342360 w 595780" name="connsiteX43"/>
                <a:gd fmla="*/ 9484 h 534348" name="connsiteY43"/>
                <a:gd fmla="*/ 315277 w 595780" name="connsiteX44"/>
                <a:gd fmla="*/ 7172 h 534348" name="connsiteY44"/>
                <a:gd fmla="*/ 303953 w 595780" name="connsiteX45"/>
                <a:gd fmla="*/ 15618 h 534348" name="connsiteY45"/>
                <a:gd fmla="*/ 289704 w 595780" name="connsiteX46"/>
                <a:gd fmla="*/ 17363 h 534348" name="connsiteY46"/>
                <a:gd fmla="*/ 286779 w 595780" name="connsiteX47"/>
                <a:gd fmla="*/ 11230 h 534348" name="connsiteY47"/>
                <a:gd fmla="*/ 274558 w 595780" name="connsiteX48"/>
                <a:gd fmla="*/ 12409 h 534348" name="connsiteY48"/>
                <a:gd fmla="*/ 227422 w 595780" name="connsiteX49"/>
                <a:gd fmla="*/ 41191 h 534348" name="connsiteY49"/>
                <a:gd fmla="*/ 209115 w 595780" name="connsiteX50"/>
                <a:gd fmla="*/ 46145 h 534348" name="connsiteY50"/>
                <a:gd fmla="*/ 186703 w 595780" name="connsiteX51"/>
                <a:gd fmla="*/ 35670 h 534348" name="connsiteY51"/>
                <a:gd fmla="*/ 164575 w 595780" name="connsiteX52"/>
                <a:gd fmla="*/ 33075 h 534348" name="connsiteY52"/>
                <a:gd fmla="*/ 151222 w 595780" name="connsiteX53"/>
                <a:gd fmla="*/ 26942 h 534348" name="connsiteY53"/>
                <a:gd fmla="*/ 133764 w 595780" name="connsiteX54"/>
                <a:gd fmla="*/ 25762 h 534348" name="connsiteY54"/>
                <a:gd fmla="*/ 110503 w 595780" name="connsiteX55"/>
                <a:gd fmla="*/ 14155 h 534348" name="connsiteY55"/>
                <a:gd fmla="*/ 49071 w 595780" name="connsiteX56"/>
                <a:gd fmla="*/ 4246 h 534348" name="connsiteY56"/>
                <a:gd fmla="*/ 22317 w 595780" name="connsiteX57"/>
                <a:gd fmla="*/ 9201 h 534348" name="connsiteY57"/>
                <a:gd fmla="*/ 14155 w 595780" name="connsiteX58"/>
                <a:gd fmla="*/ 7738 h 53434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534348" w="595780">
                  <a:moveTo>
                    <a:pt x="14155" y="7738"/>
                  </a:moveTo>
                  <a:lnTo>
                    <a:pt x="10144" y="0"/>
                  </a:lnTo>
                  <a:lnTo>
                    <a:pt x="4860" y="13164"/>
                  </a:lnTo>
                  <a:lnTo>
                    <a:pt x="17175" y="80825"/>
                  </a:lnTo>
                  <a:lnTo>
                    <a:pt x="0" y="98046"/>
                  </a:lnTo>
                  <a:lnTo>
                    <a:pt x="25620" y="153581"/>
                  </a:lnTo>
                  <a:lnTo>
                    <a:pt x="25668" y="154996"/>
                  </a:lnTo>
                  <a:lnTo>
                    <a:pt x="32604" y="531376"/>
                  </a:lnTo>
                  <a:lnTo>
                    <a:pt x="338586" y="532838"/>
                  </a:lnTo>
                  <a:lnTo>
                    <a:pt x="372227" y="515192"/>
                  </a:lnTo>
                  <a:lnTo>
                    <a:pt x="400915" y="534348"/>
                  </a:lnTo>
                  <a:lnTo>
                    <a:pt x="517881" y="534348"/>
                  </a:lnTo>
                  <a:lnTo>
                    <a:pt x="590732" y="469471"/>
                  </a:lnTo>
                  <a:lnTo>
                    <a:pt x="584315" y="439557"/>
                  </a:lnTo>
                  <a:lnTo>
                    <a:pt x="580824" y="433565"/>
                  </a:lnTo>
                  <a:lnTo>
                    <a:pt x="587288" y="430074"/>
                  </a:lnTo>
                  <a:lnTo>
                    <a:pt x="595781" y="432574"/>
                  </a:lnTo>
                  <a:lnTo>
                    <a:pt x="595781" y="425591"/>
                  </a:lnTo>
                  <a:lnTo>
                    <a:pt x="561903" y="399688"/>
                  </a:lnTo>
                  <a:lnTo>
                    <a:pt x="524534" y="335472"/>
                  </a:lnTo>
                  <a:lnTo>
                    <a:pt x="490657" y="283146"/>
                  </a:lnTo>
                  <a:lnTo>
                    <a:pt x="480701" y="246815"/>
                  </a:lnTo>
                  <a:lnTo>
                    <a:pt x="459799" y="224874"/>
                  </a:lnTo>
                  <a:lnTo>
                    <a:pt x="459280" y="203453"/>
                  </a:lnTo>
                  <a:lnTo>
                    <a:pt x="440360" y="194489"/>
                  </a:lnTo>
                  <a:lnTo>
                    <a:pt x="409974" y="154666"/>
                  </a:lnTo>
                  <a:lnTo>
                    <a:pt x="407473" y="130744"/>
                  </a:lnTo>
                  <a:lnTo>
                    <a:pt x="393035" y="116306"/>
                  </a:lnTo>
                  <a:lnTo>
                    <a:pt x="397517" y="94366"/>
                  </a:lnTo>
                  <a:lnTo>
                    <a:pt x="401481" y="94366"/>
                  </a:lnTo>
                  <a:lnTo>
                    <a:pt x="416438" y="122251"/>
                  </a:lnTo>
                  <a:lnTo>
                    <a:pt x="440879" y="155657"/>
                  </a:lnTo>
                  <a:lnTo>
                    <a:pt x="443851" y="167122"/>
                  </a:lnTo>
                  <a:lnTo>
                    <a:pt x="483674" y="210955"/>
                  </a:lnTo>
                  <a:lnTo>
                    <a:pt x="495139" y="212418"/>
                  </a:lnTo>
                  <a:lnTo>
                    <a:pt x="504623" y="203972"/>
                  </a:lnTo>
                  <a:lnTo>
                    <a:pt x="503113" y="181560"/>
                  </a:lnTo>
                  <a:lnTo>
                    <a:pt x="522033" y="123289"/>
                  </a:lnTo>
                  <a:lnTo>
                    <a:pt x="468622" y="17930"/>
                  </a:lnTo>
                  <a:lnTo>
                    <a:pt x="450881" y="29867"/>
                  </a:lnTo>
                  <a:lnTo>
                    <a:pt x="428752" y="33925"/>
                  </a:lnTo>
                  <a:lnTo>
                    <a:pt x="389779" y="32179"/>
                  </a:lnTo>
                  <a:lnTo>
                    <a:pt x="357176" y="8635"/>
                  </a:lnTo>
                  <a:lnTo>
                    <a:pt x="342360" y="9484"/>
                  </a:lnTo>
                  <a:lnTo>
                    <a:pt x="315277" y="7172"/>
                  </a:lnTo>
                  <a:lnTo>
                    <a:pt x="303953" y="15618"/>
                  </a:lnTo>
                  <a:lnTo>
                    <a:pt x="289704" y="17363"/>
                  </a:lnTo>
                  <a:lnTo>
                    <a:pt x="286779" y="11230"/>
                  </a:lnTo>
                  <a:lnTo>
                    <a:pt x="274558" y="12409"/>
                  </a:lnTo>
                  <a:lnTo>
                    <a:pt x="227422" y="41191"/>
                  </a:lnTo>
                  <a:lnTo>
                    <a:pt x="209115" y="46145"/>
                  </a:lnTo>
                  <a:lnTo>
                    <a:pt x="186703" y="35670"/>
                  </a:lnTo>
                  <a:lnTo>
                    <a:pt x="164575" y="33075"/>
                  </a:lnTo>
                  <a:lnTo>
                    <a:pt x="151222" y="26942"/>
                  </a:lnTo>
                  <a:lnTo>
                    <a:pt x="133764" y="25762"/>
                  </a:lnTo>
                  <a:lnTo>
                    <a:pt x="110503" y="14155"/>
                  </a:lnTo>
                  <a:lnTo>
                    <a:pt x="49071" y="4246"/>
                  </a:lnTo>
                  <a:lnTo>
                    <a:pt x="22317" y="9201"/>
                  </a:lnTo>
                  <a:lnTo>
                    <a:pt x="14155"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9" name="Graphic 6">
              <a:extLst>
                <a:ext uri="{FF2B5EF4-FFF2-40B4-BE49-F238E27FC236}">
                  <a16:creationId xmlns:a16="http://schemas.microsoft.com/office/drawing/2014/main" id="{326F45C8-706B-40D1-A9E1-244E91FD6817}"/>
                </a:ext>
              </a:extLst>
            </p:cNvPr>
            <p:cNvSpPr/>
            <p:nvPr/>
          </p:nvSpPr>
          <p:spPr>
            <a:xfrm>
              <a:off x="8162537" y="1866538"/>
              <a:ext cx="828298" cy="752852"/>
            </a:xfrm>
            <a:custGeom>
              <a:avLst/>
              <a:gdLst>
                <a:gd fmla="*/ 129801 w 828298" name="connsiteX0"/>
                <a:gd fmla="*/ 46900 h 752852" name="connsiteY0"/>
                <a:gd fmla="*/ 59687 w 828298" name="connsiteX1"/>
                <a:gd fmla="*/ 88657 h 752852" name="connsiteY1"/>
                <a:gd fmla="*/ 61102 w 828298" name="connsiteX2"/>
                <a:gd fmla="*/ 125601 h 752852" name="connsiteY2"/>
                <a:gd fmla="*/ 45437 w 828298" name="connsiteX3"/>
                <a:gd fmla="*/ 153392 h 752852" name="connsiteY3"/>
                <a:gd fmla="*/ 21610 w 828298" name="connsiteX4"/>
                <a:gd fmla="*/ 162970 h 752852" name="connsiteY4"/>
                <a:gd fmla="*/ 9956 w 828298" name="connsiteX5"/>
                <a:gd fmla="*/ 172265 h 752852" name="connsiteY5"/>
                <a:gd fmla="*/ 9956 w 828298" name="connsiteX6"/>
                <a:gd fmla="*/ 187553 h 752852" name="connsiteY6"/>
                <a:gd fmla="*/ 24724 w 828298" name="connsiteX7"/>
                <a:gd fmla="*/ 205199 h 752852" name="connsiteY7"/>
                <a:gd fmla="*/ 32509 w 828298" name="connsiteX8"/>
                <a:gd fmla="*/ 272482 h 752852" name="connsiteY8"/>
                <a:gd fmla="*/ 26187 w 828298" name="connsiteX9"/>
                <a:gd fmla="*/ 364112 h 752852" name="connsiteY9"/>
                <a:gd fmla="*/ 1651 w 828298" name="connsiteX10"/>
                <a:gd fmla="*/ 376379 h 752852" name="connsiteY10"/>
                <a:gd fmla="*/ 0 w 828298" name="connsiteX11"/>
                <a:gd fmla="*/ 384636 h 752852" name="connsiteY11"/>
                <a:gd fmla="*/ 37416 w 828298" name="connsiteX12"/>
                <a:gd fmla="*/ 423515 h 752852" name="connsiteY12"/>
                <a:gd fmla="*/ 31518 w 828298" name="connsiteX13"/>
                <a:gd fmla="*/ 464753 h 752852" name="connsiteY13"/>
                <a:gd fmla="*/ 36708 w 828298" name="connsiteX14"/>
                <a:gd fmla="*/ 468481 h 752852" name="connsiteY14"/>
                <a:gd fmla="*/ 68935 w 828298" name="connsiteX15"/>
                <a:gd fmla="*/ 467018 h 752852" name="connsiteY15"/>
                <a:gd fmla="*/ 112768 w 828298" name="connsiteX16"/>
                <a:gd fmla="*/ 485514 h 752852" name="connsiteY16"/>
                <a:gd fmla="*/ 119987 w 828298" name="connsiteX17"/>
                <a:gd fmla="*/ 521562 h 752852" name="connsiteY17"/>
                <a:gd fmla="*/ 252618 w 828298" name="connsiteX18"/>
                <a:gd fmla="*/ 531895 h 752852" name="connsiteY18"/>
                <a:gd fmla="*/ 278522 w 828298" name="connsiteX19"/>
                <a:gd fmla="*/ 559261 h 752852" name="connsiteY19"/>
                <a:gd fmla="*/ 355241 w 828298" name="connsiteX20"/>
                <a:gd fmla="*/ 535622 h 752852" name="connsiteY20"/>
                <a:gd fmla="*/ 357742 w 828298" name="connsiteX21"/>
                <a:gd fmla="*/ 536896 h 752852" name="connsiteY21"/>
                <a:gd fmla="*/ 777860 w 828298" name="connsiteX22"/>
                <a:gd fmla="*/ 752853 h 752852" name="connsiteY22"/>
                <a:gd fmla="*/ 779087 w 828298" name="connsiteX23"/>
                <a:gd fmla="*/ 726478 h 752852" name="connsiteY23"/>
                <a:gd fmla="*/ 828299 w 828298" name="connsiteX24"/>
                <a:gd fmla="*/ 717560 h 752852" name="connsiteY24"/>
                <a:gd fmla="*/ 819428 w 828298" name="connsiteX25"/>
                <a:gd fmla="*/ 236623 h 752852" name="connsiteY25"/>
                <a:gd fmla="*/ 790977 w 828298" name="connsiteX26"/>
                <a:gd fmla="*/ 175049 h 752852" name="connsiteY26"/>
                <a:gd fmla="*/ 809850 w 828298" name="connsiteX27"/>
                <a:gd fmla="*/ 156176 h 752852" name="connsiteY27"/>
                <a:gd fmla="*/ 798149 w 828298" name="connsiteX28"/>
                <a:gd fmla="*/ 91677 h 752852" name="connsiteY28"/>
                <a:gd fmla="*/ 807727 w 828298" name="connsiteX29"/>
                <a:gd fmla="*/ 67613 h 752852" name="connsiteY29"/>
                <a:gd fmla="*/ 773331 w 828298" name="connsiteX30"/>
                <a:gd fmla="*/ 62376 h 752852" name="connsiteY30"/>
                <a:gd fmla="*/ 745115 w 828298" name="connsiteX31"/>
                <a:gd fmla="*/ 53364 h 752852" name="connsiteY31"/>
                <a:gd fmla="*/ 717749 w 828298" name="connsiteX32"/>
                <a:gd fmla="*/ 52184 h 752852" name="connsiteY32"/>
                <a:gd fmla="*/ 708454 w 828298" name="connsiteX33"/>
                <a:gd fmla="*/ 44635 h 752852" name="connsiteY33"/>
                <a:gd fmla="*/ 707557 w 828298" name="connsiteX34"/>
                <a:gd fmla="*/ 29489 h 752852" name="connsiteY34"/>
                <a:gd fmla="*/ 665989 w 828298" name="connsiteX35"/>
                <a:gd fmla="*/ 13494 h 752852" name="connsiteY35"/>
                <a:gd fmla="*/ 637443 w 828298" name="connsiteX36"/>
                <a:gd fmla="*/ 11749 h 752852" name="connsiteY36"/>
                <a:gd fmla="*/ 589458 w 828298" name="connsiteX37"/>
                <a:gd fmla="*/ 24252 h 752852" name="connsiteY37"/>
                <a:gd fmla="*/ 552231 w 828298" name="connsiteX38"/>
                <a:gd fmla="*/ 60017 h 752852" name="connsiteY38"/>
                <a:gd fmla="*/ 551051 w 828298" name="connsiteX39"/>
                <a:gd fmla="*/ 83891 h 752852" name="connsiteY39"/>
                <a:gd fmla="*/ 555109 w 828298" name="connsiteX40"/>
                <a:gd fmla="*/ 88280 h 752852" name="connsiteY40"/>
                <a:gd fmla="*/ 557468 w 828298" name="connsiteX41"/>
                <a:gd fmla="*/ 102529 h 752852" name="connsiteY41"/>
                <a:gd fmla="*/ 563271 w 828298" name="connsiteX42"/>
                <a:gd fmla="*/ 110361 h 752852" name="connsiteY42"/>
                <a:gd fmla="*/ 551051 w 828298" name="connsiteX43"/>
                <a:gd fmla="*/ 135698 h 752852" name="connsiteY43"/>
                <a:gd fmla="*/ 526044 w 828298" name="connsiteX44"/>
                <a:gd fmla="*/ 153439 h 752852" name="connsiteY44"/>
                <a:gd fmla="*/ 506227 w 828298" name="connsiteX45"/>
                <a:gd fmla="*/ 158394 h 752852" name="connsiteY45"/>
                <a:gd fmla="*/ 482683 w 828298" name="connsiteX46"/>
                <a:gd fmla="*/ 151410 h 752852" name="connsiteY46"/>
                <a:gd fmla="*/ 469896 w 828298" name="connsiteX47"/>
                <a:gd fmla="*/ 134519 h 752852" name="connsiteY47"/>
                <a:gd fmla="*/ 455600 w 828298" name="connsiteX48"/>
                <a:gd fmla="*/ 130131 h 752852" name="connsiteY48"/>
                <a:gd fmla="*/ 438472 w 828298" name="connsiteX49"/>
                <a:gd fmla="*/ 120553 h 752852" name="connsiteY49"/>
                <a:gd fmla="*/ 401811 w 828298" name="connsiteX50"/>
                <a:gd fmla="*/ 108615 h 752852" name="connsiteY50"/>
                <a:gd fmla="*/ 354392 w 828298" name="connsiteX51"/>
                <a:gd fmla="*/ 102812 h 752852" name="connsiteY51"/>
                <a:gd fmla="*/ 331414 w 828298" name="connsiteX52"/>
                <a:gd fmla="*/ 85920 h 752852" name="connsiteY52"/>
                <a:gd fmla="*/ 319760 w 828298" name="connsiteX53"/>
                <a:gd fmla="*/ 69029 h 752852" name="connsiteY53"/>
                <a:gd fmla="*/ 315655 w 828298" name="connsiteX54"/>
                <a:gd fmla="*/ 46381 h 752852" name="connsiteY54"/>
                <a:gd fmla="*/ 238888 w 828298" name="connsiteX55"/>
                <a:gd fmla="*/ 17269 h 752852" name="connsiteY55"/>
                <a:gd fmla="*/ 216476 w 828298" name="connsiteX56"/>
                <a:gd fmla="*/ 12598 h 752852" name="connsiteY56"/>
                <a:gd fmla="*/ 192884 w 828298" name="connsiteX57"/>
                <a:gd fmla="*/ 16703 h 752852" name="connsiteY57"/>
                <a:gd fmla="*/ 167877 w 828298" name="connsiteX58"/>
                <a:gd fmla="*/ 16986 h 752852" name="connsiteY58"/>
                <a:gd fmla="*/ 133717 w 828298" name="connsiteX59"/>
                <a:gd fmla="*/ 0 h 752852" name="connsiteY59"/>
                <a:gd fmla="*/ 129801 w 828298" name="connsiteX60"/>
                <a:gd fmla="*/ 46900 h 752852"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752852" w="828298">
                  <a:moveTo>
                    <a:pt x="129801" y="46900"/>
                  </a:moveTo>
                  <a:lnTo>
                    <a:pt x="59687" y="88657"/>
                  </a:lnTo>
                  <a:lnTo>
                    <a:pt x="61102" y="125601"/>
                  </a:lnTo>
                  <a:lnTo>
                    <a:pt x="45437" y="153392"/>
                  </a:lnTo>
                  <a:lnTo>
                    <a:pt x="21610" y="162970"/>
                  </a:lnTo>
                  <a:lnTo>
                    <a:pt x="9956" y="172265"/>
                  </a:lnTo>
                  <a:lnTo>
                    <a:pt x="9956" y="187553"/>
                  </a:lnTo>
                  <a:lnTo>
                    <a:pt x="24724" y="205199"/>
                  </a:lnTo>
                  <a:lnTo>
                    <a:pt x="32509" y="272482"/>
                  </a:lnTo>
                  <a:lnTo>
                    <a:pt x="26187" y="364112"/>
                  </a:lnTo>
                  <a:lnTo>
                    <a:pt x="1651" y="376379"/>
                  </a:lnTo>
                  <a:lnTo>
                    <a:pt x="0" y="384636"/>
                  </a:lnTo>
                  <a:lnTo>
                    <a:pt x="37416" y="423515"/>
                  </a:lnTo>
                  <a:lnTo>
                    <a:pt x="31518" y="464753"/>
                  </a:lnTo>
                  <a:lnTo>
                    <a:pt x="36708" y="468481"/>
                  </a:lnTo>
                  <a:lnTo>
                    <a:pt x="68935" y="467018"/>
                  </a:lnTo>
                  <a:lnTo>
                    <a:pt x="112768" y="485514"/>
                  </a:lnTo>
                  <a:lnTo>
                    <a:pt x="119987" y="521562"/>
                  </a:lnTo>
                  <a:lnTo>
                    <a:pt x="252618" y="531895"/>
                  </a:lnTo>
                  <a:lnTo>
                    <a:pt x="278522" y="559261"/>
                  </a:lnTo>
                  <a:lnTo>
                    <a:pt x="355241" y="535622"/>
                  </a:lnTo>
                  <a:lnTo>
                    <a:pt x="357742" y="536896"/>
                  </a:lnTo>
                  <a:lnTo>
                    <a:pt x="777860" y="752853"/>
                  </a:lnTo>
                  <a:lnTo>
                    <a:pt x="779087" y="726478"/>
                  </a:lnTo>
                  <a:lnTo>
                    <a:pt x="828299" y="717560"/>
                  </a:lnTo>
                  <a:lnTo>
                    <a:pt x="819428" y="236623"/>
                  </a:lnTo>
                  <a:lnTo>
                    <a:pt x="790977" y="175049"/>
                  </a:lnTo>
                  <a:lnTo>
                    <a:pt x="809850" y="156176"/>
                  </a:lnTo>
                  <a:lnTo>
                    <a:pt x="798149" y="91677"/>
                  </a:lnTo>
                  <a:lnTo>
                    <a:pt x="807727" y="67613"/>
                  </a:lnTo>
                  <a:lnTo>
                    <a:pt x="773331" y="62376"/>
                  </a:lnTo>
                  <a:lnTo>
                    <a:pt x="745115" y="53364"/>
                  </a:lnTo>
                  <a:lnTo>
                    <a:pt x="717749" y="52184"/>
                  </a:lnTo>
                  <a:lnTo>
                    <a:pt x="708454" y="44635"/>
                  </a:lnTo>
                  <a:lnTo>
                    <a:pt x="707557" y="29489"/>
                  </a:lnTo>
                  <a:lnTo>
                    <a:pt x="665989" y="13494"/>
                  </a:lnTo>
                  <a:lnTo>
                    <a:pt x="637443" y="11749"/>
                  </a:lnTo>
                  <a:lnTo>
                    <a:pt x="589458" y="24252"/>
                  </a:lnTo>
                  <a:lnTo>
                    <a:pt x="552231" y="60017"/>
                  </a:lnTo>
                  <a:lnTo>
                    <a:pt x="551051" y="83891"/>
                  </a:lnTo>
                  <a:lnTo>
                    <a:pt x="555109" y="88280"/>
                  </a:lnTo>
                  <a:lnTo>
                    <a:pt x="557468" y="102529"/>
                  </a:lnTo>
                  <a:lnTo>
                    <a:pt x="563271" y="110361"/>
                  </a:lnTo>
                  <a:lnTo>
                    <a:pt x="551051" y="135698"/>
                  </a:lnTo>
                  <a:lnTo>
                    <a:pt x="526044" y="153439"/>
                  </a:lnTo>
                  <a:lnTo>
                    <a:pt x="506227" y="158394"/>
                  </a:lnTo>
                  <a:lnTo>
                    <a:pt x="482683" y="151410"/>
                  </a:lnTo>
                  <a:lnTo>
                    <a:pt x="469896" y="134519"/>
                  </a:lnTo>
                  <a:lnTo>
                    <a:pt x="455600" y="130131"/>
                  </a:lnTo>
                  <a:lnTo>
                    <a:pt x="438472" y="120553"/>
                  </a:lnTo>
                  <a:lnTo>
                    <a:pt x="401811" y="108615"/>
                  </a:lnTo>
                  <a:lnTo>
                    <a:pt x="354392" y="102812"/>
                  </a:lnTo>
                  <a:lnTo>
                    <a:pt x="331414" y="85920"/>
                  </a:lnTo>
                  <a:lnTo>
                    <a:pt x="319760" y="69029"/>
                  </a:lnTo>
                  <a:lnTo>
                    <a:pt x="315655" y="46381"/>
                  </a:lnTo>
                  <a:lnTo>
                    <a:pt x="238888" y="17269"/>
                  </a:lnTo>
                  <a:lnTo>
                    <a:pt x="216476" y="12598"/>
                  </a:lnTo>
                  <a:lnTo>
                    <a:pt x="192884" y="16703"/>
                  </a:lnTo>
                  <a:lnTo>
                    <a:pt x="167877" y="16986"/>
                  </a:lnTo>
                  <a:lnTo>
                    <a:pt x="133717" y="0"/>
                  </a:lnTo>
                  <a:lnTo>
                    <a:pt x="129801" y="4690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0" name="Graphic 6">
              <a:extLst>
                <a:ext uri="{FF2B5EF4-FFF2-40B4-BE49-F238E27FC236}">
                  <a16:creationId xmlns:a16="http://schemas.microsoft.com/office/drawing/2014/main" id="{B688E6AA-60B2-4DA8-909A-34A0FD920E21}"/>
                </a:ext>
              </a:extLst>
            </p:cNvPr>
            <p:cNvSpPr/>
            <p:nvPr/>
          </p:nvSpPr>
          <p:spPr>
            <a:xfrm>
              <a:off x="8102332" y="1634492"/>
              <a:ext cx="191658" cy="379445"/>
            </a:xfrm>
            <a:custGeom>
              <a:avLst/>
              <a:gdLst>
                <a:gd fmla="*/ 57225 w 191658" name="connsiteX0"/>
                <a:gd fmla="*/ 45184 h 379445" name="connsiteY0"/>
                <a:gd fmla="*/ 46609 w 191658" name="connsiteX1"/>
                <a:gd fmla="*/ 137617 h 379445" name="connsiteY1"/>
                <a:gd fmla="*/ -6707 w 191658" name="connsiteX2"/>
                <a:gd fmla="*/ 189518 h 379445" name="connsiteY2"/>
                <a:gd fmla="*/ -4820 w 191658" name="connsiteX3"/>
                <a:gd fmla="*/ 201595 h 379445" name="connsiteY3"/>
                <a:gd fmla="*/ 23868 w 191658" name="connsiteX4"/>
                <a:gd fmla="*/ 212165 h 379445" name="connsiteY4"/>
                <a:gd fmla="*/ 28586 w 191658" name="connsiteX5"/>
                <a:gd fmla="*/ 253451 h 379445" name="connsiteY5"/>
                <a:gd fmla="*/ 66333 w 191658" name="connsiteX6"/>
                <a:gd fmla="*/ 274448 h 379445" name="connsiteY6"/>
                <a:gd fmla="*/ 77704 w 191658" name="connsiteX7"/>
                <a:gd fmla="*/ 372682 h 379445" name="connsiteY7"/>
                <a:gd fmla="*/ 89689 w 191658" name="connsiteX8"/>
                <a:gd fmla="*/ 367964 h 379445" name="connsiteY8"/>
                <a:gd fmla="*/ 101107 w 191658" name="connsiteX9"/>
                <a:gd fmla="*/ 347722 h 379445" name="connsiteY9"/>
                <a:gd fmla="*/ 99501 w 191658" name="connsiteX10"/>
                <a:gd fmla="*/ 306532 h 379445" name="connsiteY10"/>
                <a:gd fmla="*/ 170559 w 191658" name="connsiteX11"/>
                <a:gd fmla="*/ 264067 h 379445" name="connsiteY11"/>
                <a:gd fmla="*/ 174146 w 191658" name="connsiteX12"/>
                <a:gd fmla="*/ 221130 h 379445" name="connsiteY12"/>
                <a:gd fmla="*/ 165276 w 191658" name="connsiteX13"/>
                <a:gd fmla="*/ 220800 h 379445" name="connsiteY13"/>
                <a:gd fmla="*/ 159708 w 191658" name="connsiteX14"/>
                <a:gd fmla="*/ 203058 h 379445" name="connsiteY14"/>
                <a:gd fmla="*/ 146922 w 191658" name="connsiteX15"/>
                <a:gd fmla="*/ 204192 h 379445" name="connsiteY15"/>
                <a:gd fmla="*/ 139088 w 191658" name="connsiteX16"/>
                <a:gd fmla="*/ 195462 h 379445" name="connsiteY16"/>
                <a:gd fmla="*/ 129180 w 191658" name="connsiteX17"/>
                <a:gd fmla="*/ 196642 h 379445" name="connsiteY17"/>
                <a:gd fmla="*/ 118423 w 191658" name="connsiteX18"/>
                <a:gd fmla="*/ 190509 h 379445" name="connsiteY18"/>
                <a:gd fmla="*/ 112903 w 191658" name="connsiteX19"/>
                <a:gd fmla="*/ 178902 h 379445" name="connsiteY19"/>
                <a:gd fmla="*/ 112290 w 191658" name="connsiteX20"/>
                <a:gd fmla="*/ 166397 h 379445" name="connsiteY20"/>
                <a:gd fmla="*/ 118423 w 191658" name="connsiteX21"/>
                <a:gd fmla="*/ 169560 h 379445" name="connsiteY21"/>
                <a:gd fmla="*/ 125406 w 191658" name="connsiteX22"/>
                <a:gd fmla="*/ 169560 h 379445" name="connsiteY22"/>
                <a:gd fmla="*/ 125973 w 191658" name="connsiteX23"/>
                <a:gd fmla="*/ 160547 h 379445" name="connsiteY23"/>
                <a:gd fmla="*/ 144325 w 191658" name="connsiteX24"/>
                <a:gd fmla="*/ 147478 h 379445" name="connsiteY24"/>
                <a:gd fmla="*/ 172635 w 191658" name="connsiteX25"/>
                <a:gd fmla="*/ 117233 h 379445" name="connsiteY25"/>
                <a:gd fmla="*/ 175515 w 191658" name="connsiteX26"/>
                <a:gd fmla="*/ 92461 h 379445" name="connsiteY26"/>
                <a:gd fmla="*/ 167965 w 191658" name="connsiteX27"/>
                <a:gd fmla="*/ 71229 h 379445" name="connsiteY27"/>
                <a:gd fmla="*/ 153810 w 191658" name="connsiteX28"/>
                <a:gd fmla="*/ 47637 h 379445" name="connsiteY28"/>
                <a:gd fmla="*/ 180563 w 191658" name="connsiteX29"/>
                <a:gd fmla="*/ 29285 h 379445" name="connsiteY29"/>
                <a:gd fmla="*/ 184951 w 191658" name="connsiteX30"/>
                <a:gd fmla="*/ 17676 h 379445" name="connsiteY30"/>
                <a:gd fmla="*/ 183205 w 191658" name="connsiteX31"/>
                <a:gd fmla="*/ 10412 h 379445" name="connsiteY31"/>
                <a:gd fmla="*/ 176789 w 191658" name="connsiteX32"/>
                <a:gd fmla="*/ 9232 h 379445" name="connsiteY32"/>
                <a:gd fmla="*/ 158763 w 191658" name="connsiteX33"/>
                <a:gd fmla="*/ 22631 h 379445" name="connsiteY33"/>
                <a:gd fmla="*/ 147111 w 191658" name="connsiteX34"/>
                <a:gd fmla="*/ 21735 h 379445" name="connsiteY34"/>
                <a:gd fmla="*/ 146260 w 191658" name="connsiteX35"/>
                <a:gd fmla="*/ 14752 h 379445" name="connsiteY35"/>
                <a:gd fmla="*/ 141872 w 191658" name="connsiteX36"/>
                <a:gd fmla="*/ -1527 h 379445" name="connsiteY36"/>
                <a:gd fmla="*/ 120639 w 191658" name="connsiteX37"/>
                <a:gd fmla="*/ -6764 h 379445" name="connsiteY37"/>
                <a:gd fmla="*/ 101766 w 191658" name="connsiteX38"/>
                <a:gd fmla="*/ -4169 h 379445" name="connsiteY38"/>
                <a:gd fmla="*/ 83743 w 191658" name="connsiteX39"/>
                <a:gd fmla="*/ 4843 h 379445"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379445" w="191658">
                  <a:moveTo>
                    <a:pt x="57225" y="45184"/>
                  </a:moveTo>
                  <a:lnTo>
                    <a:pt x="46609" y="137617"/>
                  </a:lnTo>
                  <a:lnTo>
                    <a:pt x="-6707" y="189518"/>
                  </a:lnTo>
                  <a:lnTo>
                    <a:pt x="-4820" y="201595"/>
                  </a:lnTo>
                  <a:lnTo>
                    <a:pt x="23868" y="212165"/>
                  </a:lnTo>
                  <a:lnTo>
                    <a:pt x="28586" y="253451"/>
                  </a:lnTo>
                  <a:lnTo>
                    <a:pt x="66333" y="274448"/>
                  </a:lnTo>
                  <a:lnTo>
                    <a:pt x="77704" y="372682"/>
                  </a:lnTo>
                  <a:lnTo>
                    <a:pt x="89689" y="367964"/>
                  </a:lnTo>
                  <a:lnTo>
                    <a:pt x="101107" y="347722"/>
                  </a:lnTo>
                  <a:lnTo>
                    <a:pt x="99501" y="306532"/>
                  </a:lnTo>
                  <a:lnTo>
                    <a:pt x="170559" y="264067"/>
                  </a:lnTo>
                  <a:lnTo>
                    <a:pt x="174146" y="221130"/>
                  </a:lnTo>
                  <a:lnTo>
                    <a:pt x="165276" y="220800"/>
                  </a:lnTo>
                  <a:lnTo>
                    <a:pt x="159708" y="203058"/>
                  </a:lnTo>
                  <a:lnTo>
                    <a:pt x="146922" y="204192"/>
                  </a:lnTo>
                  <a:lnTo>
                    <a:pt x="139088" y="195462"/>
                  </a:lnTo>
                  <a:lnTo>
                    <a:pt x="129180" y="196642"/>
                  </a:lnTo>
                  <a:cubicBezTo>
                    <a:pt x="125735" y="194377"/>
                    <a:pt x="122150" y="192301"/>
                    <a:pt x="118423" y="190509"/>
                  </a:cubicBezTo>
                  <a:cubicBezTo>
                    <a:pt x="117243" y="190509"/>
                    <a:pt x="112903" y="178902"/>
                    <a:pt x="112903" y="178902"/>
                  </a:cubicBezTo>
                  <a:lnTo>
                    <a:pt x="112290" y="166397"/>
                  </a:lnTo>
                  <a:lnTo>
                    <a:pt x="118423" y="169560"/>
                  </a:lnTo>
                  <a:lnTo>
                    <a:pt x="125406" y="169560"/>
                  </a:lnTo>
                  <a:lnTo>
                    <a:pt x="125973" y="160547"/>
                  </a:lnTo>
                  <a:lnTo>
                    <a:pt x="144325" y="147478"/>
                  </a:lnTo>
                  <a:lnTo>
                    <a:pt x="172635" y="117233"/>
                  </a:lnTo>
                  <a:lnTo>
                    <a:pt x="175515" y="92461"/>
                  </a:lnTo>
                  <a:lnTo>
                    <a:pt x="167965" y="71229"/>
                  </a:lnTo>
                  <a:lnTo>
                    <a:pt x="153810" y="47637"/>
                  </a:lnTo>
                  <a:lnTo>
                    <a:pt x="180563" y="29285"/>
                  </a:lnTo>
                  <a:lnTo>
                    <a:pt x="184951" y="17676"/>
                  </a:lnTo>
                  <a:lnTo>
                    <a:pt x="183205" y="10412"/>
                  </a:lnTo>
                  <a:lnTo>
                    <a:pt x="176789" y="9232"/>
                  </a:lnTo>
                  <a:lnTo>
                    <a:pt x="158763" y="22631"/>
                  </a:lnTo>
                  <a:lnTo>
                    <a:pt x="147111" y="21735"/>
                  </a:lnTo>
                  <a:lnTo>
                    <a:pt x="146260" y="14752"/>
                  </a:lnTo>
                  <a:lnTo>
                    <a:pt x="141872" y="-1527"/>
                  </a:lnTo>
                  <a:lnTo>
                    <a:pt x="120639" y="-6764"/>
                  </a:lnTo>
                  <a:lnTo>
                    <a:pt x="101766" y="-4169"/>
                  </a:lnTo>
                  <a:lnTo>
                    <a:pt x="83743" y="4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1" name="Graphic 6">
              <a:extLst>
                <a:ext uri="{FF2B5EF4-FFF2-40B4-BE49-F238E27FC236}">
                  <a16:creationId xmlns:a16="http://schemas.microsoft.com/office/drawing/2014/main" id="{47528405-38B3-485F-98C0-C2CCF998833D}"/>
                </a:ext>
              </a:extLst>
            </p:cNvPr>
            <p:cNvSpPr/>
            <p:nvPr/>
          </p:nvSpPr>
          <p:spPr>
            <a:xfrm>
              <a:off x="9476538" y="2914285"/>
              <a:ext cx="819617" cy="615974"/>
            </a:xfrm>
            <a:custGeom>
              <a:avLst/>
              <a:gdLst>
                <a:gd fmla="*/ 169906 w 819617" name="connsiteX0"/>
                <a:gd fmla="*/ 558176 h 615974" name="connsiteY0"/>
                <a:gd fmla="*/ 274134 w 819617" name="connsiteX1"/>
                <a:gd fmla="*/ 600169 h 615974" name="connsiteY1"/>
                <a:gd fmla="*/ 367745 w 819617" name="connsiteX2"/>
                <a:gd fmla="*/ 615975 h 615974" name="connsiteY2"/>
                <a:gd fmla="*/ 407945 w 819617" name="connsiteX3"/>
                <a:gd fmla="*/ 578795 h 615974" name="connsiteY3"/>
                <a:gd fmla="*/ 445078 w 819617" name="connsiteX4"/>
                <a:gd fmla="*/ 580446 h 615974" name="connsiteY4"/>
                <a:gd fmla="*/ 475369 w 819617" name="connsiteX5"/>
                <a:gd fmla="*/ 593469 h 615974" name="connsiteY5"/>
                <a:gd fmla="*/ 566480 w 819617" name="connsiteX6"/>
                <a:gd fmla="*/ 563083 h 615974" name="connsiteY6"/>
                <a:gd fmla="*/ 613993 w 819617" name="connsiteX7"/>
                <a:gd fmla="*/ 527837 h 615974" name="connsiteY7"/>
                <a:gd fmla="*/ 669009 w 819617" name="connsiteX8"/>
                <a:gd fmla="*/ 527837 h 615974" name="connsiteY8"/>
                <a:gd fmla="*/ 802112 w 819617" name="connsiteX9"/>
                <a:gd fmla="*/ 396196 h 615974" name="connsiteY9"/>
                <a:gd fmla="*/ 819617 w 819617" name="connsiteX10"/>
                <a:gd fmla="*/ 377795 h 615974" name="connsiteY10"/>
                <a:gd fmla="*/ 781588 w 819617" name="connsiteX11"/>
                <a:gd fmla="*/ 377795 h 615974" name="connsiteY11"/>
                <a:gd fmla="*/ 610785 w 819617" name="connsiteX12"/>
                <a:gd fmla="*/ 304614 h 615974" name="connsiteY12"/>
                <a:gd fmla="*/ 531706 w 819617" name="connsiteX13"/>
                <a:gd fmla="*/ 222327 h 615974" name="connsiteY13"/>
                <a:gd fmla="*/ 531989 w 819617" name="connsiteX14"/>
                <a:gd fmla="*/ 221525 h 615974" name="connsiteY14"/>
                <a:gd fmla="*/ 519910 w 819617" name="connsiteX15"/>
                <a:gd fmla="*/ 202793 h 615974" name="connsiteY15"/>
                <a:gd fmla="*/ 488392 w 819617" name="connsiteX16"/>
                <a:gd fmla="*/ 208785 h 615974" name="connsiteY16"/>
                <a:gd fmla="*/ 475039 w 819617" name="connsiteX17"/>
                <a:gd fmla="*/ 188732 h 615974" name="connsiteY17"/>
                <a:gd fmla="*/ 497451 w 819617" name="connsiteX18"/>
                <a:gd fmla="*/ 118618 h 615974" name="connsiteY18"/>
                <a:gd fmla="*/ 455930 w 819617" name="connsiteX19"/>
                <a:gd fmla="*/ 68793 h 615974" name="connsiteY19"/>
                <a:gd fmla="*/ 436160 w 819617" name="connsiteX20"/>
                <a:gd fmla="*/ 61196 h 615974" name="connsiteY20"/>
                <a:gd fmla="*/ 420732 w 819617" name="connsiteX21"/>
                <a:gd fmla="*/ 39587 h 615974" name="connsiteY21"/>
                <a:gd fmla="*/ 377559 w 819617" name="connsiteX22"/>
                <a:gd fmla="*/ 13164 h 615974" name="connsiteY22"/>
                <a:gd fmla="*/ 343540 w 819617" name="connsiteX23"/>
                <a:gd fmla="*/ 19062 h 615974" name="connsiteY23"/>
                <a:gd fmla="*/ 313343 w 819617" name="connsiteX24"/>
                <a:gd fmla="*/ 6087 h 615974" name="connsiteY24"/>
                <a:gd fmla="*/ 282108 w 819617" name="connsiteX25"/>
                <a:gd fmla="*/ 24866 h 615974" name="connsiteY25"/>
                <a:gd fmla="*/ 253043 w 819617" name="connsiteX26"/>
                <a:gd fmla="*/ 0 h 615974" name="connsiteY26"/>
                <a:gd fmla="*/ 227611 w 819617" name="connsiteX27"/>
                <a:gd fmla="*/ 43786 h 615974" name="connsiteY27"/>
                <a:gd fmla="*/ 205199 w 819617" name="connsiteX28"/>
                <a:gd fmla="*/ 38643 h 615974" name="connsiteY28"/>
                <a:gd fmla="*/ 182646 w 819617" name="connsiteX29"/>
                <a:gd fmla="*/ 47419 h 615974" name="connsiteY29"/>
                <a:gd fmla="*/ 163537 w 819617" name="connsiteX30"/>
                <a:gd fmla="*/ 87053 h 615974" name="connsiteY30"/>
                <a:gd fmla="*/ 124752 w 819617" name="connsiteX31"/>
                <a:gd fmla="*/ 115410 h 615974" name="connsiteY31"/>
                <a:gd fmla="*/ 107625 w 819617" name="connsiteX32"/>
                <a:gd fmla="*/ 161130 h 615974" name="connsiteY32"/>
                <a:gd fmla="*/ 99462 w 819617" name="connsiteX33"/>
                <a:gd fmla="*/ 196989 h 615974" name="connsiteY33"/>
                <a:gd fmla="*/ 76201 w 819617" name="connsiteX34"/>
                <a:gd fmla="*/ 207841 h 615974" name="connsiteY34"/>
                <a:gd fmla="*/ 61244 w 819617" name="connsiteX35"/>
                <a:gd fmla="*/ 240398 h 615974" name="connsiteY35"/>
                <a:gd fmla="*/ 56526 w 819617" name="connsiteX36"/>
                <a:gd fmla="*/ 340237 h 615974" name="connsiteY36"/>
                <a:gd fmla="*/ 1133 w 819617" name="connsiteX37"/>
                <a:gd fmla="*/ 340237 h 615974" name="connsiteY37"/>
                <a:gd fmla="*/ 6134 w 819617" name="connsiteX38"/>
                <a:gd fmla="*/ 354345 h 615974" name="connsiteY38"/>
                <a:gd fmla="*/ 0 w 819617" name="connsiteX39"/>
                <a:gd fmla="*/ 372746 h 615974" name="connsiteY39"/>
                <a:gd fmla="*/ 61102 w 819617" name="connsiteX40"/>
                <a:gd fmla="*/ 394592 h 615974" name="connsiteY40"/>
                <a:gd fmla="*/ 62565 w 819617" name="connsiteX41"/>
                <a:gd fmla="*/ 423185 h 615974" name="connsiteY41"/>
                <a:gd fmla="*/ 102670 w 819617" name="connsiteX42"/>
                <a:gd fmla="*/ 438000 h 615974" name="connsiteY42"/>
                <a:gd fmla="*/ 110314 w 819617" name="connsiteX43"/>
                <a:gd fmla="*/ 485514 h 615974" name="connsiteY43"/>
                <a:gd fmla="*/ 159620 w 819617" name="connsiteX44"/>
                <a:gd fmla="*/ 516843 h 615974" name="connsiteY44"/>
                <a:gd fmla="*/ 169906 w 819617" name="connsiteX45"/>
                <a:gd fmla="*/ 558176 h 615974"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5974" w="819617">
                  <a:moveTo>
                    <a:pt x="169906" y="558176"/>
                  </a:moveTo>
                  <a:lnTo>
                    <a:pt x="274134" y="600169"/>
                  </a:lnTo>
                  <a:lnTo>
                    <a:pt x="367745" y="615975"/>
                  </a:lnTo>
                  <a:lnTo>
                    <a:pt x="407945" y="578795"/>
                  </a:lnTo>
                  <a:lnTo>
                    <a:pt x="445078" y="580446"/>
                  </a:lnTo>
                  <a:lnTo>
                    <a:pt x="475369" y="593469"/>
                  </a:lnTo>
                  <a:lnTo>
                    <a:pt x="566480" y="563083"/>
                  </a:lnTo>
                  <a:lnTo>
                    <a:pt x="613993" y="527837"/>
                  </a:lnTo>
                  <a:lnTo>
                    <a:pt x="669009" y="527837"/>
                  </a:lnTo>
                  <a:lnTo>
                    <a:pt x="802112" y="396196"/>
                  </a:lnTo>
                  <a:lnTo>
                    <a:pt x="819617" y="377795"/>
                  </a:lnTo>
                  <a:lnTo>
                    <a:pt x="781588" y="377795"/>
                  </a:lnTo>
                  <a:lnTo>
                    <a:pt x="610785" y="304614"/>
                  </a:lnTo>
                  <a:lnTo>
                    <a:pt x="531706" y="222327"/>
                  </a:lnTo>
                  <a:lnTo>
                    <a:pt x="531989" y="221525"/>
                  </a:lnTo>
                  <a:lnTo>
                    <a:pt x="519910" y="202793"/>
                  </a:lnTo>
                  <a:lnTo>
                    <a:pt x="488392" y="208785"/>
                  </a:lnTo>
                  <a:lnTo>
                    <a:pt x="475039" y="188732"/>
                  </a:lnTo>
                  <a:lnTo>
                    <a:pt x="497451" y="118618"/>
                  </a:lnTo>
                  <a:lnTo>
                    <a:pt x="455930" y="68793"/>
                  </a:lnTo>
                  <a:lnTo>
                    <a:pt x="436160" y="61196"/>
                  </a:lnTo>
                  <a:lnTo>
                    <a:pt x="420732" y="39587"/>
                  </a:lnTo>
                  <a:lnTo>
                    <a:pt x="377559" y="13164"/>
                  </a:lnTo>
                  <a:lnTo>
                    <a:pt x="343540" y="19062"/>
                  </a:lnTo>
                  <a:lnTo>
                    <a:pt x="313343" y="6087"/>
                  </a:lnTo>
                  <a:lnTo>
                    <a:pt x="282108" y="24866"/>
                  </a:lnTo>
                  <a:lnTo>
                    <a:pt x="253043" y="0"/>
                  </a:lnTo>
                  <a:lnTo>
                    <a:pt x="227611" y="43786"/>
                  </a:lnTo>
                  <a:lnTo>
                    <a:pt x="205199" y="38643"/>
                  </a:lnTo>
                  <a:lnTo>
                    <a:pt x="182646" y="47419"/>
                  </a:lnTo>
                  <a:lnTo>
                    <a:pt x="163537" y="87053"/>
                  </a:lnTo>
                  <a:lnTo>
                    <a:pt x="124752" y="115410"/>
                  </a:lnTo>
                  <a:lnTo>
                    <a:pt x="107625" y="161130"/>
                  </a:lnTo>
                  <a:lnTo>
                    <a:pt x="99462" y="196989"/>
                  </a:lnTo>
                  <a:lnTo>
                    <a:pt x="76201" y="207841"/>
                  </a:lnTo>
                  <a:lnTo>
                    <a:pt x="61244" y="240398"/>
                  </a:lnTo>
                  <a:lnTo>
                    <a:pt x="56526" y="340237"/>
                  </a:lnTo>
                  <a:lnTo>
                    <a:pt x="1133" y="340237"/>
                  </a:lnTo>
                  <a:lnTo>
                    <a:pt x="6134" y="354345"/>
                  </a:lnTo>
                  <a:lnTo>
                    <a:pt x="0" y="372746"/>
                  </a:lnTo>
                  <a:lnTo>
                    <a:pt x="61102" y="394592"/>
                  </a:lnTo>
                  <a:lnTo>
                    <a:pt x="62565" y="423185"/>
                  </a:lnTo>
                  <a:lnTo>
                    <a:pt x="102670" y="438000"/>
                  </a:lnTo>
                  <a:lnTo>
                    <a:pt x="110314" y="485514"/>
                  </a:lnTo>
                  <a:lnTo>
                    <a:pt x="159620" y="516843"/>
                  </a:lnTo>
                  <a:lnTo>
                    <a:pt x="169906" y="5581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2" name="Graphic 6">
              <a:extLst>
                <a:ext uri="{FF2B5EF4-FFF2-40B4-BE49-F238E27FC236}">
                  <a16:creationId xmlns:a16="http://schemas.microsoft.com/office/drawing/2014/main" id="{B4DCCAEB-8852-4474-8A9D-200A7D5CC357}"/>
                </a:ext>
              </a:extLst>
            </p:cNvPr>
            <p:cNvSpPr/>
            <p:nvPr/>
          </p:nvSpPr>
          <p:spPr>
            <a:xfrm>
              <a:off x="8839143" y="2429715"/>
              <a:ext cx="903272" cy="794987"/>
            </a:xfrm>
            <a:custGeom>
              <a:avLst/>
              <a:gdLst>
                <a:gd fmla="*/ 726619 w 903272" name="connsiteX0"/>
                <a:gd fmla="*/ 0 h 794987" name="connsiteY0"/>
                <a:gd fmla="*/ 653910 w 903272" name="connsiteX1"/>
                <a:gd fmla="*/ 64782 h 794987" name="connsiteY1"/>
                <a:gd fmla="*/ 527601 w 903272" name="connsiteX2"/>
                <a:gd fmla="*/ 64782 h 794987" name="connsiteY2"/>
                <a:gd fmla="*/ 502217 w 903272" name="connsiteX3"/>
                <a:gd fmla="*/ 47844 h 794987" name="connsiteY3"/>
                <a:gd fmla="*/ 472727 w 903272" name="connsiteX4"/>
                <a:gd fmla="*/ 63272 h 794987" name="connsiteY4"/>
                <a:gd fmla="*/ 163678 w 903272" name="connsiteX5"/>
                <a:gd fmla="*/ 61810 h 794987" name="connsiteY5"/>
                <a:gd fmla="*/ 165612 w 903272" name="connsiteX6"/>
                <a:gd fmla="*/ 165754 h 794987" name="connsiteY6"/>
                <a:gd fmla="*/ 115646 w 903272" name="connsiteX7"/>
                <a:gd fmla="*/ 174860 h 794987" name="connsiteY7"/>
                <a:gd fmla="*/ 114419 w 903272" name="connsiteX8"/>
                <a:gd fmla="*/ 200764 h 794987" name="connsiteY8"/>
                <a:gd fmla="*/ 114419 w 903272" name="connsiteX9"/>
                <a:gd fmla="*/ 415730 h 794987" name="connsiteY9"/>
                <a:gd fmla="*/ 54827 w 903272" name="connsiteX10"/>
                <a:gd fmla="*/ 420448 h 794987" name="connsiteY10"/>
                <a:gd fmla="*/ 18165 w 903272" name="connsiteX11"/>
                <a:gd fmla="*/ 490940 h 794987" name="connsiteY11"/>
                <a:gd fmla="*/ 16655 w 903272" name="connsiteX12"/>
                <a:gd fmla="*/ 512550 h 794987" name="connsiteY12"/>
                <a:gd fmla="*/ 7455 w 903272" name="connsiteX13"/>
                <a:gd fmla="*/ 524770 h 794987" name="connsiteY13"/>
                <a:gd fmla="*/ 0 w 903272" name="connsiteX14"/>
                <a:gd fmla="*/ 574595 h 794987" name="connsiteY14"/>
                <a:gd fmla="*/ 15570 w 903272" name="connsiteX15"/>
                <a:gd fmla="*/ 573321 h 794987" name="connsiteY15"/>
                <a:gd fmla="*/ 23827 w 903272" name="connsiteX16"/>
                <a:gd fmla="*/ 618098 h 794987" name="connsiteY16"/>
                <a:gd fmla="*/ 60111 w 903272" name="connsiteX17"/>
                <a:gd fmla="*/ 659053 h 794987" name="connsiteY17"/>
                <a:gd fmla="*/ 50863 w 903272" name="connsiteX18"/>
                <a:gd fmla="*/ 679106 h 794987" name="connsiteY18"/>
                <a:gd fmla="*/ 97008 w 903272" name="connsiteX19"/>
                <a:gd fmla="*/ 746106 h 794987" name="connsiteY19"/>
                <a:gd fmla="*/ 84222 w 903272" name="connsiteX20"/>
                <a:gd fmla="*/ 793006 h 794987" name="connsiteY20"/>
                <a:gd fmla="*/ 88751 w 903272" name="connsiteX21"/>
                <a:gd fmla="*/ 794987 h 794987" name="connsiteY21"/>
                <a:gd fmla="*/ 132396 w 903272" name="connsiteX22"/>
                <a:gd fmla="*/ 775265 h 794987" name="connsiteY22"/>
                <a:gd fmla="*/ 161460 w 903272" name="connsiteX23"/>
                <a:gd fmla="*/ 707935 h 794987" name="connsiteY23"/>
                <a:gd fmla="*/ 231338 w 903272" name="connsiteX24"/>
                <a:gd fmla="*/ 700952 h 794987" name="connsiteY24"/>
                <a:gd fmla="*/ 244927 w 903272" name="connsiteX25"/>
                <a:gd fmla="*/ 750777 h 794987" name="connsiteY25"/>
                <a:gd fmla="*/ 330046 w 903272" name="connsiteX26"/>
                <a:gd fmla="*/ 746342 h 794987" name="connsiteY26"/>
                <a:gd fmla="*/ 342171 w 903272" name="connsiteX27"/>
                <a:gd fmla="*/ 761582 h 794987" name="connsiteY27"/>
                <a:gd fmla="*/ 386476 w 903272" name="connsiteX28"/>
                <a:gd fmla="*/ 761582 h 794987" name="connsiteY28"/>
                <a:gd fmla="*/ 406010 w 903272" name="connsiteX29"/>
                <a:gd fmla="*/ 734546 h 794987" name="connsiteY29"/>
                <a:gd fmla="*/ 427997 w 903272" name="connsiteX30"/>
                <a:gd fmla="*/ 734546 h 794987" name="connsiteY30"/>
                <a:gd fmla="*/ 435924 w 903272" name="connsiteX31"/>
                <a:gd fmla="*/ 698073 h 794987" name="connsiteY31"/>
                <a:gd fmla="*/ 468528 w 903272" name="connsiteX32"/>
                <a:gd fmla="*/ 708218 h 794987" name="connsiteY32"/>
                <a:gd fmla="*/ 505000 w 903272" name="connsiteX33"/>
                <a:gd fmla="*/ 740349 h 794987" name="connsiteY33"/>
                <a:gd fmla="*/ 522222 w 903272" name="connsiteX34"/>
                <a:gd fmla="*/ 739217 h 794987" name="connsiteY34"/>
                <a:gd fmla="*/ 597290 w 903272" name="connsiteX35"/>
                <a:gd fmla="*/ 668395 h 794987" name="connsiteY35"/>
                <a:gd fmla="*/ 586108 w 903272" name="connsiteX36"/>
                <a:gd fmla="*/ 614135 h 794987" name="connsiteY36"/>
                <a:gd fmla="*/ 645511 w 903272" name="connsiteX37"/>
                <a:gd fmla="*/ 604226 h 794987" name="connsiteY37"/>
                <a:gd fmla="*/ 653297 w 903272" name="connsiteX38"/>
                <a:gd fmla="*/ 695006 h 794987" name="connsiteY38"/>
                <a:gd fmla="*/ 688684 w 903272" name="connsiteX39"/>
                <a:gd fmla="*/ 713880 h 794987" name="connsiteY39"/>
                <a:gd fmla="*/ 703216 w 903272" name="connsiteX40"/>
                <a:gd fmla="*/ 682173 h 794987" name="connsiteY40"/>
                <a:gd fmla="*/ 725015 w 903272" name="connsiteX41"/>
                <a:gd fmla="*/ 671981 h 794987" name="connsiteY41"/>
                <a:gd fmla="*/ 731856 w 903272" name="connsiteX42"/>
                <a:gd fmla="*/ 641737 h 794987" name="connsiteY42"/>
                <a:gd fmla="*/ 750777 w 903272" name="connsiteX43"/>
                <a:gd fmla="*/ 591345 h 794987" name="connsiteY43"/>
                <a:gd fmla="*/ 790080 w 903272" name="connsiteX44"/>
                <a:gd fmla="*/ 562611 h 794987" name="connsiteY44"/>
                <a:gd fmla="*/ 807915 w 903272" name="connsiteX45"/>
                <a:gd fmla="*/ 525619 h 794987" name="connsiteY45"/>
                <a:gd fmla="*/ 794563 w 903272" name="connsiteX46"/>
                <a:gd fmla="*/ 451353 h 794987" name="connsiteY46"/>
                <a:gd fmla="*/ 821079 w 903272" name="connsiteX47"/>
                <a:gd fmla="*/ 328205 h 794987" name="connsiteY47"/>
                <a:gd fmla="*/ 889731 w 903272" name="connsiteX48"/>
                <a:gd fmla="*/ 293101 h 794987" name="connsiteY48"/>
                <a:gd fmla="*/ 903273 w 903272" name="connsiteX49"/>
                <a:gd fmla="*/ 269085 h 794987" name="connsiteY49"/>
                <a:gd fmla="*/ 900913 w 903272" name="connsiteX50"/>
                <a:gd fmla="*/ 265593 h 794987" name="connsiteY50"/>
                <a:gd fmla="*/ 884966 w 903272" name="connsiteX51"/>
                <a:gd fmla="*/ 262149 h 794987" name="connsiteY51"/>
                <a:gd fmla="*/ 878501 w 903272" name="connsiteX52"/>
                <a:gd fmla="*/ 249174 h 794987" name="connsiteY52"/>
                <a:gd fmla="*/ 840142 w 903272" name="connsiteX53"/>
                <a:gd fmla="*/ 233226 h 794987" name="connsiteY53"/>
                <a:gd fmla="*/ 824194 w 903272" name="connsiteX54"/>
                <a:gd fmla="*/ 161508 h 794987" name="connsiteY54"/>
                <a:gd fmla="*/ 819711 w 903272" name="connsiteX55"/>
                <a:gd fmla="*/ 111729 h 794987" name="connsiteY55"/>
                <a:gd fmla="*/ 820749 w 903272" name="connsiteX56"/>
                <a:gd fmla="*/ 98754 h 794987" name="connsiteY56"/>
                <a:gd fmla="*/ 805273 w 903272" name="connsiteX57"/>
                <a:gd fmla="*/ 85307 h 794987" name="connsiteY57"/>
                <a:gd fmla="*/ 797299 w 903272" name="connsiteX58"/>
                <a:gd fmla="*/ 48457 h 794987" name="connsiteY58"/>
                <a:gd fmla="*/ 772906 w 903272" name="connsiteX59"/>
                <a:gd fmla="*/ 31990 h 794987" name="connsiteY59"/>
                <a:gd fmla="*/ 767952 w 903272" name="connsiteX60"/>
                <a:gd fmla="*/ 23073 h 794987" name="connsiteY60"/>
                <a:gd fmla="*/ 743511 w 903272" name="connsiteX61"/>
                <a:gd fmla="*/ 12598 h 794987" name="connsiteY61"/>
                <a:gd fmla="*/ 726619 w 903272" name="connsiteX62"/>
                <a:gd fmla="*/ 0 h 794987"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794987" w="903272">
                  <a:moveTo>
                    <a:pt x="726619" y="0"/>
                  </a:moveTo>
                  <a:lnTo>
                    <a:pt x="653910" y="64782"/>
                  </a:lnTo>
                  <a:lnTo>
                    <a:pt x="527601" y="64782"/>
                  </a:lnTo>
                  <a:lnTo>
                    <a:pt x="502217" y="47844"/>
                  </a:lnTo>
                  <a:lnTo>
                    <a:pt x="472727" y="63272"/>
                  </a:lnTo>
                  <a:lnTo>
                    <a:pt x="163678" y="61810"/>
                  </a:lnTo>
                  <a:lnTo>
                    <a:pt x="165612" y="165754"/>
                  </a:lnTo>
                  <a:lnTo>
                    <a:pt x="115646" y="174860"/>
                  </a:lnTo>
                  <a:lnTo>
                    <a:pt x="114419" y="200764"/>
                  </a:lnTo>
                  <a:lnTo>
                    <a:pt x="114419" y="415730"/>
                  </a:lnTo>
                  <a:lnTo>
                    <a:pt x="54827" y="420448"/>
                  </a:lnTo>
                  <a:lnTo>
                    <a:pt x="18165" y="490940"/>
                  </a:lnTo>
                  <a:lnTo>
                    <a:pt x="16655" y="512550"/>
                  </a:lnTo>
                  <a:lnTo>
                    <a:pt x="7455" y="524770"/>
                  </a:lnTo>
                  <a:lnTo>
                    <a:pt x="0" y="574595"/>
                  </a:lnTo>
                  <a:lnTo>
                    <a:pt x="15570" y="573321"/>
                  </a:lnTo>
                  <a:lnTo>
                    <a:pt x="23827" y="618098"/>
                  </a:lnTo>
                  <a:lnTo>
                    <a:pt x="60111" y="659053"/>
                  </a:lnTo>
                  <a:lnTo>
                    <a:pt x="50863" y="679106"/>
                  </a:lnTo>
                  <a:lnTo>
                    <a:pt x="97008" y="746106"/>
                  </a:lnTo>
                  <a:lnTo>
                    <a:pt x="84222" y="793006"/>
                  </a:lnTo>
                  <a:lnTo>
                    <a:pt x="88751" y="794987"/>
                  </a:lnTo>
                  <a:lnTo>
                    <a:pt x="132396" y="775265"/>
                  </a:lnTo>
                  <a:lnTo>
                    <a:pt x="161460" y="707935"/>
                  </a:lnTo>
                  <a:lnTo>
                    <a:pt x="231338" y="700952"/>
                  </a:lnTo>
                  <a:lnTo>
                    <a:pt x="244927" y="750777"/>
                  </a:lnTo>
                  <a:lnTo>
                    <a:pt x="330046" y="746342"/>
                  </a:lnTo>
                  <a:lnTo>
                    <a:pt x="342171" y="761582"/>
                  </a:lnTo>
                  <a:lnTo>
                    <a:pt x="386476" y="761582"/>
                  </a:lnTo>
                  <a:lnTo>
                    <a:pt x="406010" y="734546"/>
                  </a:lnTo>
                  <a:lnTo>
                    <a:pt x="427997" y="734546"/>
                  </a:lnTo>
                  <a:lnTo>
                    <a:pt x="435924" y="698073"/>
                  </a:lnTo>
                  <a:lnTo>
                    <a:pt x="468528" y="708218"/>
                  </a:lnTo>
                  <a:lnTo>
                    <a:pt x="505000" y="740349"/>
                  </a:lnTo>
                  <a:lnTo>
                    <a:pt x="522222" y="739217"/>
                  </a:lnTo>
                  <a:lnTo>
                    <a:pt x="597290" y="668395"/>
                  </a:lnTo>
                  <a:lnTo>
                    <a:pt x="586108" y="614135"/>
                  </a:lnTo>
                  <a:lnTo>
                    <a:pt x="645511" y="604226"/>
                  </a:lnTo>
                  <a:lnTo>
                    <a:pt x="653297" y="695006"/>
                  </a:lnTo>
                  <a:lnTo>
                    <a:pt x="688684" y="713880"/>
                  </a:lnTo>
                  <a:lnTo>
                    <a:pt x="703216" y="682173"/>
                  </a:lnTo>
                  <a:lnTo>
                    <a:pt x="725015" y="671981"/>
                  </a:lnTo>
                  <a:lnTo>
                    <a:pt x="731856" y="641737"/>
                  </a:lnTo>
                  <a:lnTo>
                    <a:pt x="750777" y="591345"/>
                  </a:lnTo>
                  <a:lnTo>
                    <a:pt x="790080" y="562611"/>
                  </a:lnTo>
                  <a:lnTo>
                    <a:pt x="807915" y="525619"/>
                  </a:lnTo>
                  <a:lnTo>
                    <a:pt x="794563" y="451353"/>
                  </a:lnTo>
                  <a:lnTo>
                    <a:pt x="821079" y="328205"/>
                  </a:lnTo>
                  <a:lnTo>
                    <a:pt x="889731" y="293101"/>
                  </a:lnTo>
                  <a:lnTo>
                    <a:pt x="903273" y="269085"/>
                  </a:lnTo>
                  <a:lnTo>
                    <a:pt x="900913" y="265593"/>
                  </a:lnTo>
                  <a:lnTo>
                    <a:pt x="884966" y="262149"/>
                  </a:lnTo>
                  <a:lnTo>
                    <a:pt x="878501" y="249174"/>
                  </a:lnTo>
                  <a:lnTo>
                    <a:pt x="840142" y="233226"/>
                  </a:lnTo>
                  <a:lnTo>
                    <a:pt x="824194" y="161508"/>
                  </a:lnTo>
                  <a:lnTo>
                    <a:pt x="819711" y="111729"/>
                  </a:lnTo>
                  <a:lnTo>
                    <a:pt x="820749" y="98754"/>
                  </a:lnTo>
                  <a:lnTo>
                    <a:pt x="805273" y="85307"/>
                  </a:lnTo>
                  <a:lnTo>
                    <a:pt x="797299" y="48457"/>
                  </a:lnTo>
                  <a:lnTo>
                    <a:pt x="772906" y="31990"/>
                  </a:lnTo>
                  <a:lnTo>
                    <a:pt x="767952" y="23073"/>
                  </a:lnTo>
                  <a:lnTo>
                    <a:pt x="743511" y="12598"/>
                  </a:lnTo>
                  <a:lnTo>
                    <a:pt x="7266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3" name="Graphic 6">
              <a:extLst>
                <a:ext uri="{FF2B5EF4-FFF2-40B4-BE49-F238E27FC236}">
                  <a16:creationId xmlns:a16="http://schemas.microsoft.com/office/drawing/2014/main" id="{F21597F3-6047-454B-B692-1CCABDA095C1}"/>
                </a:ext>
              </a:extLst>
            </p:cNvPr>
            <p:cNvSpPr/>
            <p:nvPr/>
          </p:nvSpPr>
          <p:spPr>
            <a:xfrm>
              <a:off x="9647671" y="2711445"/>
              <a:ext cx="362837" cy="310606"/>
            </a:xfrm>
            <a:custGeom>
              <a:avLst/>
              <a:gdLst>
                <a:gd fmla="*/ 113334 w 362837" name="connsiteX0"/>
                <a:gd fmla="*/ 14768 h 310606" name="connsiteY0"/>
                <a:gd fmla="*/ 103331 w 362837" name="connsiteX1"/>
                <a:gd fmla="*/ 0 h 310606" name="connsiteY1"/>
                <a:gd fmla="*/ 91063 w 362837" name="connsiteX2"/>
                <a:gd fmla="*/ 21704 h 310606" name="connsiteY2"/>
                <a:gd fmla="*/ 24535 w 362837" name="connsiteX3"/>
                <a:gd fmla="*/ 55676 h 310606" name="connsiteY3"/>
                <a:gd fmla="*/ 0 w 362837" name="connsiteX4"/>
                <a:gd fmla="*/ 169859 h 310606" name="connsiteY4"/>
                <a:gd fmla="*/ 11796 w 362837" name="connsiteX5"/>
                <a:gd fmla="*/ 235443 h 310606" name="connsiteY5"/>
                <a:gd fmla="*/ 33028 w 362837" name="connsiteX6"/>
                <a:gd fmla="*/ 227186 h 310606" name="connsiteY6"/>
                <a:gd fmla="*/ 49684 w 362837" name="connsiteX7"/>
                <a:gd fmla="*/ 231008 h 310606" name="connsiteY7"/>
                <a:gd fmla="*/ 78324 w 362837" name="connsiteX8"/>
                <a:gd fmla="*/ 181702 h 310606" name="connsiteY8"/>
                <a:gd fmla="*/ 112390 w 362837" name="connsiteX9"/>
                <a:gd fmla="*/ 210908 h 310606" name="connsiteY9"/>
                <a:gd fmla="*/ 141172 w 362837" name="connsiteX10"/>
                <a:gd fmla="*/ 193592 h 310606" name="connsiteY10"/>
                <a:gd fmla="*/ 174106 w 362837" name="connsiteX11"/>
                <a:gd fmla="*/ 207700 h 310606" name="connsiteY11"/>
                <a:gd fmla="*/ 209163 w 362837" name="connsiteX12"/>
                <a:gd fmla="*/ 201613 h 310606" name="connsiteY12"/>
                <a:gd fmla="*/ 259129 w 362837" name="connsiteX13"/>
                <a:gd fmla="*/ 232235 h 310606" name="connsiteY13"/>
                <a:gd fmla="*/ 273756 w 362837" name="connsiteX14"/>
                <a:gd fmla="*/ 252712 h 310606" name="connsiteY14"/>
                <a:gd fmla="*/ 293007 w 362837" name="connsiteX15"/>
                <a:gd fmla="*/ 260120 h 310606" name="connsiteY15"/>
                <a:gd fmla="*/ 335094 w 362837" name="connsiteX16"/>
                <a:gd fmla="*/ 310606 h 310606" name="connsiteY16"/>
                <a:gd fmla="*/ 362838 w 362837" name="connsiteX17"/>
                <a:gd fmla="*/ 290270 h 310606" name="connsiteY17"/>
                <a:gd fmla="*/ 357883 w 362837" name="connsiteX18"/>
                <a:gd fmla="*/ 290695 h 310606" name="connsiteY18"/>
                <a:gd fmla="*/ 346937 w 362837" name="connsiteX19"/>
                <a:gd fmla="*/ 276257 h 310606" name="connsiteY19"/>
                <a:gd fmla="*/ 337925 w 362837" name="connsiteX20"/>
                <a:gd fmla="*/ 273756 h 310606" name="connsiteY20"/>
                <a:gd fmla="*/ 327498 w 362837" name="connsiteX21"/>
                <a:gd fmla="*/ 252335 h 310606" name="connsiteY21"/>
                <a:gd fmla="*/ 316032 w 362837" name="connsiteX22"/>
                <a:gd fmla="*/ 248843 h 310606" name="connsiteY22"/>
                <a:gd fmla="*/ 303104 w 362837" name="connsiteX23"/>
                <a:gd fmla="*/ 234925 h 310606" name="connsiteY23"/>
                <a:gd fmla="*/ 297112 w 362837" name="connsiteX24"/>
                <a:gd fmla="*/ 232943 h 310606" name="connsiteY24"/>
                <a:gd fmla="*/ 272199 w 362837" name="connsiteX25"/>
                <a:gd fmla="*/ 200056 h 310606" name="connsiteY25"/>
                <a:gd fmla="*/ 244833 w 362837" name="connsiteX26"/>
                <a:gd fmla="*/ 185099 h 310606" name="connsiteY26"/>
                <a:gd fmla="*/ 216901 w 362837" name="connsiteX27"/>
                <a:gd fmla="*/ 173162 h 310606" name="connsiteY27"/>
                <a:gd fmla="*/ 199490 w 362837" name="connsiteX28"/>
                <a:gd fmla="*/ 156223 h 310606" name="connsiteY28"/>
                <a:gd fmla="*/ 189015 w 362837" name="connsiteX29"/>
                <a:gd fmla="*/ 149759 h 310606" name="connsiteY29"/>
                <a:gd fmla="*/ 181041 w 362837" name="connsiteX30"/>
                <a:gd fmla="*/ 157733 h 310606" name="connsiteY30"/>
                <a:gd fmla="*/ 176559 w 362837" name="connsiteX31"/>
                <a:gd fmla="*/ 156223 h 310606" name="connsiteY31"/>
                <a:gd fmla="*/ 170614 w 362837" name="connsiteX32"/>
                <a:gd fmla="*/ 140275 h 310606" name="connsiteY32"/>
                <a:gd fmla="*/ 157638 w 362837" name="connsiteX33"/>
                <a:gd fmla="*/ 132301 h 310606" name="connsiteY33"/>
                <a:gd fmla="*/ 154147 w 362837" name="connsiteX34"/>
                <a:gd fmla="*/ 124846 h 310606" name="connsiteY34"/>
                <a:gd fmla="*/ 145701 w 362837" name="connsiteX35"/>
                <a:gd fmla="*/ 115363 h 310606" name="connsiteY35"/>
                <a:gd fmla="*/ 126262 w 362837" name="connsiteX36"/>
                <a:gd fmla="*/ 54591 h 310606" name="connsiteY36"/>
                <a:gd fmla="*/ 113334 w 362837" name="connsiteX37"/>
                <a:gd fmla="*/ 14768 h 310606"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310606" w="362837">
                  <a:moveTo>
                    <a:pt x="113334" y="14768"/>
                  </a:moveTo>
                  <a:lnTo>
                    <a:pt x="103331" y="0"/>
                  </a:lnTo>
                  <a:lnTo>
                    <a:pt x="91063" y="21704"/>
                  </a:lnTo>
                  <a:lnTo>
                    <a:pt x="24535" y="55676"/>
                  </a:lnTo>
                  <a:lnTo>
                    <a:pt x="0" y="169859"/>
                  </a:lnTo>
                  <a:lnTo>
                    <a:pt x="11796" y="235443"/>
                  </a:lnTo>
                  <a:lnTo>
                    <a:pt x="33028" y="227186"/>
                  </a:lnTo>
                  <a:lnTo>
                    <a:pt x="49684" y="231008"/>
                  </a:lnTo>
                  <a:lnTo>
                    <a:pt x="78324" y="181702"/>
                  </a:lnTo>
                  <a:lnTo>
                    <a:pt x="112390" y="210908"/>
                  </a:lnTo>
                  <a:lnTo>
                    <a:pt x="141172" y="193592"/>
                  </a:lnTo>
                  <a:lnTo>
                    <a:pt x="174106" y="207700"/>
                  </a:lnTo>
                  <a:lnTo>
                    <a:pt x="209163" y="201613"/>
                  </a:lnTo>
                  <a:lnTo>
                    <a:pt x="259129" y="232235"/>
                  </a:lnTo>
                  <a:lnTo>
                    <a:pt x="273756" y="252712"/>
                  </a:lnTo>
                  <a:lnTo>
                    <a:pt x="293007" y="260120"/>
                  </a:lnTo>
                  <a:lnTo>
                    <a:pt x="335094" y="310606"/>
                  </a:lnTo>
                  <a:lnTo>
                    <a:pt x="362838" y="290270"/>
                  </a:lnTo>
                  <a:lnTo>
                    <a:pt x="357883" y="290695"/>
                  </a:lnTo>
                  <a:lnTo>
                    <a:pt x="346937" y="276257"/>
                  </a:lnTo>
                  <a:lnTo>
                    <a:pt x="337925" y="273756"/>
                  </a:lnTo>
                  <a:lnTo>
                    <a:pt x="327498" y="252335"/>
                  </a:lnTo>
                  <a:lnTo>
                    <a:pt x="316032" y="248843"/>
                  </a:lnTo>
                  <a:lnTo>
                    <a:pt x="303104" y="234925"/>
                  </a:lnTo>
                  <a:lnTo>
                    <a:pt x="297112" y="232943"/>
                  </a:lnTo>
                  <a:lnTo>
                    <a:pt x="272199" y="200056"/>
                  </a:lnTo>
                  <a:lnTo>
                    <a:pt x="244833" y="185099"/>
                  </a:lnTo>
                  <a:lnTo>
                    <a:pt x="216901" y="173162"/>
                  </a:lnTo>
                  <a:lnTo>
                    <a:pt x="199490" y="156223"/>
                  </a:lnTo>
                  <a:lnTo>
                    <a:pt x="189015" y="149759"/>
                  </a:lnTo>
                  <a:lnTo>
                    <a:pt x="181041" y="157733"/>
                  </a:lnTo>
                  <a:lnTo>
                    <a:pt x="176559" y="156223"/>
                  </a:lnTo>
                  <a:lnTo>
                    <a:pt x="170614" y="140275"/>
                  </a:lnTo>
                  <a:lnTo>
                    <a:pt x="157638" y="132301"/>
                  </a:lnTo>
                  <a:lnTo>
                    <a:pt x="154147" y="124846"/>
                  </a:lnTo>
                  <a:lnTo>
                    <a:pt x="145701" y="115363"/>
                  </a:lnTo>
                  <a:lnTo>
                    <a:pt x="126262" y="54591"/>
                  </a:lnTo>
                  <a:lnTo>
                    <a:pt x="113334" y="147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4" name="Graphic 6">
              <a:extLst>
                <a:ext uri="{FF2B5EF4-FFF2-40B4-BE49-F238E27FC236}">
                  <a16:creationId xmlns:a16="http://schemas.microsoft.com/office/drawing/2014/main" id="{7A2D998D-AE77-44D2-A165-614267DFA169}"/>
                </a:ext>
              </a:extLst>
            </p:cNvPr>
            <p:cNvSpPr/>
            <p:nvPr/>
          </p:nvSpPr>
          <p:spPr>
            <a:xfrm>
              <a:off x="7236051" y="1646099"/>
              <a:ext cx="1033167" cy="1004904"/>
            </a:xfrm>
            <a:custGeom>
              <a:avLst/>
              <a:gdLst>
                <a:gd fmla="*/ 421250 w 1033167" name="connsiteX0"/>
                <a:gd fmla="*/ 122487 h 1004904" name="connsiteY0"/>
                <a:gd fmla="*/ 421250 w 1033167" name="connsiteX1"/>
                <a:gd fmla="*/ 215202 h 1004904" name="connsiteY1"/>
                <a:gd fmla="*/ 435736 w 1033167" name="connsiteX2"/>
                <a:gd fmla="*/ 247475 h 1004904" name="connsiteY2"/>
                <a:gd fmla="*/ 420873 w 1033167" name="connsiteX3"/>
                <a:gd fmla="*/ 268708 h 1004904" name="connsiteY3"/>
                <a:gd fmla="*/ 336981 w 1033167" name="connsiteX4"/>
                <a:gd fmla="*/ 265735 h 1004904" name="connsiteY4"/>
                <a:gd fmla="*/ 319429 w 1033167" name="connsiteX5"/>
                <a:gd fmla="*/ 293526 h 1004904" name="connsiteY5"/>
                <a:gd fmla="*/ 287345 w 1033167" name="connsiteX6"/>
                <a:gd fmla="*/ 298858 h 1004904" name="connsiteY6"/>
                <a:gd fmla="*/ 294658 w 1033167" name="connsiteX7"/>
                <a:gd fmla="*/ 333962 h 1004904" name="connsiteY7"/>
                <a:gd fmla="*/ 226007 w 1033167" name="connsiteX8"/>
                <a:gd fmla="*/ 356326 h 1004904" name="connsiteY8"/>
                <a:gd fmla="*/ 198829 w 1033167" name="connsiteX9"/>
                <a:gd fmla="*/ 386524 h 1004904" name="connsiteY9"/>
                <a:gd fmla="*/ 95121 w 1033167" name="connsiteX10"/>
                <a:gd fmla="*/ 413937 h 1004904" name="connsiteY10"/>
                <a:gd fmla="*/ 23403 w 1033167" name="connsiteX11"/>
                <a:gd fmla="*/ 442671 h 1004904" name="connsiteY11"/>
                <a:gd fmla="*/ 3492 w 1033167" name="connsiteX12"/>
                <a:gd fmla="*/ 505142 h 1004904" name="connsiteY12"/>
                <a:gd fmla="*/ 0 w 1033167" name="connsiteX13"/>
                <a:gd fmla="*/ 527837 h 1004904" name="connsiteY13"/>
                <a:gd fmla="*/ 461120 w 1033167" name="connsiteX14"/>
                <a:gd fmla="*/ 870292 h 1004904" name="connsiteY14"/>
                <a:gd fmla="*/ 463857 w 1033167" name="connsiteX15"/>
                <a:gd fmla="*/ 892279 h 1004904" name="connsiteY15"/>
                <a:gd fmla="*/ 491176 w 1033167" name="connsiteX16"/>
                <a:gd fmla="*/ 913794 h 1004904" name="connsiteY16"/>
                <a:gd fmla="*/ 510379 w 1033167" name="connsiteX17"/>
                <a:gd fmla="*/ 922948 h 1004904" name="connsiteY17"/>
                <a:gd fmla="*/ 527224 w 1033167" name="connsiteX18"/>
                <a:gd fmla="*/ 936442 h 1004904" name="connsiteY18"/>
                <a:gd fmla="*/ 547795 w 1033167" name="connsiteX19"/>
                <a:gd fmla="*/ 935546 h 1004904" name="connsiteY19"/>
                <a:gd fmla="*/ 577143 w 1033167" name="connsiteX20"/>
                <a:gd fmla="*/ 954325 h 1004904" name="connsiteY20"/>
                <a:gd fmla="*/ 562328 w 1033167" name="connsiteX21"/>
                <a:gd fmla="*/ 993203 h 1004904" name="connsiteY21"/>
                <a:gd fmla="*/ 577143 w 1033167" name="connsiteX22"/>
                <a:gd fmla="*/ 1004905 h 1004904" name="connsiteY22"/>
                <a:gd fmla="*/ 604038 w 1033167" name="connsiteX23"/>
                <a:gd fmla="*/ 993581 h 1004904" name="connsiteY23"/>
                <a:gd fmla="*/ 604085 w 1033167" name="connsiteX24"/>
                <a:gd fmla="*/ 992590 h 1004904" name="connsiteY24"/>
                <a:gd fmla="*/ 705670 w 1033167" name="connsiteX25"/>
                <a:gd fmla="*/ 970792 h 1004904" name="connsiteY25"/>
                <a:gd fmla="*/ 1033168 w 1033167" name="connsiteX26"/>
                <a:gd fmla="*/ 745351 h 1004904" name="connsiteY26"/>
                <a:gd fmla="*/ 1027222 w 1033167" name="connsiteX27"/>
                <a:gd fmla="*/ 715767 h 1004904" name="connsiteY27"/>
                <a:gd fmla="*/ 992968 w 1033167" name="connsiteX28"/>
                <a:gd fmla="*/ 701235 h 1004904" name="connsiteY28"/>
                <a:gd fmla="*/ 959090 w 1033167" name="connsiteX29"/>
                <a:gd fmla="*/ 702792 h 1004904" name="connsiteY29"/>
                <a:gd fmla="*/ 943284 w 1033167" name="connsiteX30"/>
                <a:gd fmla="*/ 691468 h 1004904" name="connsiteY30"/>
                <a:gd fmla="*/ 949370 w 1033167" name="connsiteX31"/>
                <a:gd fmla="*/ 648626 h 1004904" name="connsiteY31"/>
                <a:gd fmla="*/ 911671 w 1033167" name="connsiteX32"/>
                <a:gd fmla="*/ 609369 h 1004904" name="connsiteY32"/>
                <a:gd fmla="*/ 916012 w 1033167" name="connsiteX33"/>
                <a:gd fmla="*/ 587571 h 1004904" name="connsiteY33"/>
                <a:gd fmla="*/ 939556 w 1033167" name="connsiteX34"/>
                <a:gd fmla="*/ 575822 h 1004904" name="connsiteY34"/>
                <a:gd fmla="*/ 945265 w 1033167" name="connsiteX35"/>
                <a:gd fmla="*/ 493252 h 1004904" name="connsiteY35"/>
                <a:gd fmla="*/ 938046 w 1033167" name="connsiteX36"/>
                <a:gd fmla="*/ 431300 h 1004904" name="connsiteY36"/>
                <a:gd fmla="*/ 922759 w 1033167" name="connsiteX37"/>
                <a:gd fmla="*/ 412946 h 1004904" name="connsiteY37"/>
                <a:gd fmla="*/ 922759 w 1033167" name="connsiteX38"/>
                <a:gd fmla="*/ 386146 h 1004904" name="connsiteY38"/>
                <a:gd fmla="*/ 937386 w 1033167" name="connsiteX39"/>
                <a:gd fmla="*/ 374445 h 1004904" name="connsiteY39"/>
                <a:gd fmla="*/ 926203 w 1033167" name="connsiteX40"/>
                <a:gd fmla="*/ 278050 h 1004904" name="connsiteY40"/>
                <a:gd fmla="*/ 888646 w 1033167" name="connsiteX41"/>
                <a:gd fmla="*/ 257006 h 1004904" name="connsiteY41"/>
                <a:gd fmla="*/ 884211 w 1033167" name="connsiteX42"/>
                <a:gd fmla="*/ 217136 h 1004904" name="connsiteY42"/>
                <a:gd fmla="*/ 855854 w 1033167" name="connsiteX43"/>
                <a:gd fmla="*/ 206709 h 1004904" name="connsiteY43"/>
                <a:gd fmla="*/ 851702 w 1033167" name="connsiteX44"/>
                <a:gd fmla="*/ 179673 h 1004904" name="connsiteY44"/>
                <a:gd fmla="*/ 906575 w 1033167" name="connsiteX45"/>
                <a:gd fmla="*/ 126356 h 1004904" name="connsiteY45"/>
                <a:gd fmla="*/ 916956 w 1033167" name="connsiteX46"/>
                <a:gd fmla="*/ 35576 h 1004904" name="connsiteY46"/>
                <a:gd fmla="*/ 935310 w 1033167" name="connsiteX47"/>
                <a:gd fmla="*/ 7455 h 1004904" name="connsiteY47"/>
                <a:gd fmla="*/ 923892 w 1033167" name="connsiteX48"/>
                <a:gd fmla="*/ 8163 h 1004904" name="connsiteY48"/>
                <a:gd fmla="*/ 900583 w 1033167" name="connsiteX49"/>
                <a:gd fmla="*/ 11371 h 1004904" name="connsiteY49"/>
                <a:gd fmla="*/ 895959 w 1033167" name="connsiteX50"/>
                <a:gd fmla="*/ 6134 h 1004904" name="connsiteY50"/>
                <a:gd fmla="*/ 879681 w 1033167" name="connsiteX51"/>
                <a:gd fmla="*/ 283 h 1004904" name="connsiteY51"/>
                <a:gd fmla="*/ 871801 w 1033167" name="connsiteX52"/>
                <a:gd fmla="*/ 7880 h 1004904" name="connsiteY52"/>
                <a:gd fmla="*/ 853778 w 1033167" name="connsiteX53"/>
                <a:gd fmla="*/ 9012 h 1004904" name="connsiteY53"/>
                <a:gd fmla="*/ 833394 w 1033167" name="connsiteX54"/>
                <a:gd fmla="*/ 0 h 1004904" name="connsiteY54"/>
                <a:gd fmla="*/ 822354 w 1033167" name="connsiteX55"/>
                <a:gd fmla="*/ 8446 h 1004904" name="connsiteY55"/>
                <a:gd fmla="*/ 780738 w 1033167" name="connsiteX56"/>
                <a:gd fmla="*/ 18920 h 1004904" name="connsiteY56"/>
                <a:gd fmla="*/ 773755 w 1033167" name="connsiteX57"/>
                <a:gd fmla="*/ 18637 h 1004904" name="connsiteY57"/>
                <a:gd fmla="*/ 765309 w 1033167" name="connsiteX58"/>
                <a:gd fmla="*/ 11937 h 1004904" name="connsiteY58"/>
                <a:gd fmla="*/ 709161 w 1033167" name="connsiteX59"/>
                <a:gd fmla="*/ 9012 h 1004904" name="connsiteY59"/>
                <a:gd fmla="*/ 694063 w 1033167" name="connsiteX60"/>
                <a:gd fmla="*/ 14863 h 1004904" name="connsiteY60"/>
                <a:gd fmla="*/ 666130 w 1033167" name="connsiteX61"/>
                <a:gd fmla="*/ 15146 h 1004904" name="connsiteY61"/>
                <a:gd fmla="*/ 651268 w 1033167" name="connsiteX62"/>
                <a:gd fmla="*/ 23875 h 1004904" name="connsiteY62"/>
                <a:gd fmla="*/ 606774 w 1033167" name="connsiteX63"/>
                <a:gd fmla="*/ 26470 h 1004904" name="connsiteY63"/>
                <a:gd fmla="*/ 570396 w 1033167" name="connsiteX64"/>
                <a:gd fmla="*/ 30858 h 1004904" name="connsiteY64"/>
                <a:gd fmla="*/ 547418 w 1033167" name="connsiteX65"/>
                <a:gd fmla="*/ 43361 h 1004904" name="connsiteY65"/>
                <a:gd fmla="*/ 533735 w 1033167" name="connsiteX66"/>
                <a:gd fmla="*/ 46853 h 1004904" name="connsiteY66"/>
                <a:gd fmla="*/ 514814 w 1033167" name="connsiteX67"/>
                <a:gd fmla="*/ 64027 h 1004904" name="connsiteY67"/>
                <a:gd fmla="*/ 506652 w 1033167" name="connsiteX68"/>
                <a:gd fmla="*/ 64877 h 1004904" name="connsiteY68"/>
                <a:gd fmla="*/ 497357 w 1033167" name="connsiteX69"/>
                <a:gd fmla="*/ 62565 h 1004904" name="connsiteY69"/>
                <a:gd fmla="*/ 488345 w 1033167" name="connsiteX70"/>
                <a:gd fmla="*/ 68982 h 1004904" name="connsiteY70"/>
                <a:gd fmla="*/ 475558 w 1033167" name="connsiteX71"/>
                <a:gd fmla="*/ 69548 h 1004904" name="connsiteY71"/>
                <a:gd fmla="*/ 464187 w 1033167" name="connsiteX72"/>
                <a:gd fmla="*/ 73889 h 1004904" name="connsiteY72"/>
                <a:gd fmla="*/ 438000 w 1033167" name="connsiteX73"/>
                <a:gd fmla="*/ 98613 h 1004904" name="connsiteY73"/>
                <a:gd fmla="*/ 415022 w 1033167" name="connsiteX74"/>
                <a:gd fmla="*/ 103378 h 1004904" name="connsiteY74"/>
                <a:gd fmla="*/ 421250 w 1033167" name="connsiteX75"/>
                <a:gd fmla="*/ 122487 h 100490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004904" w="1033167">
                  <a:moveTo>
                    <a:pt x="421250" y="122487"/>
                  </a:moveTo>
                  <a:lnTo>
                    <a:pt x="421250" y="215202"/>
                  </a:lnTo>
                  <a:lnTo>
                    <a:pt x="435736" y="247475"/>
                  </a:lnTo>
                  <a:lnTo>
                    <a:pt x="420873" y="268708"/>
                  </a:lnTo>
                  <a:lnTo>
                    <a:pt x="336981" y="265735"/>
                  </a:lnTo>
                  <a:lnTo>
                    <a:pt x="319429" y="293526"/>
                  </a:lnTo>
                  <a:lnTo>
                    <a:pt x="287345" y="298858"/>
                  </a:lnTo>
                  <a:lnTo>
                    <a:pt x="294658" y="333962"/>
                  </a:lnTo>
                  <a:lnTo>
                    <a:pt x="226007" y="356326"/>
                  </a:lnTo>
                  <a:lnTo>
                    <a:pt x="198829" y="386524"/>
                  </a:lnTo>
                  <a:lnTo>
                    <a:pt x="95121" y="413937"/>
                  </a:lnTo>
                  <a:lnTo>
                    <a:pt x="23403" y="442671"/>
                  </a:lnTo>
                  <a:lnTo>
                    <a:pt x="3492" y="505142"/>
                  </a:lnTo>
                  <a:lnTo>
                    <a:pt x="0" y="527837"/>
                  </a:lnTo>
                  <a:lnTo>
                    <a:pt x="461120" y="870292"/>
                  </a:lnTo>
                  <a:lnTo>
                    <a:pt x="463857" y="892279"/>
                  </a:lnTo>
                  <a:lnTo>
                    <a:pt x="491176" y="913794"/>
                  </a:lnTo>
                  <a:lnTo>
                    <a:pt x="510379" y="922948"/>
                  </a:lnTo>
                  <a:lnTo>
                    <a:pt x="527224" y="936442"/>
                  </a:lnTo>
                  <a:lnTo>
                    <a:pt x="547795" y="935546"/>
                  </a:lnTo>
                  <a:lnTo>
                    <a:pt x="577143" y="954325"/>
                  </a:lnTo>
                  <a:lnTo>
                    <a:pt x="562328" y="993203"/>
                  </a:lnTo>
                  <a:lnTo>
                    <a:pt x="577143" y="1004905"/>
                  </a:lnTo>
                  <a:lnTo>
                    <a:pt x="604038" y="993581"/>
                  </a:lnTo>
                  <a:lnTo>
                    <a:pt x="604085" y="992590"/>
                  </a:lnTo>
                  <a:lnTo>
                    <a:pt x="705670" y="970792"/>
                  </a:lnTo>
                  <a:lnTo>
                    <a:pt x="1033168" y="745351"/>
                  </a:lnTo>
                  <a:lnTo>
                    <a:pt x="1027222" y="715767"/>
                  </a:lnTo>
                  <a:lnTo>
                    <a:pt x="992968" y="701235"/>
                  </a:lnTo>
                  <a:lnTo>
                    <a:pt x="959090" y="702792"/>
                  </a:lnTo>
                  <a:lnTo>
                    <a:pt x="943284" y="691468"/>
                  </a:lnTo>
                  <a:lnTo>
                    <a:pt x="949370" y="648626"/>
                  </a:lnTo>
                  <a:lnTo>
                    <a:pt x="911671" y="609369"/>
                  </a:lnTo>
                  <a:lnTo>
                    <a:pt x="916012" y="587571"/>
                  </a:lnTo>
                  <a:lnTo>
                    <a:pt x="939556" y="575822"/>
                  </a:lnTo>
                  <a:lnTo>
                    <a:pt x="945265" y="493252"/>
                  </a:lnTo>
                  <a:lnTo>
                    <a:pt x="938046" y="431300"/>
                  </a:lnTo>
                  <a:lnTo>
                    <a:pt x="922759" y="412946"/>
                  </a:lnTo>
                  <a:lnTo>
                    <a:pt x="922759" y="386146"/>
                  </a:lnTo>
                  <a:lnTo>
                    <a:pt x="937386" y="374445"/>
                  </a:lnTo>
                  <a:lnTo>
                    <a:pt x="926203" y="278050"/>
                  </a:lnTo>
                  <a:lnTo>
                    <a:pt x="888646" y="257006"/>
                  </a:lnTo>
                  <a:lnTo>
                    <a:pt x="884211" y="217136"/>
                  </a:lnTo>
                  <a:lnTo>
                    <a:pt x="855854" y="206709"/>
                  </a:lnTo>
                  <a:lnTo>
                    <a:pt x="851702" y="179673"/>
                  </a:lnTo>
                  <a:lnTo>
                    <a:pt x="906575" y="126356"/>
                  </a:lnTo>
                  <a:lnTo>
                    <a:pt x="916956" y="35576"/>
                  </a:lnTo>
                  <a:lnTo>
                    <a:pt x="935310" y="7455"/>
                  </a:lnTo>
                  <a:lnTo>
                    <a:pt x="923892" y="8163"/>
                  </a:lnTo>
                  <a:lnTo>
                    <a:pt x="900583" y="11371"/>
                  </a:lnTo>
                  <a:lnTo>
                    <a:pt x="895959" y="6134"/>
                  </a:lnTo>
                  <a:lnTo>
                    <a:pt x="879681" y="283"/>
                  </a:lnTo>
                  <a:lnTo>
                    <a:pt x="871801" y="7880"/>
                  </a:lnTo>
                  <a:lnTo>
                    <a:pt x="853778" y="9012"/>
                  </a:lnTo>
                  <a:lnTo>
                    <a:pt x="833394" y="0"/>
                  </a:lnTo>
                  <a:lnTo>
                    <a:pt x="822354" y="8446"/>
                  </a:lnTo>
                  <a:lnTo>
                    <a:pt x="780738" y="18920"/>
                  </a:lnTo>
                  <a:lnTo>
                    <a:pt x="773755" y="18637"/>
                  </a:lnTo>
                  <a:lnTo>
                    <a:pt x="765309" y="11937"/>
                  </a:lnTo>
                  <a:lnTo>
                    <a:pt x="709161" y="9012"/>
                  </a:lnTo>
                  <a:lnTo>
                    <a:pt x="694063" y="14863"/>
                  </a:lnTo>
                  <a:lnTo>
                    <a:pt x="666130" y="15146"/>
                  </a:lnTo>
                  <a:lnTo>
                    <a:pt x="651268" y="23875"/>
                  </a:lnTo>
                  <a:lnTo>
                    <a:pt x="606774" y="26470"/>
                  </a:lnTo>
                  <a:lnTo>
                    <a:pt x="570396" y="30858"/>
                  </a:lnTo>
                  <a:lnTo>
                    <a:pt x="547418" y="43361"/>
                  </a:lnTo>
                  <a:lnTo>
                    <a:pt x="533735" y="46853"/>
                  </a:lnTo>
                  <a:lnTo>
                    <a:pt x="514814" y="64027"/>
                  </a:lnTo>
                  <a:lnTo>
                    <a:pt x="506652" y="64877"/>
                  </a:lnTo>
                  <a:lnTo>
                    <a:pt x="497357" y="62565"/>
                  </a:lnTo>
                  <a:lnTo>
                    <a:pt x="488345" y="68982"/>
                  </a:lnTo>
                  <a:lnTo>
                    <a:pt x="475558" y="69548"/>
                  </a:lnTo>
                  <a:lnTo>
                    <a:pt x="464187" y="73889"/>
                  </a:lnTo>
                  <a:lnTo>
                    <a:pt x="438000" y="98613"/>
                  </a:lnTo>
                  <a:lnTo>
                    <a:pt x="415022" y="103378"/>
                  </a:lnTo>
                  <a:lnTo>
                    <a:pt x="421250" y="12248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5" name="Graphic 6">
              <a:extLst>
                <a:ext uri="{FF2B5EF4-FFF2-40B4-BE49-F238E27FC236}">
                  <a16:creationId xmlns:a16="http://schemas.microsoft.com/office/drawing/2014/main" id="{A11138C4-63B9-45A3-A752-9344CF5ED71B}"/>
                </a:ext>
              </a:extLst>
            </p:cNvPr>
            <p:cNvSpPr/>
            <p:nvPr/>
          </p:nvSpPr>
          <p:spPr>
            <a:xfrm>
              <a:off x="7012733" y="1705172"/>
              <a:ext cx="643388" cy="437670"/>
            </a:xfrm>
            <a:custGeom>
              <a:avLst/>
              <a:gdLst>
                <a:gd fmla="*/ 215155 w 643388" name="connsiteX0"/>
                <a:gd fmla="*/ 437670 h 437670" name="connsiteY0"/>
                <a:gd fmla="*/ 235632 w 643388" name="connsiteX1"/>
                <a:gd fmla="*/ 373265 h 437670" name="connsiteY1"/>
                <a:gd fmla="*/ 314522 w 643388" name="connsiteX2"/>
                <a:gd fmla="*/ 341747 h 437670" name="connsiteY2"/>
                <a:gd fmla="*/ 414692 w 643388" name="connsiteX3"/>
                <a:gd fmla="*/ 315230 h 437670" name="connsiteY3"/>
                <a:gd fmla="*/ 441586 w 643388" name="connsiteX4"/>
                <a:gd fmla="*/ 285363 h 437670" name="connsiteY4"/>
                <a:gd fmla="*/ 502075 w 643388" name="connsiteX5"/>
                <a:gd fmla="*/ 265641 h 437670" name="connsiteY5"/>
                <a:gd fmla="*/ 494384 w 643388" name="connsiteX6"/>
                <a:gd fmla="*/ 228649 h 437670" name="connsiteY6"/>
                <a:gd fmla="*/ 534443 w 643388" name="connsiteX7"/>
                <a:gd fmla="*/ 221949 h 437670" name="connsiteY7"/>
                <a:gd fmla="*/ 552938 w 643388" name="connsiteX8"/>
                <a:gd fmla="*/ 192696 h 437670" name="connsiteY8"/>
                <a:gd fmla="*/ 637255 w 643388" name="connsiteX9"/>
                <a:gd fmla="*/ 195715 h 437670" name="connsiteY9"/>
                <a:gd fmla="*/ 643388 w 643388" name="connsiteX10"/>
                <a:gd fmla="*/ 186939 h 437670" name="connsiteY10"/>
                <a:gd fmla="*/ 630885 w 643388" name="connsiteX11"/>
                <a:gd fmla="*/ 159101 h 437670" name="connsiteY11"/>
                <a:gd fmla="*/ 630885 w 643388" name="connsiteX12"/>
                <a:gd fmla="*/ 65584 h 437670" name="connsiteY12"/>
                <a:gd fmla="*/ 624043 w 643388" name="connsiteX13"/>
                <a:gd fmla="*/ 44635 h 437670" name="connsiteY13"/>
                <a:gd fmla="*/ 601395 w 643388" name="connsiteX14"/>
                <a:gd fmla="*/ 41615 h 437670" name="connsiteY14"/>
                <a:gd fmla="*/ 588326 w 643388" name="connsiteX15"/>
                <a:gd fmla="*/ 33453 h 437670" name="connsiteY15"/>
                <a:gd fmla="*/ 544351 w 643388" name="connsiteX16"/>
                <a:gd fmla="*/ 34349 h 437670" name="connsiteY16"/>
                <a:gd fmla="*/ 524298 w 643388" name="connsiteX17"/>
                <a:gd fmla="*/ 39539 h 437670" name="connsiteY17"/>
                <a:gd fmla="*/ 508586 w 643388" name="connsiteX18"/>
                <a:gd fmla="*/ 35482 h 437670" name="connsiteY18"/>
                <a:gd fmla="*/ 489666 w 643388" name="connsiteX19"/>
                <a:gd fmla="*/ 20666 h 437670" name="connsiteY19"/>
                <a:gd fmla="*/ 480937 w 643388" name="connsiteX20"/>
                <a:gd fmla="*/ 0 h 437670" name="connsiteY20"/>
                <a:gd fmla="*/ 453901 w 643388" name="connsiteX21"/>
                <a:gd fmla="*/ 6087 h 437670" name="connsiteY21"/>
                <a:gd fmla="*/ 417806 w 643388" name="connsiteX22"/>
                <a:gd fmla="*/ 66056 h 437670" name="connsiteY22"/>
                <a:gd fmla="*/ 403840 w 643388" name="connsiteX23"/>
                <a:gd fmla="*/ 80589 h 437670" name="connsiteY23"/>
                <a:gd fmla="*/ 385250 w 643388" name="connsiteX24"/>
                <a:gd fmla="*/ 102387 h 437670" name="connsiteY24"/>
                <a:gd fmla="*/ 354392 w 643388" name="connsiteX25"/>
                <a:gd fmla="*/ 118996 h 437670" name="connsiteY25"/>
                <a:gd fmla="*/ 296215 w 643388" name="connsiteX26"/>
                <a:gd fmla="*/ 142823 h 437670" name="connsiteY26"/>
                <a:gd fmla="*/ 262149 w 643388" name="connsiteX27"/>
                <a:gd fmla="*/ 171935 h 437670" name="connsiteY27"/>
                <a:gd fmla="*/ 228696 w 643388" name="connsiteX28"/>
                <a:gd fmla="*/ 211522 h 437670" name="connsiteY28"/>
                <a:gd fmla="*/ 202227 w 643388" name="connsiteX29"/>
                <a:gd fmla="*/ 242332 h 437670" name="connsiteY29"/>
                <a:gd fmla="*/ 192318 w 643388" name="connsiteX30"/>
                <a:gd fmla="*/ 279890 h 437670" name="connsiteY30"/>
                <a:gd fmla="*/ 192318 w 643388" name="connsiteX31"/>
                <a:gd fmla="*/ 285977 h 437670" name="connsiteY31"/>
                <a:gd fmla="*/ 196140 w 643388" name="connsiteX32"/>
                <a:gd fmla="*/ 298480 h 437670" name="connsiteY32"/>
                <a:gd fmla="*/ 196706 w 643388" name="connsiteX33"/>
                <a:gd fmla="*/ 315938 h 437670" name="connsiteY33"/>
                <a:gd fmla="*/ 155987 w 643388" name="connsiteX34"/>
                <a:gd fmla="*/ 365433 h 437670" name="connsiteY34"/>
                <a:gd fmla="*/ 137633 w 643388" name="connsiteX35"/>
                <a:gd fmla="*/ 379399 h 437670" name="connsiteY35"/>
                <a:gd fmla="*/ 110880 w 643388" name="connsiteX36"/>
                <a:gd fmla="*/ 390157 h 437670" name="connsiteY36"/>
                <a:gd fmla="*/ 77711 w 643388" name="connsiteX37"/>
                <a:gd fmla="*/ 414598 h 437670" name="connsiteY37"/>
                <a:gd fmla="*/ 48882 w 643388" name="connsiteX38"/>
                <a:gd fmla="*/ 427667 h 437670" name="connsiteY38"/>
                <a:gd fmla="*/ 2076 w 643388" name="connsiteX39"/>
                <a:gd fmla="*/ 433801 h 437670" name="connsiteY39"/>
                <a:gd fmla="*/ 0 w 643388" name="connsiteX40"/>
                <a:gd fmla="*/ 437670 h 437670" name="connsiteY40"/>
                <a:gd fmla="*/ 215155 w 643388" name="connsiteX41"/>
                <a:gd fmla="*/ 437670 h 437670"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437670" w="643388">
                  <a:moveTo>
                    <a:pt x="215155" y="437670"/>
                  </a:moveTo>
                  <a:lnTo>
                    <a:pt x="235632" y="373265"/>
                  </a:lnTo>
                  <a:lnTo>
                    <a:pt x="314522" y="341747"/>
                  </a:lnTo>
                  <a:lnTo>
                    <a:pt x="414692" y="315230"/>
                  </a:lnTo>
                  <a:lnTo>
                    <a:pt x="441586" y="285363"/>
                  </a:lnTo>
                  <a:lnTo>
                    <a:pt x="502075" y="265641"/>
                  </a:lnTo>
                  <a:lnTo>
                    <a:pt x="494384" y="228649"/>
                  </a:lnTo>
                  <a:lnTo>
                    <a:pt x="534443" y="221949"/>
                  </a:lnTo>
                  <a:lnTo>
                    <a:pt x="552938" y="192696"/>
                  </a:lnTo>
                  <a:lnTo>
                    <a:pt x="637255" y="195715"/>
                  </a:lnTo>
                  <a:lnTo>
                    <a:pt x="643388" y="186939"/>
                  </a:lnTo>
                  <a:lnTo>
                    <a:pt x="630885" y="159101"/>
                  </a:lnTo>
                  <a:lnTo>
                    <a:pt x="630885" y="65584"/>
                  </a:lnTo>
                  <a:lnTo>
                    <a:pt x="624043" y="44635"/>
                  </a:lnTo>
                  <a:lnTo>
                    <a:pt x="601395" y="41615"/>
                  </a:lnTo>
                  <a:lnTo>
                    <a:pt x="588326" y="33453"/>
                  </a:lnTo>
                  <a:lnTo>
                    <a:pt x="544351" y="34349"/>
                  </a:lnTo>
                  <a:lnTo>
                    <a:pt x="524298" y="39539"/>
                  </a:lnTo>
                  <a:lnTo>
                    <a:pt x="508586" y="35482"/>
                  </a:lnTo>
                  <a:lnTo>
                    <a:pt x="489666" y="20666"/>
                  </a:lnTo>
                  <a:lnTo>
                    <a:pt x="480937" y="0"/>
                  </a:lnTo>
                  <a:lnTo>
                    <a:pt x="453901" y="6087"/>
                  </a:lnTo>
                  <a:lnTo>
                    <a:pt x="417806" y="66056"/>
                  </a:lnTo>
                  <a:lnTo>
                    <a:pt x="403840" y="80589"/>
                  </a:lnTo>
                  <a:lnTo>
                    <a:pt x="385250" y="102387"/>
                  </a:lnTo>
                  <a:lnTo>
                    <a:pt x="354392" y="118996"/>
                  </a:lnTo>
                  <a:lnTo>
                    <a:pt x="296215" y="142823"/>
                  </a:lnTo>
                  <a:lnTo>
                    <a:pt x="262149" y="171935"/>
                  </a:lnTo>
                  <a:lnTo>
                    <a:pt x="228696" y="211522"/>
                  </a:lnTo>
                  <a:lnTo>
                    <a:pt x="202227" y="242332"/>
                  </a:lnTo>
                  <a:lnTo>
                    <a:pt x="192318" y="279890"/>
                  </a:lnTo>
                  <a:lnTo>
                    <a:pt x="192318" y="285977"/>
                  </a:lnTo>
                  <a:lnTo>
                    <a:pt x="196140" y="298480"/>
                  </a:lnTo>
                  <a:lnTo>
                    <a:pt x="196706" y="315938"/>
                  </a:lnTo>
                  <a:lnTo>
                    <a:pt x="155987" y="365433"/>
                  </a:lnTo>
                  <a:lnTo>
                    <a:pt x="137633" y="379399"/>
                  </a:lnTo>
                  <a:lnTo>
                    <a:pt x="110880" y="390157"/>
                  </a:lnTo>
                  <a:lnTo>
                    <a:pt x="77711" y="414598"/>
                  </a:lnTo>
                  <a:lnTo>
                    <a:pt x="48882" y="427667"/>
                  </a:lnTo>
                  <a:lnTo>
                    <a:pt x="2076" y="433801"/>
                  </a:lnTo>
                  <a:lnTo>
                    <a:pt x="0" y="437670"/>
                  </a:lnTo>
                  <a:lnTo>
                    <a:pt x="215155" y="437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6" name="Graphic 6">
              <a:extLst>
                <a:ext uri="{FF2B5EF4-FFF2-40B4-BE49-F238E27FC236}">
                  <a16:creationId xmlns:a16="http://schemas.microsoft.com/office/drawing/2014/main" id="{436D5149-F4B0-468B-9119-67B7DD52A595}"/>
                </a:ext>
              </a:extLst>
            </p:cNvPr>
            <p:cNvSpPr/>
            <p:nvPr/>
          </p:nvSpPr>
          <p:spPr>
            <a:xfrm>
              <a:off x="6747565" y="3009972"/>
              <a:ext cx="396573" cy="307161"/>
            </a:xfrm>
            <a:custGeom>
              <a:avLst/>
              <a:gdLst>
                <a:gd fmla="*/ 71435 w 396573" name="connsiteX0"/>
                <a:gd fmla="*/ 167925 h 307161" name="connsiteY0"/>
                <a:gd fmla="*/ 81910 w 396573" name="connsiteX1"/>
                <a:gd fmla="*/ 187411 h 307161" name="connsiteY1"/>
                <a:gd fmla="*/ 92384 w 396573" name="connsiteX2"/>
                <a:gd fmla="*/ 202840 h 307161" name="connsiteY2"/>
                <a:gd fmla="*/ 92432 w 396573" name="connsiteX3"/>
                <a:gd fmla="*/ 203737 h 307161" name="connsiteY3"/>
                <a:gd fmla="*/ 137020 w 396573" name="connsiteX4"/>
                <a:gd fmla="*/ 175568 h 307161" name="connsiteY4"/>
                <a:gd fmla="*/ 146881 w 396573" name="connsiteX5"/>
                <a:gd fmla="*/ 148013 h 307161" name="connsiteY5"/>
                <a:gd fmla="*/ 213267 w 396573" name="connsiteX6"/>
                <a:gd fmla="*/ 143861 h 307161" name="connsiteY6"/>
                <a:gd fmla="*/ 252996 w 396573" name="connsiteX7"/>
                <a:gd fmla="*/ 191563 h 307161" name="connsiteY7"/>
                <a:gd fmla="*/ 258988 w 396573" name="connsiteX8"/>
                <a:gd fmla="*/ 215579 h 307161" name="connsiteY8"/>
                <a:gd fmla="*/ 233934 w 396573" name="connsiteX9"/>
                <a:gd fmla="*/ 235632 h 307161" name="connsiteY9"/>
                <a:gd fmla="*/ 233084 w 396573" name="connsiteX10"/>
                <a:gd fmla="*/ 237284 h 307161" name="connsiteY10"/>
                <a:gd fmla="*/ 233367 w 396573" name="connsiteX11"/>
                <a:gd fmla="*/ 237472 h 307161" name="connsiteY11"/>
                <a:gd fmla="*/ 256393 w 396573" name="connsiteX12"/>
                <a:gd fmla="*/ 228508 h 307161" name="connsiteY12"/>
                <a:gd fmla="*/ 269698 w 396573" name="connsiteX13"/>
                <a:gd fmla="*/ 238133 h 307161" name="connsiteY13"/>
                <a:gd fmla="*/ 280220 w 396573" name="connsiteX14"/>
                <a:gd fmla="*/ 232282 h 307161" name="connsiteY14"/>
                <a:gd fmla="*/ 312399 w 396573" name="connsiteX15"/>
                <a:gd fmla="*/ 238227 h 307161" name="connsiteY15"/>
                <a:gd fmla="*/ 317919 w 396573" name="connsiteX16"/>
                <a:gd fmla="*/ 295932 h 307161" name="connsiteY16"/>
                <a:gd fmla="*/ 304944 w 396573" name="connsiteX17"/>
                <a:gd fmla="*/ 301122 h 307161" name="connsiteY17"/>
                <a:gd fmla="*/ 306077 w 396573" name="connsiteX18"/>
                <a:gd fmla="*/ 305982 h 307161" name="connsiteY18"/>
                <a:gd fmla="*/ 324808 w 396573" name="connsiteX19"/>
                <a:gd fmla="*/ 307162 h 307161" name="connsiteY19"/>
                <a:gd fmla="*/ 339765 w 396573" name="connsiteX20"/>
                <a:gd fmla="*/ 277200 h 307161" name="connsiteY20"/>
                <a:gd fmla="*/ 356421 w 396573" name="connsiteX21"/>
                <a:gd fmla="*/ 293809 h 307161" name="connsiteY21"/>
                <a:gd fmla="*/ 365244 w 396573" name="connsiteX22"/>
                <a:gd fmla="*/ 291214 h 307161" name="connsiteY22"/>
                <a:gd fmla="*/ 375955 w 396573" name="connsiteX23"/>
                <a:gd fmla="*/ 271303 h 307161" name="connsiteY23"/>
                <a:gd fmla="*/ 368594 w 396573" name="connsiteX24"/>
                <a:gd fmla="*/ 256582 h 307161" name="connsiteY24"/>
                <a:gd fmla="*/ 368594 w 396573" name="connsiteX25"/>
                <a:gd fmla="*/ 236434 h 307161" name="connsiteY25"/>
                <a:gd fmla="*/ 392280 w 396573" name="connsiteX26"/>
                <a:gd fmla="*/ 238841 h 307161" name="connsiteY26"/>
                <a:gd fmla="*/ 386854 w 396573" name="connsiteX27"/>
                <a:gd fmla="*/ 225252 h 307161" name="connsiteY27"/>
                <a:gd fmla="*/ 386854 w 396573" name="connsiteX28"/>
                <a:gd fmla="*/ 192224 h 307161" name="connsiteY28"/>
                <a:gd fmla="*/ 374209 w 396573" name="connsiteX29"/>
                <a:gd fmla="*/ 180522 h 307161" name="connsiteY29"/>
                <a:gd fmla="*/ 372982 w 396573" name="connsiteX30"/>
                <a:gd fmla="*/ 156884 h 307161" name="connsiteY30"/>
                <a:gd fmla="*/ 396574 w 396573" name="connsiteX31"/>
                <a:gd fmla="*/ 137916 h 307161" name="connsiteY31"/>
                <a:gd fmla="*/ 377276 w 396573" name="connsiteX32"/>
                <a:gd fmla="*/ 138954 h 307161" name="connsiteY32"/>
                <a:gd fmla="*/ 375200 w 396573" name="connsiteX33"/>
                <a:gd fmla="*/ 107955 h 307161" name="connsiteY33"/>
                <a:gd fmla="*/ 349107 w 396573" name="connsiteX34"/>
                <a:gd fmla="*/ 88421 h 307161" name="connsiteY34"/>
                <a:gd fmla="*/ 366943 w 396573" name="connsiteX35"/>
                <a:gd fmla="*/ 72426 h 307161" name="connsiteY35"/>
                <a:gd fmla="*/ 355241 w 396573" name="connsiteX36"/>
                <a:gd fmla="*/ 62140 h 307161" name="connsiteY36"/>
                <a:gd fmla="*/ 349155 w 396573" name="connsiteX37"/>
                <a:gd fmla="*/ 10994 h 307161" name="connsiteY37"/>
                <a:gd fmla="*/ 337029 w 396573" name="connsiteX38"/>
                <a:gd fmla="*/ 9390 h 307161" name="connsiteY38"/>
                <a:gd fmla="*/ 309757 w 396573" name="connsiteX39"/>
                <a:gd fmla="*/ 39445 h 307161" name="connsiteY39"/>
                <a:gd fmla="*/ 282343 w 396573" name="connsiteX40"/>
                <a:gd fmla="*/ 28499 h 307161" name="connsiteY40"/>
                <a:gd fmla="*/ 260215 w 396573" name="connsiteX41"/>
                <a:gd fmla="*/ 52562 h 307161" name="connsiteY41"/>
                <a:gd fmla="*/ 240870 w 396573" name="connsiteX42"/>
                <a:gd fmla="*/ 37086 h 307161" name="connsiteY42"/>
                <a:gd fmla="*/ 225393 w 396573" name="connsiteX43"/>
                <a:gd fmla="*/ 47419 h 307161" name="connsiteY43"/>
                <a:gd fmla="*/ 199160 w 396573" name="connsiteX44"/>
                <a:gd fmla="*/ 34963 h 307161" name="connsiteY44"/>
                <a:gd fmla="*/ 204633 w 396573" name="connsiteX45"/>
                <a:gd fmla="*/ 17505 h 307161" name="connsiteY45"/>
                <a:gd fmla="*/ 155610 w 396573" name="connsiteX46"/>
                <a:gd fmla="*/ 22270 h 307161" name="connsiteY46"/>
                <a:gd fmla="*/ 124280 w 396573" name="connsiteX47"/>
                <a:gd fmla="*/ 18449 h 307161" name="connsiteY47"/>
                <a:gd fmla="*/ 109087 w 396573" name="connsiteX48"/>
                <a:gd fmla="*/ 1887 h 307161" name="connsiteY48"/>
                <a:gd fmla="*/ 97763 w 396573" name="connsiteX49"/>
                <a:gd fmla="*/ 0 h 307161" name="connsiteY49"/>
                <a:gd fmla="*/ 94979 w 396573" name="connsiteX50"/>
                <a:gd fmla="*/ 18166 h 307161" name="connsiteY50"/>
                <a:gd fmla="*/ 84694 w 396573" name="connsiteX51"/>
                <a:gd fmla="*/ 27272 h 307161" name="connsiteY51"/>
                <a:gd fmla="*/ 88185 w 396573" name="connsiteX52"/>
                <a:gd fmla="*/ 40059 h 307161" name="connsiteY52"/>
                <a:gd fmla="*/ 81579 w 396573" name="connsiteX53"/>
                <a:gd fmla="*/ 62612 h 307161" name="connsiteY53"/>
                <a:gd fmla="*/ 38973 w 396573" name="connsiteX54"/>
                <a:gd fmla="*/ 68415 h 307161" name="connsiteY54"/>
                <a:gd fmla="*/ 19298 w 396573" name="connsiteX55"/>
                <a:gd fmla="*/ 86770 h 307161" name="connsiteY55"/>
                <a:gd fmla="*/ 0 w 396573" name="connsiteX56"/>
                <a:gd fmla="*/ 96442 h 307161" name="connsiteY56"/>
                <a:gd fmla="*/ 142 w 396573" name="connsiteX57"/>
                <a:gd fmla="*/ 106256 h 307161" name="connsiteY57"/>
                <a:gd fmla="*/ 10333 w 396573" name="connsiteX58"/>
                <a:gd fmla="*/ 105973 h 307161" name="connsiteY58"/>
                <a:gd fmla="*/ 17599 w 396573" name="connsiteX59"/>
                <a:gd fmla="*/ 98094 h 307161" name="connsiteY59"/>
                <a:gd fmla="*/ 24299 w 396573" name="connsiteX60"/>
                <a:gd fmla="*/ 112060 h 307161" name="connsiteY60"/>
                <a:gd fmla="*/ 30999 w 396573" name="connsiteX61"/>
                <a:gd fmla="*/ 114985 h 307161" name="connsiteY61"/>
                <a:gd fmla="*/ 33311 w 396573" name="connsiteX62"/>
                <a:gd fmla="*/ 137397 h 307161" name="connsiteY62"/>
                <a:gd fmla="*/ 39445 w 396573" name="connsiteX63"/>
                <a:gd fmla="*/ 144663 h 307161" name="connsiteY63"/>
                <a:gd fmla="*/ 53977 w 396573" name="connsiteX64"/>
                <a:gd fmla="*/ 153109 h 307161" name="connsiteY64"/>
                <a:gd fmla="*/ 71435 w 396573" name="connsiteX65"/>
                <a:gd fmla="*/ 167925 h 307161"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307161" w="396573">
                  <a:moveTo>
                    <a:pt x="71435" y="167925"/>
                  </a:moveTo>
                  <a:lnTo>
                    <a:pt x="81910" y="187411"/>
                  </a:lnTo>
                  <a:lnTo>
                    <a:pt x="92384" y="202840"/>
                  </a:lnTo>
                  <a:lnTo>
                    <a:pt x="92432" y="203737"/>
                  </a:lnTo>
                  <a:lnTo>
                    <a:pt x="137020" y="175568"/>
                  </a:lnTo>
                  <a:lnTo>
                    <a:pt x="146881" y="148013"/>
                  </a:lnTo>
                  <a:lnTo>
                    <a:pt x="213267" y="143861"/>
                  </a:lnTo>
                  <a:lnTo>
                    <a:pt x="252996" y="191563"/>
                  </a:lnTo>
                  <a:lnTo>
                    <a:pt x="258988" y="215579"/>
                  </a:lnTo>
                  <a:lnTo>
                    <a:pt x="233934" y="235632"/>
                  </a:lnTo>
                  <a:lnTo>
                    <a:pt x="233084" y="237284"/>
                  </a:lnTo>
                  <a:lnTo>
                    <a:pt x="233367" y="237472"/>
                  </a:lnTo>
                  <a:lnTo>
                    <a:pt x="256393" y="228508"/>
                  </a:lnTo>
                  <a:lnTo>
                    <a:pt x="269698" y="238133"/>
                  </a:lnTo>
                  <a:lnTo>
                    <a:pt x="280220" y="232282"/>
                  </a:lnTo>
                  <a:lnTo>
                    <a:pt x="312399" y="238227"/>
                  </a:lnTo>
                  <a:lnTo>
                    <a:pt x="317919" y="295932"/>
                  </a:lnTo>
                  <a:lnTo>
                    <a:pt x="304944" y="301122"/>
                  </a:lnTo>
                  <a:lnTo>
                    <a:pt x="306077" y="305982"/>
                  </a:lnTo>
                  <a:lnTo>
                    <a:pt x="324808" y="307162"/>
                  </a:lnTo>
                  <a:lnTo>
                    <a:pt x="339765" y="277200"/>
                  </a:lnTo>
                  <a:lnTo>
                    <a:pt x="356421" y="293809"/>
                  </a:lnTo>
                  <a:lnTo>
                    <a:pt x="365244" y="291214"/>
                  </a:lnTo>
                  <a:lnTo>
                    <a:pt x="375955" y="271303"/>
                  </a:lnTo>
                  <a:lnTo>
                    <a:pt x="368594" y="256582"/>
                  </a:lnTo>
                  <a:lnTo>
                    <a:pt x="368594" y="236434"/>
                  </a:lnTo>
                  <a:lnTo>
                    <a:pt x="392280" y="238841"/>
                  </a:lnTo>
                  <a:lnTo>
                    <a:pt x="386854" y="225252"/>
                  </a:lnTo>
                  <a:lnTo>
                    <a:pt x="386854" y="192224"/>
                  </a:lnTo>
                  <a:lnTo>
                    <a:pt x="374209" y="180522"/>
                  </a:lnTo>
                  <a:lnTo>
                    <a:pt x="372982" y="156884"/>
                  </a:lnTo>
                  <a:lnTo>
                    <a:pt x="396574" y="137916"/>
                  </a:lnTo>
                  <a:lnTo>
                    <a:pt x="377276" y="138954"/>
                  </a:lnTo>
                  <a:lnTo>
                    <a:pt x="375200" y="107955"/>
                  </a:lnTo>
                  <a:lnTo>
                    <a:pt x="349107" y="88421"/>
                  </a:lnTo>
                  <a:lnTo>
                    <a:pt x="366943" y="72426"/>
                  </a:lnTo>
                  <a:lnTo>
                    <a:pt x="355241" y="62140"/>
                  </a:lnTo>
                  <a:lnTo>
                    <a:pt x="349155" y="10994"/>
                  </a:lnTo>
                  <a:lnTo>
                    <a:pt x="337029" y="9390"/>
                  </a:lnTo>
                  <a:lnTo>
                    <a:pt x="309757" y="39445"/>
                  </a:lnTo>
                  <a:lnTo>
                    <a:pt x="282343" y="28499"/>
                  </a:lnTo>
                  <a:lnTo>
                    <a:pt x="260215" y="52562"/>
                  </a:lnTo>
                  <a:lnTo>
                    <a:pt x="240870" y="37086"/>
                  </a:lnTo>
                  <a:lnTo>
                    <a:pt x="225393" y="47419"/>
                  </a:lnTo>
                  <a:lnTo>
                    <a:pt x="199160" y="34963"/>
                  </a:lnTo>
                  <a:lnTo>
                    <a:pt x="204633" y="17505"/>
                  </a:lnTo>
                  <a:lnTo>
                    <a:pt x="155610" y="22270"/>
                  </a:lnTo>
                  <a:lnTo>
                    <a:pt x="124280" y="18449"/>
                  </a:lnTo>
                  <a:lnTo>
                    <a:pt x="109087" y="1887"/>
                  </a:lnTo>
                  <a:lnTo>
                    <a:pt x="97763" y="0"/>
                  </a:lnTo>
                  <a:lnTo>
                    <a:pt x="94979" y="18166"/>
                  </a:lnTo>
                  <a:lnTo>
                    <a:pt x="84694" y="27272"/>
                  </a:lnTo>
                  <a:lnTo>
                    <a:pt x="88185" y="40059"/>
                  </a:lnTo>
                  <a:lnTo>
                    <a:pt x="81579" y="62612"/>
                  </a:lnTo>
                  <a:lnTo>
                    <a:pt x="38973" y="68415"/>
                  </a:lnTo>
                  <a:lnTo>
                    <a:pt x="19298" y="86770"/>
                  </a:lnTo>
                  <a:lnTo>
                    <a:pt x="0" y="96442"/>
                  </a:lnTo>
                  <a:lnTo>
                    <a:pt x="142" y="106256"/>
                  </a:lnTo>
                  <a:lnTo>
                    <a:pt x="10333" y="105973"/>
                  </a:lnTo>
                  <a:lnTo>
                    <a:pt x="17599" y="98094"/>
                  </a:lnTo>
                  <a:lnTo>
                    <a:pt x="24299" y="112060"/>
                  </a:lnTo>
                  <a:lnTo>
                    <a:pt x="30999" y="114985"/>
                  </a:lnTo>
                  <a:lnTo>
                    <a:pt x="33311" y="137397"/>
                  </a:lnTo>
                  <a:lnTo>
                    <a:pt x="39445" y="144663"/>
                  </a:lnTo>
                  <a:lnTo>
                    <a:pt x="53977" y="153109"/>
                  </a:lnTo>
                  <a:lnTo>
                    <a:pt x="71435" y="1679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7" name="Graphic 6">
              <a:extLst>
                <a:ext uri="{FF2B5EF4-FFF2-40B4-BE49-F238E27FC236}">
                  <a16:creationId xmlns:a16="http://schemas.microsoft.com/office/drawing/2014/main" id="{46F95BA5-F2AD-481F-B183-FBB5147E89B5}"/>
                </a:ext>
              </a:extLst>
            </p:cNvPr>
            <p:cNvSpPr/>
            <p:nvPr/>
          </p:nvSpPr>
          <p:spPr>
            <a:xfrm>
              <a:off x="6841317" y="3167941"/>
              <a:ext cx="162781" cy="172076"/>
            </a:xfrm>
            <a:custGeom>
              <a:avLst/>
              <a:gdLst>
                <a:gd fmla="*/ 81815 w 162781" name="connsiteX0"/>
                <a:gd fmla="*/ 164150 h 172076" name="connsiteY0"/>
                <a:gd fmla="*/ 92668 w 162781" name="connsiteX1"/>
                <a:gd fmla="*/ 172077 h 172076" name="connsiteY1"/>
                <a:gd fmla="*/ 110833 w 162781" name="connsiteX2"/>
                <a:gd fmla="*/ 144711 h 172076" name="connsiteY2"/>
                <a:gd fmla="*/ 141549 w 162781" name="connsiteX3"/>
                <a:gd fmla="*/ 128480 h 172076" name="connsiteY3"/>
                <a:gd fmla="*/ 141549 w 162781" name="connsiteX4"/>
                <a:gd fmla="*/ 99368 h 172076" name="connsiteY4"/>
                <a:gd fmla="*/ 162782 w 162781" name="connsiteX5"/>
                <a:gd fmla="*/ 87525 h 172076" name="connsiteY5"/>
                <a:gd fmla="*/ 160658 w 162781" name="connsiteX6"/>
                <a:gd fmla="*/ 86015 h 172076" name="connsiteY6"/>
                <a:gd fmla="*/ 138954 w 162781" name="connsiteX7"/>
                <a:gd fmla="*/ 94460 h 172076" name="connsiteY7"/>
                <a:gd fmla="*/ 120977 w 162781" name="connsiteX8"/>
                <a:gd fmla="*/ 85449 h 172076" name="connsiteY8"/>
                <a:gd fmla="*/ 129282 w 162781" name="connsiteX9"/>
                <a:gd fmla="*/ 68840 h 172076" name="connsiteY9"/>
                <a:gd fmla="*/ 149853 w 162781" name="connsiteX10"/>
                <a:gd fmla="*/ 52420 h 172076" name="connsiteY10"/>
                <a:gd fmla="*/ 146739 w 162781" name="connsiteX11"/>
                <a:gd fmla="*/ 39917 h 172076" name="connsiteY11"/>
                <a:gd fmla="*/ 113428 w 162781" name="connsiteX12"/>
                <a:gd fmla="*/ 0 h 172076" name="connsiteY12"/>
                <a:gd fmla="*/ 62989 w 162781" name="connsiteX13"/>
                <a:gd fmla="*/ 3161 h 172076" name="connsiteY13"/>
                <a:gd fmla="*/ 54591 w 162781" name="connsiteX14"/>
                <a:gd fmla="*/ 26658 h 172076" name="connsiteY14"/>
                <a:gd fmla="*/ 0 w 162781" name="connsiteX15"/>
                <a:gd fmla="*/ 61149 h 172076" name="connsiteY15"/>
                <a:gd fmla="*/ 1557 w 162781" name="connsiteX16"/>
                <a:gd fmla="*/ 79503 h 172076" name="connsiteY16"/>
                <a:gd fmla="*/ 13730 w 162781" name="connsiteX17"/>
                <a:gd fmla="*/ 115834 h 172076" name="connsiteY17"/>
                <a:gd fmla="*/ 31518 w 162781" name="connsiteX18"/>
                <a:gd fmla="*/ 125460 h 172076" name="connsiteY18"/>
                <a:gd fmla="*/ 42276 w 162781" name="connsiteX19"/>
                <a:gd fmla="*/ 136784 h 172076" name="connsiteY19"/>
                <a:gd fmla="*/ 58837 w 162781" name="connsiteX20"/>
                <a:gd fmla="*/ 152213 h 172076" name="connsiteY20"/>
                <a:gd fmla="*/ 81815 w 162781" name="connsiteX21"/>
                <a:gd fmla="*/ 164150 h 172076"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72076" w="162781">
                  <a:moveTo>
                    <a:pt x="81815" y="164150"/>
                  </a:moveTo>
                  <a:lnTo>
                    <a:pt x="92668" y="172077"/>
                  </a:lnTo>
                  <a:lnTo>
                    <a:pt x="110833" y="144711"/>
                  </a:lnTo>
                  <a:lnTo>
                    <a:pt x="141549" y="128480"/>
                  </a:lnTo>
                  <a:lnTo>
                    <a:pt x="141549" y="99368"/>
                  </a:lnTo>
                  <a:lnTo>
                    <a:pt x="162782" y="87525"/>
                  </a:lnTo>
                  <a:lnTo>
                    <a:pt x="160658" y="86015"/>
                  </a:lnTo>
                  <a:lnTo>
                    <a:pt x="138954" y="94460"/>
                  </a:lnTo>
                  <a:lnTo>
                    <a:pt x="120977" y="85449"/>
                  </a:lnTo>
                  <a:lnTo>
                    <a:pt x="129282" y="68840"/>
                  </a:lnTo>
                  <a:lnTo>
                    <a:pt x="149853" y="52420"/>
                  </a:lnTo>
                  <a:lnTo>
                    <a:pt x="146739" y="39917"/>
                  </a:lnTo>
                  <a:lnTo>
                    <a:pt x="113428" y="0"/>
                  </a:lnTo>
                  <a:lnTo>
                    <a:pt x="62989" y="3161"/>
                  </a:lnTo>
                  <a:lnTo>
                    <a:pt x="54591" y="26658"/>
                  </a:lnTo>
                  <a:lnTo>
                    <a:pt x="0" y="61149"/>
                  </a:lnTo>
                  <a:lnTo>
                    <a:pt x="1557" y="79503"/>
                  </a:lnTo>
                  <a:lnTo>
                    <a:pt x="13730" y="115834"/>
                  </a:lnTo>
                  <a:lnTo>
                    <a:pt x="31518" y="125460"/>
                  </a:lnTo>
                  <a:lnTo>
                    <a:pt x="42276" y="136784"/>
                  </a:lnTo>
                  <a:lnTo>
                    <a:pt x="58837" y="152213"/>
                  </a:lnTo>
                  <a:lnTo>
                    <a:pt x="81815" y="1641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8" name="Graphic 6">
              <a:extLst>
                <a:ext uri="{FF2B5EF4-FFF2-40B4-BE49-F238E27FC236}">
                  <a16:creationId xmlns:a16="http://schemas.microsoft.com/office/drawing/2014/main" id="{BA2BE5D8-5EE1-4B70-9A6C-A12243A272B2}"/>
                </a:ext>
              </a:extLst>
            </p:cNvPr>
            <p:cNvSpPr/>
            <p:nvPr/>
          </p:nvSpPr>
          <p:spPr>
            <a:xfrm>
              <a:off x="6667967" y="3007565"/>
              <a:ext cx="163677" cy="89742"/>
            </a:xfrm>
            <a:custGeom>
              <a:avLst/>
              <a:gdLst>
                <a:gd fmla="*/ 60435 w 163677" name="connsiteX0"/>
                <a:gd fmla="*/ 82979 h 89742" name="connsiteY0"/>
                <a:gd fmla="*/ 84261 w 163677" name="connsiteX1"/>
                <a:gd fmla="*/ 71042 h 89742" name="connsiteY1"/>
                <a:gd fmla="*/ 105682 w 163677" name="connsiteX2"/>
                <a:gd fmla="*/ 51084 h 89742" name="connsiteY2"/>
                <a:gd fmla="*/ 143807 w 163677" name="connsiteX3"/>
                <a:gd fmla="*/ 45893 h 89742" name="connsiteY3"/>
                <a:gd fmla="*/ 146827 w 163677" name="connsiteX4"/>
                <a:gd fmla="*/ 35607 h 89742" name="connsiteY4"/>
                <a:gd fmla="*/ 142109 w 163677" name="connsiteX5"/>
                <a:gd fmla="*/ 18291 h 89742" name="connsiteY5"/>
                <a:gd fmla="*/ 155084 w 163677" name="connsiteX6"/>
                <a:gd fmla="*/ 6873 h 89742" name="connsiteY6"/>
                <a:gd fmla="*/ 156971 w 163677" name="connsiteX7"/>
                <a:gd fmla="*/ -5536 h 89742" name="connsiteY7"/>
                <a:gd fmla="*/ 84782 w 163677" name="connsiteX8"/>
                <a:gd fmla="*/ -6764 h 89742" name="connsiteY8"/>
                <a:gd fmla="*/ 59916 w 163677" name="connsiteX9"/>
                <a:gd fmla="*/ 3995 h 89742" name="connsiteY9"/>
                <a:gd fmla="*/ 26888 w 163677" name="connsiteX10"/>
                <a:gd fmla="*/ 8147 h 89742" name="connsiteY10"/>
                <a:gd fmla="*/ -6707 w 163677" name="connsiteX11"/>
                <a:gd fmla="*/ 18434 h 89742" name="connsiteY11"/>
                <a:gd fmla="*/ 12166 w 163677" name="connsiteX12"/>
                <a:gd fmla="*/ 23152 h 89742" name="connsiteY12"/>
                <a:gd fmla="*/ 14477 w 163677" name="connsiteX13"/>
                <a:gd fmla="*/ 37307 h 89742" name="connsiteY13"/>
                <a:gd fmla="*/ 46185 w 163677" name="connsiteX14"/>
                <a:gd fmla="*/ 42025 h 89742" name="connsiteY14"/>
                <a:gd fmla="*/ 87235 w 163677" name="connsiteX15"/>
                <a:gd fmla="*/ 37307 h 89742" name="connsiteY15"/>
                <a:gd fmla="*/ 87235 w 163677" name="connsiteX16"/>
                <a:gd fmla="*/ 39947 h 89742" name="connsiteY16"/>
                <a:gd fmla="*/ 57557 w 163677" name="connsiteX17"/>
                <a:gd fmla="*/ 45186 h 89742" name="connsiteY17"/>
                <a:gd fmla="*/ 60151 w 163677" name="connsiteX18"/>
                <a:gd fmla="*/ 58820 h 89742" name="connsiteY18"/>
                <a:gd fmla="*/ 57274 w 163677" name="connsiteX19"/>
                <a:gd fmla="*/ 72975 h 8974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9742" w="163677">
                  <a:moveTo>
                    <a:pt x="60435" y="82979"/>
                  </a:moveTo>
                  <a:lnTo>
                    <a:pt x="84261" y="71042"/>
                  </a:lnTo>
                  <a:lnTo>
                    <a:pt x="105682" y="51084"/>
                  </a:lnTo>
                  <a:lnTo>
                    <a:pt x="143807" y="45893"/>
                  </a:lnTo>
                  <a:lnTo>
                    <a:pt x="146827" y="35607"/>
                  </a:lnTo>
                  <a:lnTo>
                    <a:pt x="142109" y="18291"/>
                  </a:lnTo>
                  <a:lnTo>
                    <a:pt x="155084" y="6873"/>
                  </a:lnTo>
                  <a:lnTo>
                    <a:pt x="156971" y="-5536"/>
                  </a:lnTo>
                  <a:lnTo>
                    <a:pt x="84782" y="-6764"/>
                  </a:lnTo>
                  <a:lnTo>
                    <a:pt x="59916" y="3995"/>
                  </a:lnTo>
                  <a:lnTo>
                    <a:pt x="26888" y="8147"/>
                  </a:lnTo>
                  <a:lnTo>
                    <a:pt x="-6707" y="18434"/>
                  </a:lnTo>
                  <a:lnTo>
                    <a:pt x="12166" y="23152"/>
                  </a:lnTo>
                  <a:lnTo>
                    <a:pt x="14477" y="37307"/>
                  </a:lnTo>
                  <a:lnTo>
                    <a:pt x="46185" y="42025"/>
                  </a:lnTo>
                  <a:lnTo>
                    <a:pt x="87235" y="37307"/>
                  </a:lnTo>
                  <a:lnTo>
                    <a:pt x="87235" y="39947"/>
                  </a:lnTo>
                  <a:lnTo>
                    <a:pt x="57557" y="45186"/>
                  </a:lnTo>
                  <a:lnTo>
                    <a:pt x="60151" y="58820"/>
                  </a:lnTo>
                  <a:lnTo>
                    <a:pt x="57274" y="729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9" name="Graphic 6">
              <a:extLst>
                <a:ext uri="{FF2B5EF4-FFF2-40B4-BE49-F238E27FC236}">
                  <a16:creationId xmlns:a16="http://schemas.microsoft.com/office/drawing/2014/main" id="{4D809912-513B-4093-9803-17291D5A2A4B}"/>
                </a:ext>
              </a:extLst>
            </p:cNvPr>
            <p:cNvSpPr/>
            <p:nvPr/>
          </p:nvSpPr>
          <p:spPr>
            <a:xfrm>
              <a:off x="6647820" y="2783162"/>
              <a:ext cx="313437" cy="237472"/>
            </a:xfrm>
            <a:custGeom>
              <a:avLst/>
              <a:gdLst>
                <a:gd fmla="*/ 16366 w 313437" name="connsiteX0"/>
                <a:gd fmla="*/ 129643 h 237472" name="connsiteY0"/>
                <a:gd fmla="*/ 16931 w 313437" name="connsiteX1"/>
                <a:gd fmla="*/ 147950 h 237472" name="connsiteY1"/>
                <a:gd fmla="*/ 21649 w 313437" name="connsiteX2"/>
                <a:gd fmla="*/ 155405 h 237472" name="connsiteY2"/>
                <a:gd fmla="*/ 69070 w 313437" name="connsiteX3"/>
                <a:gd fmla="*/ 154698 h 237472" name="connsiteY3"/>
                <a:gd fmla="*/ 86809 w 313437" name="connsiteX4"/>
                <a:gd fmla="*/ 145261 h 237472" name="connsiteY4"/>
                <a:gd fmla="*/ 121962 w 313437" name="connsiteX5"/>
                <a:gd fmla="*/ 143798 h 237472" name="connsiteY5"/>
                <a:gd fmla="*/ 152725 w 313437" name="connsiteX6"/>
                <a:gd fmla="*/ 155405 h 237472" name="connsiteY6"/>
                <a:gd fmla="*/ 187216 w 313437" name="connsiteX7"/>
                <a:gd fmla="*/ 153753 h 237472" name="connsiteY7"/>
                <a:gd fmla="*/ 187216 w 313437" name="connsiteX8"/>
                <a:gd fmla="*/ 184093 h 237472" name="connsiteY8"/>
                <a:gd fmla="*/ 154895 w 313437" name="connsiteX9"/>
                <a:gd fmla="*/ 192822 h 237472" name="connsiteY9"/>
                <a:gd fmla="*/ 110117 w 313437" name="connsiteX10"/>
                <a:gd fmla="*/ 178384 h 237472" name="connsiteY10"/>
                <a:gd fmla="*/ 94407 w 313437" name="connsiteX11"/>
                <a:gd fmla="*/ 181404 h 237472" name="connsiteY11"/>
                <a:gd fmla="*/ 66756 w 313437" name="connsiteX12"/>
                <a:gd fmla="*/ 189707 h 237472" name="connsiteY12"/>
                <a:gd fmla="*/ 42223 w 313437" name="connsiteX13"/>
                <a:gd fmla="*/ 192396 h 237472" name="connsiteY13"/>
                <a:gd fmla="*/ 8817 w 313437" name="connsiteX14"/>
                <a:gd fmla="*/ 203768 h 237472" name="connsiteY14"/>
                <a:gd fmla="*/ 8344 w 313437" name="connsiteX15"/>
                <a:gd fmla="*/ 213960 h 237472" name="connsiteY15"/>
                <a:gd fmla="*/ 6787 w 313437" name="connsiteX16"/>
                <a:gd fmla="*/ 230709 h 237472" name="connsiteY16"/>
                <a:gd fmla="*/ 43497 w 313437" name="connsiteX17"/>
                <a:gd fmla="*/ 219526 h 237472" name="connsiteY17"/>
                <a:gd fmla="*/ 44110 w 313437" name="connsiteX18"/>
                <a:gd fmla="*/ 219526 h 237472" name="connsiteY18"/>
                <a:gd fmla="*/ 76571 w 313437" name="connsiteX19"/>
                <a:gd fmla="*/ 215469 h 237472" name="connsiteY19"/>
                <a:gd fmla="*/ 102381 w 313437" name="connsiteX20"/>
                <a:gd fmla="*/ 204335 h 237472" name="connsiteY20"/>
                <a:gd fmla="*/ 179289 w 313437" name="connsiteX21"/>
                <a:gd fmla="*/ 205609 h 237472" name="connsiteY21"/>
                <a:gd fmla="*/ 179289 w 313437" name="connsiteX22"/>
                <a:gd fmla="*/ 204664 h 237472" name="connsiteY22"/>
                <a:gd fmla="*/ 208967 w 313437" name="connsiteX23"/>
                <a:gd fmla="*/ 209382 h 237472" name="connsiteY23"/>
                <a:gd fmla="*/ 223924 w 313437" name="connsiteX24"/>
                <a:gd fmla="*/ 225707 h 237472" name="connsiteY24"/>
                <a:gd fmla="*/ 248743 w 313437" name="connsiteX25"/>
                <a:gd fmla="*/ 228728 h 237472" name="connsiteY25"/>
                <a:gd fmla="*/ 302013 w 313437" name="connsiteX26"/>
                <a:gd fmla="*/ 223586 h 237472" name="connsiteY26"/>
                <a:gd fmla="*/ 306731 w 313437" name="connsiteX27"/>
                <a:gd fmla="*/ 208486 h 237472" name="connsiteY27"/>
                <a:gd fmla="*/ 295500 w 313437" name="connsiteX28"/>
                <a:gd fmla="*/ 187726 h 237472" name="connsiteY28"/>
                <a:gd fmla="*/ 276627 w 313437" name="connsiteX29"/>
                <a:gd fmla="*/ 162059 h 237472" name="connsiteY29"/>
                <a:gd fmla="*/ 280354 w 313437" name="connsiteX30"/>
                <a:gd fmla="*/ 138702 h 237472" name="connsiteY30"/>
                <a:gd fmla="*/ 273466 w 313437" name="connsiteX31"/>
                <a:gd fmla="*/ 125775 h 237472" name="connsiteY31"/>
                <a:gd fmla="*/ 271768 w 313437" name="connsiteX32"/>
                <a:gd fmla="*/ 104400 h 237472" name="connsiteY32"/>
                <a:gd fmla="*/ 239164 w 313437" name="connsiteX33"/>
                <a:gd fmla="*/ 77224 h 237472" name="connsiteY33"/>
                <a:gd fmla="*/ 235768 w 313437" name="connsiteX34"/>
                <a:gd fmla="*/ 56982 h 237472" name="connsiteY34"/>
                <a:gd fmla="*/ 219300 w 313437" name="connsiteX35"/>
                <a:gd fmla="*/ 51745 h 237472" name="connsiteY35"/>
                <a:gd fmla="*/ 207269 w 313437" name="connsiteX36"/>
                <a:gd fmla="*/ 20793 h 237472" name="connsiteY36"/>
                <a:gd fmla="*/ 185140 w 313437" name="connsiteX37"/>
                <a:gd fmla="*/ 23435 h 237472" name="connsiteY37"/>
                <a:gd fmla="*/ 168626 w 313437" name="connsiteX38"/>
                <a:gd fmla="*/ -6764 h 237472" name="connsiteY38"/>
                <a:gd fmla="*/ 79543 w 313437" name="connsiteX39"/>
                <a:gd fmla="*/ 1777 h 237472" name="connsiteY39"/>
                <a:gd fmla="*/ 44439 w 313437" name="connsiteX40"/>
                <a:gd fmla="*/ 20178 h 237472" name="connsiteY40"/>
                <a:gd fmla="*/ 41138 w 313437" name="connsiteX41"/>
                <a:gd fmla="*/ 33248 h 237472" name="connsiteY41"/>
                <a:gd fmla="*/ 38258 w 313437" name="connsiteX42"/>
                <a:gd fmla="*/ 44290 h 237472" name="connsiteY42"/>
                <a:gd fmla="*/ 16885 w 313437" name="connsiteX43"/>
                <a:gd fmla="*/ 70853 h 237472" name="connsiteY43"/>
                <a:gd fmla="*/ -6707 w 313437" name="connsiteX44"/>
                <a:gd fmla="*/ 90056 h 237472" name="connsiteY44"/>
                <a:gd fmla="*/ -6140 w 313437" name="connsiteX45"/>
                <a:gd fmla="*/ 97039 h 23747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237472" w="313437">
                  <a:moveTo>
                    <a:pt x="16366" y="129643"/>
                  </a:moveTo>
                  <a:lnTo>
                    <a:pt x="16931" y="147950"/>
                  </a:lnTo>
                  <a:lnTo>
                    <a:pt x="21649" y="155405"/>
                  </a:lnTo>
                  <a:lnTo>
                    <a:pt x="69070" y="154698"/>
                  </a:lnTo>
                  <a:lnTo>
                    <a:pt x="86809" y="145261"/>
                  </a:lnTo>
                  <a:lnTo>
                    <a:pt x="121962" y="143798"/>
                  </a:lnTo>
                  <a:lnTo>
                    <a:pt x="152725" y="155405"/>
                  </a:lnTo>
                  <a:lnTo>
                    <a:pt x="187216" y="153753"/>
                  </a:lnTo>
                  <a:lnTo>
                    <a:pt x="187216" y="184093"/>
                  </a:lnTo>
                  <a:lnTo>
                    <a:pt x="154895" y="192822"/>
                  </a:lnTo>
                  <a:lnTo>
                    <a:pt x="110117" y="178384"/>
                  </a:lnTo>
                  <a:lnTo>
                    <a:pt x="94407" y="181404"/>
                  </a:lnTo>
                  <a:lnTo>
                    <a:pt x="66756" y="189707"/>
                  </a:lnTo>
                  <a:lnTo>
                    <a:pt x="42223" y="192396"/>
                  </a:lnTo>
                  <a:lnTo>
                    <a:pt x="8817" y="203768"/>
                  </a:lnTo>
                  <a:lnTo>
                    <a:pt x="8344" y="213960"/>
                  </a:lnTo>
                  <a:lnTo>
                    <a:pt x="6787" y="230709"/>
                  </a:lnTo>
                  <a:cubicBezTo>
                    <a:pt x="19290" y="226935"/>
                    <a:pt x="32832" y="222830"/>
                    <a:pt x="43497" y="219526"/>
                  </a:cubicBezTo>
                  <a:lnTo>
                    <a:pt x="44110" y="219526"/>
                  </a:lnTo>
                  <a:lnTo>
                    <a:pt x="76571" y="215469"/>
                  </a:lnTo>
                  <a:lnTo>
                    <a:pt x="102381" y="204335"/>
                  </a:lnTo>
                  <a:lnTo>
                    <a:pt x="179289" y="205609"/>
                  </a:lnTo>
                  <a:lnTo>
                    <a:pt x="179289" y="204664"/>
                  </a:lnTo>
                  <a:lnTo>
                    <a:pt x="208967" y="209382"/>
                  </a:lnTo>
                  <a:lnTo>
                    <a:pt x="223924" y="225707"/>
                  </a:lnTo>
                  <a:lnTo>
                    <a:pt x="248743" y="228728"/>
                  </a:lnTo>
                  <a:lnTo>
                    <a:pt x="302013" y="223586"/>
                  </a:lnTo>
                  <a:lnTo>
                    <a:pt x="306731" y="208486"/>
                  </a:lnTo>
                  <a:lnTo>
                    <a:pt x="295500" y="187726"/>
                  </a:lnTo>
                  <a:lnTo>
                    <a:pt x="276627" y="162059"/>
                  </a:lnTo>
                  <a:lnTo>
                    <a:pt x="280354" y="138702"/>
                  </a:lnTo>
                  <a:lnTo>
                    <a:pt x="273466" y="125775"/>
                  </a:lnTo>
                  <a:lnTo>
                    <a:pt x="271768" y="104400"/>
                  </a:lnTo>
                  <a:lnTo>
                    <a:pt x="239164" y="77224"/>
                  </a:lnTo>
                  <a:lnTo>
                    <a:pt x="235768" y="56982"/>
                  </a:lnTo>
                  <a:lnTo>
                    <a:pt x="219300" y="51745"/>
                  </a:lnTo>
                  <a:lnTo>
                    <a:pt x="207269" y="20793"/>
                  </a:lnTo>
                  <a:lnTo>
                    <a:pt x="185140" y="23435"/>
                  </a:lnTo>
                  <a:lnTo>
                    <a:pt x="168626" y="-6764"/>
                  </a:lnTo>
                  <a:lnTo>
                    <a:pt x="79543" y="1777"/>
                  </a:lnTo>
                  <a:cubicBezTo>
                    <a:pt x="65955" y="8949"/>
                    <a:pt x="54253" y="15084"/>
                    <a:pt x="44439" y="20178"/>
                  </a:cubicBezTo>
                  <a:lnTo>
                    <a:pt x="41138" y="33248"/>
                  </a:lnTo>
                  <a:lnTo>
                    <a:pt x="38258" y="44290"/>
                  </a:lnTo>
                  <a:lnTo>
                    <a:pt x="16885" y="70853"/>
                  </a:lnTo>
                  <a:lnTo>
                    <a:pt x="-6707" y="90056"/>
                  </a:lnTo>
                  <a:lnTo>
                    <a:pt x="-6140" y="9703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0" name="Graphic 6">
              <a:extLst>
                <a:ext uri="{FF2B5EF4-FFF2-40B4-BE49-F238E27FC236}">
                  <a16:creationId xmlns:a16="http://schemas.microsoft.com/office/drawing/2014/main" id="{3A1ED776-7191-45C1-BB6A-B34C651C66C2}"/>
                </a:ext>
              </a:extLst>
            </p:cNvPr>
            <p:cNvSpPr/>
            <p:nvPr/>
          </p:nvSpPr>
          <p:spPr>
            <a:xfrm>
              <a:off x="6720387" y="2156525"/>
              <a:ext cx="504481" cy="366046"/>
            </a:xfrm>
            <a:custGeom>
              <a:avLst/>
              <a:gdLst>
                <a:gd fmla="*/ 22506 w 504481" name="connsiteX0"/>
                <a:gd fmla="*/ 342266 h 366046" name="connsiteY0"/>
                <a:gd fmla="*/ 218222 w 504481" name="connsiteX1"/>
                <a:gd fmla="*/ 335094 h 366046" name="connsiteY1"/>
                <a:gd fmla="*/ 223459 w 504481" name="connsiteX2"/>
                <a:gd fmla="*/ 263895 h 366046" name="connsiteY2"/>
                <a:gd fmla="*/ 244550 w 504481" name="connsiteX3"/>
                <a:gd fmla="*/ 241766 h 366046" name="connsiteY3"/>
                <a:gd fmla="*/ 295366 w 504481" name="connsiteX4"/>
                <a:gd fmla="*/ 224214 h 366046" name="connsiteY4"/>
                <a:gd fmla="*/ 324006 w 504481" name="connsiteX5"/>
                <a:gd fmla="*/ 82004 h 366046" name="connsiteY5"/>
                <a:gd fmla="*/ 491648 w 504481" name="connsiteX6"/>
                <a:gd fmla="*/ 82901 h 366046" name="connsiteY6"/>
                <a:gd fmla="*/ 504481 w 504481" name="connsiteX7"/>
                <a:gd fmla="*/ 0 h 366046" name="connsiteY7"/>
                <a:gd fmla="*/ 283570 w 504481" name="connsiteX8"/>
                <a:gd fmla="*/ 0 h 366046" name="connsiteY8"/>
                <a:gd fmla="*/ 269085 w 504481" name="connsiteX9"/>
                <a:gd fmla="*/ 13258 h 366046" name="connsiteY9"/>
                <a:gd fmla="*/ 259224 w 504481" name="connsiteX10"/>
                <a:gd fmla="*/ 30999 h 366046" name="connsiteY10"/>
                <a:gd fmla="*/ 241766 w 504481" name="connsiteX11"/>
                <a:gd fmla="*/ 51665 h 366046" name="connsiteY11"/>
                <a:gd fmla="*/ 214683 w 504481" name="connsiteX12"/>
                <a:gd fmla="*/ 62753 h 366046" name="connsiteY12"/>
                <a:gd fmla="*/ 190525 w 504481" name="connsiteX13"/>
                <a:gd fmla="*/ 83703 h 366046" name="connsiteY13"/>
                <a:gd fmla="*/ 173964 w 504481" name="connsiteX14"/>
                <a:gd fmla="*/ 115693 h 366046" name="connsiteY14"/>
                <a:gd fmla="*/ 163772 w 504481" name="connsiteX15"/>
                <a:gd fmla="*/ 134896 h 366046" name="connsiteY15"/>
                <a:gd fmla="*/ 137869 w 504481" name="connsiteX16"/>
                <a:gd fmla="*/ 170944 h 366046" name="connsiteY16"/>
                <a:gd fmla="*/ 101538 w 504481" name="connsiteX17"/>
                <a:gd fmla="*/ 204114 h 366046" name="connsiteY17"/>
                <a:gd fmla="*/ 93375 w 504481" name="connsiteX18"/>
                <a:gd fmla="*/ 219543 h 366046" name="connsiteY18"/>
                <a:gd fmla="*/ 71246 w 504481" name="connsiteX19"/>
                <a:gd fmla="*/ 244833 h 366046" name="connsiteY19"/>
                <a:gd fmla="*/ 70680 w 504481" name="connsiteX20"/>
                <a:gd fmla="*/ 255024 h 366046" name="connsiteY20"/>
                <a:gd fmla="*/ 49448 w 504481" name="connsiteX21"/>
                <a:gd fmla="*/ 283570 h 366046" name="connsiteY21"/>
                <a:gd fmla="*/ 41285 w 504481" name="connsiteX22"/>
                <a:gd fmla="*/ 294328 h 366046" name="connsiteY22"/>
                <a:gd fmla="*/ 29065 w 504481" name="connsiteX23"/>
                <a:gd fmla="*/ 298386 h 366046" name="connsiteY23"/>
                <a:gd fmla="*/ 15665 w 504481" name="connsiteX24"/>
                <a:gd fmla="*/ 318769 h 366046" name="connsiteY24"/>
                <a:gd fmla="*/ 6370 w 504481" name="connsiteX25"/>
                <a:gd fmla="*/ 349296 h 366046" name="connsiteY25"/>
                <a:gd fmla="*/ 0 w 504481" name="connsiteX26"/>
                <a:gd fmla="*/ 364159 h 366046" name="connsiteY26"/>
                <a:gd fmla="*/ 1132 w 504481" name="connsiteX27"/>
                <a:gd fmla="*/ 366046 h 366046" name="connsiteY27"/>
                <a:gd fmla="*/ 22506 w 504481" name="connsiteX28"/>
                <a:gd fmla="*/ 342266 h 36604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366046" w="504481">
                  <a:moveTo>
                    <a:pt x="22506" y="342266"/>
                  </a:moveTo>
                  <a:lnTo>
                    <a:pt x="218222" y="335094"/>
                  </a:lnTo>
                  <a:lnTo>
                    <a:pt x="223459" y="263895"/>
                  </a:lnTo>
                  <a:lnTo>
                    <a:pt x="244550" y="241766"/>
                  </a:lnTo>
                  <a:lnTo>
                    <a:pt x="295366" y="224214"/>
                  </a:lnTo>
                  <a:lnTo>
                    <a:pt x="324006" y="82004"/>
                  </a:lnTo>
                  <a:lnTo>
                    <a:pt x="491648" y="82901"/>
                  </a:lnTo>
                  <a:lnTo>
                    <a:pt x="504481" y="0"/>
                  </a:lnTo>
                  <a:lnTo>
                    <a:pt x="283570" y="0"/>
                  </a:lnTo>
                  <a:lnTo>
                    <a:pt x="269085" y="13258"/>
                  </a:lnTo>
                  <a:lnTo>
                    <a:pt x="259224" y="30999"/>
                  </a:lnTo>
                  <a:lnTo>
                    <a:pt x="241766" y="51665"/>
                  </a:lnTo>
                  <a:lnTo>
                    <a:pt x="214683" y="62753"/>
                  </a:lnTo>
                  <a:lnTo>
                    <a:pt x="190525" y="83703"/>
                  </a:lnTo>
                  <a:lnTo>
                    <a:pt x="173964" y="115693"/>
                  </a:lnTo>
                  <a:lnTo>
                    <a:pt x="163772" y="134896"/>
                  </a:lnTo>
                  <a:lnTo>
                    <a:pt x="137869" y="170944"/>
                  </a:lnTo>
                  <a:lnTo>
                    <a:pt x="101538" y="204114"/>
                  </a:lnTo>
                  <a:lnTo>
                    <a:pt x="93375" y="219543"/>
                  </a:lnTo>
                  <a:lnTo>
                    <a:pt x="71246" y="244833"/>
                  </a:lnTo>
                  <a:lnTo>
                    <a:pt x="70680" y="255024"/>
                  </a:lnTo>
                  <a:lnTo>
                    <a:pt x="49448" y="283570"/>
                  </a:lnTo>
                  <a:lnTo>
                    <a:pt x="41285" y="294328"/>
                  </a:lnTo>
                  <a:lnTo>
                    <a:pt x="29065" y="298386"/>
                  </a:lnTo>
                  <a:lnTo>
                    <a:pt x="15665" y="318769"/>
                  </a:lnTo>
                  <a:lnTo>
                    <a:pt x="6370" y="349296"/>
                  </a:lnTo>
                  <a:lnTo>
                    <a:pt x="0" y="364159"/>
                  </a:lnTo>
                  <a:lnTo>
                    <a:pt x="1132" y="366046"/>
                  </a:lnTo>
                  <a:lnTo>
                    <a:pt x="22506" y="3422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1" name="Graphic 6">
              <a:extLst>
                <a:ext uri="{FF2B5EF4-FFF2-40B4-BE49-F238E27FC236}">
                  <a16:creationId xmlns:a16="http://schemas.microsoft.com/office/drawing/2014/main" id="{C6DDB782-D5BD-4EDC-8B71-464EE21E878D}"/>
                </a:ext>
              </a:extLst>
            </p:cNvPr>
            <p:cNvSpPr/>
            <p:nvPr/>
          </p:nvSpPr>
          <p:spPr>
            <a:xfrm>
              <a:off x="9330884" y="3624814"/>
              <a:ext cx="40152" cy="54071"/>
            </a:xfrm>
            <a:custGeom>
              <a:avLst/>
              <a:gdLst>
                <a:gd fmla="*/ 9484 w 40152" name="connsiteX0"/>
                <a:gd fmla="*/ 51524 h 54071" name="connsiteY0"/>
                <a:gd fmla="*/ 17127 w 40152" name="connsiteX1"/>
                <a:gd fmla="*/ 35246 h 54071" name="connsiteY1"/>
                <a:gd fmla="*/ 38785 w 40152" name="connsiteX2"/>
                <a:gd fmla="*/ 14249 h 54071" name="connsiteY2"/>
                <a:gd fmla="*/ 40153 w 40152" name="connsiteX3"/>
                <a:gd fmla="*/ 0 h 54071" name="connsiteY3"/>
                <a:gd fmla="*/ 31943 w 40152" name="connsiteX4"/>
                <a:gd fmla="*/ 283 h 54071" name="connsiteY4"/>
                <a:gd fmla="*/ 0 w 40152" name="connsiteX5"/>
                <a:gd fmla="*/ 48080 h 54071" name="connsiteY5"/>
                <a:gd fmla="*/ 4954 w 40152" name="connsiteX6"/>
                <a:gd fmla="*/ 54072 h 54071" name="connsiteY6"/>
                <a:gd fmla="*/ 9484 w 40152" name="connsiteX7"/>
                <a:gd fmla="*/ 51524 h 540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4071" w="40152">
                  <a:moveTo>
                    <a:pt x="9484" y="51524"/>
                  </a:moveTo>
                  <a:lnTo>
                    <a:pt x="17127" y="35246"/>
                  </a:lnTo>
                  <a:lnTo>
                    <a:pt x="38785" y="14249"/>
                  </a:lnTo>
                  <a:lnTo>
                    <a:pt x="40153" y="0"/>
                  </a:lnTo>
                  <a:lnTo>
                    <a:pt x="31943" y="283"/>
                  </a:lnTo>
                  <a:lnTo>
                    <a:pt x="0" y="48080"/>
                  </a:lnTo>
                  <a:lnTo>
                    <a:pt x="4954" y="54072"/>
                  </a:lnTo>
                  <a:lnTo>
                    <a:pt x="9484" y="515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2" name="Graphic 6">
              <a:extLst>
                <a:ext uri="{FF2B5EF4-FFF2-40B4-BE49-F238E27FC236}">
                  <a16:creationId xmlns:a16="http://schemas.microsoft.com/office/drawing/2014/main" id="{03CE67E8-425B-4DF7-A879-7F5316BD0C0C}"/>
                </a:ext>
              </a:extLst>
            </p:cNvPr>
            <p:cNvSpPr/>
            <p:nvPr/>
          </p:nvSpPr>
          <p:spPr>
            <a:xfrm>
              <a:off x="8338342" y="2928534"/>
              <a:ext cx="102104" cy="84835"/>
            </a:xfrm>
            <a:custGeom>
              <a:avLst/>
              <a:gdLst>
                <a:gd fmla="*/ 16278 w 102104" name="connsiteX0"/>
                <a:gd fmla="*/ 39351 h 84835" name="connsiteY0"/>
                <a:gd fmla="*/ 34727 w 102104" name="connsiteX1"/>
                <a:gd fmla="*/ 51996 h 84835" name="connsiteY1"/>
                <a:gd fmla="*/ 40341 w 102104" name="connsiteX2"/>
                <a:gd fmla="*/ 73653 h 84835" name="connsiteY2"/>
                <a:gd fmla="*/ 51571 w 102104" name="connsiteX3"/>
                <a:gd fmla="*/ 84835 h 84835" name="connsiteY3"/>
                <a:gd fmla="*/ 61951 w 102104" name="connsiteX4"/>
                <a:gd fmla="*/ 74455 h 84835" name="connsiteY4"/>
                <a:gd fmla="*/ 83561 w 102104" name="connsiteX5"/>
                <a:gd fmla="*/ 70680 h 84835" name="connsiteY5"/>
                <a:gd fmla="*/ 102104 w 102104" name="connsiteX6"/>
                <a:gd fmla="*/ 57894 h 84835" name="connsiteY6"/>
                <a:gd fmla="*/ 99132 w 102104" name="connsiteX7"/>
                <a:gd fmla="*/ 47042 h 84835" name="connsiteY7"/>
                <a:gd fmla="*/ 50769 w 102104" name="connsiteX8"/>
                <a:gd fmla="*/ 42465 h 84835" name="connsiteY8"/>
                <a:gd fmla="*/ 43078 w 102104" name="connsiteX9"/>
                <a:gd fmla="*/ 14580 h 84835" name="connsiteY9"/>
                <a:gd fmla="*/ 14108 w 102104" name="connsiteX10"/>
                <a:gd fmla="*/ 1699 h 84835" name="connsiteY10"/>
                <a:gd fmla="*/ 0 w 102104" name="connsiteX11"/>
                <a:gd fmla="*/ 0 h 84835" name="connsiteY11"/>
                <a:gd fmla="*/ 0 w 102104" name="connsiteX12"/>
                <a:gd fmla="*/ 10097 h 84835" name="connsiteY12"/>
                <a:gd fmla="*/ 6464 w 102104" name="connsiteX13"/>
                <a:gd fmla="*/ 25479 h 84835" name="connsiteY13"/>
                <a:gd fmla="*/ 16278 w 102104" name="connsiteX14"/>
                <a:gd fmla="*/ 39351 h 8483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4835" w="102104">
                  <a:moveTo>
                    <a:pt x="16278" y="39351"/>
                  </a:moveTo>
                  <a:lnTo>
                    <a:pt x="34727" y="51996"/>
                  </a:lnTo>
                  <a:lnTo>
                    <a:pt x="40341" y="73653"/>
                  </a:lnTo>
                  <a:lnTo>
                    <a:pt x="51571" y="84835"/>
                  </a:lnTo>
                  <a:lnTo>
                    <a:pt x="61951" y="74455"/>
                  </a:lnTo>
                  <a:lnTo>
                    <a:pt x="83561" y="70680"/>
                  </a:lnTo>
                  <a:lnTo>
                    <a:pt x="102104" y="57894"/>
                  </a:lnTo>
                  <a:lnTo>
                    <a:pt x="99132" y="47042"/>
                  </a:lnTo>
                  <a:lnTo>
                    <a:pt x="50769" y="42465"/>
                  </a:lnTo>
                  <a:lnTo>
                    <a:pt x="43078" y="14580"/>
                  </a:lnTo>
                  <a:lnTo>
                    <a:pt x="14108" y="1699"/>
                  </a:lnTo>
                  <a:lnTo>
                    <a:pt x="0" y="0"/>
                  </a:lnTo>
                  <a:lnTo>
                    <a:pt x="0" y="10097"/>
                  </a:lnTo>
                  <a:lnTo>
                    <a:pt x="6464" y="25479"/>
                  </a:lnTo>
                  <a:lnTo>
                    <a:pt x="16278" y="393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3" name="Graphic 6">
              <a:extLst>
                <a:ext uri="{FF2B5EF4-FFF2-40B4-BE49-F238E27FC236}">
                  <a16:creationId xmlns:a16="http://schemas.microsoft.com/office/drawing/2014/main" id="{26127676-5FEF-4A58-BDA8-BBEA038E26E1}"/>
                </a:ext>
              </a:extLst>
            </p:cNvPr>
            <p:cNvSpPr/>
            <p:nvPr/>
          </p:nvSpPr>
          <p:spPr>
            <a:xfrm>
              <a:off x="9398403" y="3731118"/>
              <a:ext cx="165612" cy="156883"/>
            </a:xfrm>
            <a:custGeom>
              <a:avLst/>
              <a:gdLst>
                <a:gd fmla="*/ 165613 w 165612" name="connsiteX0"/>
                <a:gd fmla="*/ 32037 h 156883" name="connsiteY0"/>
                <a:gd fmla="*/ 130367 w 165612" name="connsiteX1"/>
                <a:gd fmla="*/ 29206 h 156883" name="connsiteY1"/>
                <a:gd fmla="*/ 122818 w 165612" name="connsiteX2"/>
                <a:gd fmla="*/ 3539 h 156883" name="connsiteY2"/>
                <a:gd fmla="*/ 91252 w 165612" name="connsiteX3"/>
                <a:gd fmla="*/ 0 h 156883" name="connsiteY3"/>
                <a:gd fmla="*/ 85166 w 165612" name="connsiteX4"/>
                <a:gd fmla="*/ 10711 h 156883" name="connsiteY4"/>
                <a:gd fmla="*/ 52326 w 165612" name="connsiteX5"/>
                <a:gd fmla="*/ 5756 h 156883" name="connsiteY5"/>
                <a:gd fmla="*/ 15901 w 165612" name="connsiteX6"/>
                <a:gd fmla="*/ 20053 h 156883" name="connsiteY6"/>
                <a:gd fmla="*/ 11230 w 165612" name="connsiteX7"/>
                <a:gd fmla="*/ 71435 h 156883" name="connsiteY7"/>
                <a:gd fmla="*/ 10522 w 165612" name="connsiteX8"/>
                <a:gd fmla="*/ 71435 h 156883" name="connsiteY8"/>
                <a:gd fmla="*/ 0 w 165612" name="connsiteX9"/>
                <a:gd fmla="*/ 119986 h 156883" name="connsiteY9"/>
                <a:gd fmla="*/ 10711 w 165612" name="connsiteX10"/>
                <a:gd fmla="*/ 152118 h 156883" name="connsiteY10"/>
                <a:gd fmla="*/ 18166 w 165612" name="connsiteX11"/>
                <a:gd fmla="*/ 149429 h 156883" name="connsiteY11"/>
                <a:gd fmla="*/ 32698 w 165612" name="connsiteX12"/>
                <a:gd fmla="*/ 122157 h 156883" name="connsiteY12"/>
                <a:gd fmla="*/ 65301 w 165612" name="connsiteX13"/>
                <a:gd fmla="*/ 146598 h 156883" name="connsiteY13"/>
                <a:gd fmla="*/ 67047 w 165612" name="connsiteX14"/>
                <a:gd fmla="*/ 156884 h 156883" name="connsiteY14"/>
                <a:gd fmla="*/ 86439 w 165612" name="connsiteX15"/>
                <a:gd fmla="*/ 143955 h 156883" name="connsiteY15"/>
                <a:gd fmla="*/ 102812 w 165612" name="connsiteX16"/>
                <a:gd fmla="*/ 140983 h 156883" name="connsiteY16"/>
                <a:gd fmla="*/ 109795 w 165612" name="connsiteX17"/>
                <a:gd fmla="*/ 135887 h 156883" name="connsiteY17"/>
                <a:gd fmla="*/ 83844 w 165612" name="connsiteX18"/>
                <a:gd fmla="*/ 120081 h 156883" name="connsiteY18"/>
                <a:gd fmla="*/ 117344 w 165612" name="connsiteX19"/>
                <a:gd fmla="*/ 88468 h 156883" name="connsiteY19"/>
                <a:gd fmla="*/ 129234 w 165612" name="connsiteX20"/>
                <a:gd fmla="*/ 76531 h 156883" name="connsiteY20"/>
                <a:gd fmla="*/ 131735 w 165612" name="connsiteX21"/>
                <a:gd fmla="*/ 61621 h 156883" name="connsiteY21"/>
                <a:gd fmla="*/ 129659 w 165612" name="connsiteX22"/>
                <a:gd fmla="*/ 43172 h 156883" name="connsiteY22"/>
                <a:gd fmla="*/ 165377 w 165612" name="connsiteX23"/>
                <a:gd fmla="*/ 33830 h 156883" name="connsiteY23"/>
                <a:gd fmla="*/ 165613 w 165612" name="connsiteX24"/>
                <a:gd fmla="*/ 32037 h 156883"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56883" w="165612">
                  <a:moveTo>
                    <a:pt x="165613" y="32037"/>
                  </a:moveTo>
                  <a:lnTo>
                    <a:pt x="130367" y="29206"/>
                  </a:lnTo>
                  <a:lnTo>
                    <a:pt x="122818" y="3539"/>
                  </a:lnTo>
                  <a:lnTo>
                    <a:pt x="91252" y="0"/>
                  </a:lnTo>
                  <a:lnTo>
                    <a:pt x="85166" y="10711"/>
                  </a:lnTo>
                  <a:lnTo>
                    <a:pt x="52326" y="5756"/>
                  </a:lnTo>
                  <a:lnTo>
                    <a:pt x="15901" y="20053"/>
                  </a:lnTo>
                  <a:lnTo>
                    <a:pt x="11230" y="71435"/>
                  </a:lnTo>
                  <a:lnTo>
                    <a:pt x="10522" y="71435"/>
                  </a:lnTo>
                  <a:lnTo>
                    <a:pt x="0" y="119986"/>
                  </a:lnTo>
                  <a:lnTo>
                    <a:pt x="10711" y="152118"/>
                  </a:lnTo>
                  <a:lnTo>
                    <a:pt x="18166" y="149429"/>
                  </a:lnTo>
                  <a:lnTo>
                    <a:pt x="32698" y="122157"/>
                  </a:lnTo>
                  <a:lnTo>
                    <a:pt x="65301" y="146598"/>
                  </a:lnTo>
                  <a:lnTo>
                    <a:pt x="67047" y="156884"/>
                  </a:lnTo>
                  <a:lnTo>
                    <a:pt x="86439" y="143955"/>
                  </a:lnTo>
                  <a:lnTo>
                    <a:pt x="102812" y="140983"/>
                  </a:lnTo>
                  <a:lnTo>
                    <a:pt x="109795" y="135887"/>
                  </a:lnTo>
                  <a:lnTo>
                    <a:pt x="83844" y="120081"/>
                  </a:lnTo>
                  <a:lnTo>
                    <a:pt x="117344" y="88468"/>
                  </a:lnTo>
                  <a:lnTo>
                    <a:pt x="129234" y="76531"/>
                  </a:lnTo>
                  <a:lnTo>
                    <a:pt x="131735" y="61621"/>
                  </a:lnTo>
                  <a:lnTo>
                    <a:pt x="129659" y="43172"/>
                  </a:lnTo>
                  <a:lnTo>
                    <a:pt x="165377" y="33830"/>
                  </a:lnTo>
                  <a:lnTo>
                    <a:pt x="165613" y="3203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4" name="Graphic 6">
              <a:extLst>
                <a:ext uri="{FF2B5EF4-FFF2-40B4-BE49-F238E27FC236}">
                  <a16:creationId xmlns:a16="http://schemas.microsoft.com/office/drawing/2014/main" id="{BE62667E-C504-4C47-87D5-D1EE5B90F0B7}"/>
                </a:ext>
              </a:extLst>
            </p:cNvPr>
            <p:cNvSpPr/>
            <p:nvPr/>
          </p:nvSpPr>
          <p:spPr>
            <a:xfrm>
              <a:off x="9256382" y="3974819"/>
              <a:ext cx="94601" cy="261771"/>
            </a:xfrm>
            <a:custGeom>
              <a:avLst/>
              <a:gdLst>
                <a:gd fmla="*/ 29206 w 94601" name="connsiteX0"/>
                <a:gd fmla="*/ 65868 h 261771" name="connsiteY0"/>
                <a:gd fmla="*/ 14957 w 94601" name="connsiteX1"/>
                <a:gd fmla="*/ 58224 h 261771" name="connsiteY1"/>
                <a:gd fmla="*/ 18260 w 94601" name="connsiteX2"/>
                <a:gd fmla="*/ 16797 h 261771" name="connsiteY2"/>
                <a:gd fmla="*/ 6417 w 94601" name="connsiteX3"/>
                <a:gd fmla="*/ 0 h 261771" name="connsiteY3"/>
                <a:gd fmla="*/ 4247 w 94601" name="connsiteX4"/>
                <a:gd fmla="*/ 21421 h 261771" name="connsiteY4"/>
                <a:gd fmla="*/ 0 w 94601" name="connsiteX5"/>
                <a:gd fmla="*/ 69925 h 261771" name="connsiteY5"/>
                <a:gd fmla="*/ 11371 w 94601" name="connsiteX6"/>
                <a:gd fmla="*/ 95640 h 261771" name="connsiteY6"/>
                <a:gd fmla="*/ 7455 w 94601" name="connsiteX7"/>
                <a:gd fmla="*/ 128904 h 261771" name="connsiteY7"/>
                <a:gd fmla="*/ 33972 w 94601" name="connsiteX8"/>
                <a:gd fmla="*/ 177361 h 261771" name="connsiteY8"/>
                <a:gd fmla="*/ 52751 w 94601" name="connsiteX9"/>
                <a:gd fmla="*/ 180758 h 261771" name="connsiteY9"/>
                <a:gd fmla="*/ 67896 w 94601" name="connsiteX10"/>
                <a:gd fmla="*/ 202321 h 261771" name="connsiteY10"/>
                <a:gd fmla="*/ 81862 w 94601" name="connsiteX11"/>
                <a:gd fmla="*/ 256723 h 261771" name="connsiteY11"/>
                <a:gd fmla="*/ 89459 w 94601" name="connsiteX12"/>
                <a:gd fmla="*/ 261772 h 261771" name="connsiteY12"/>
                <a:gd fmla="*/ 94602 w 94601" name="connsiteX13"/>
                <a:gd fmla="*/ 255732 h 261771" name="connsiteY13"/>
                <a:gd fmla="*/ 68557 w 94601" name="connsiteX14"/>
                <a:gd fmla="*/ 191799 h 261771" name="connsiteY14"/>
                <a:gd fmla="*/ 68557 w 94601" name="connsiteX15"/>
                <a:gd fmla="*/ 167358 h 261771" name="connsiteY15"/>
                <a:gd fmla="*/ 32462 w 94601" name="connsiteX16"/>
                <a:gd fmla="*/ 141691 h 261771" name="connsiteY16"/>
                <a:gd fmla="*/ 22223 w 94601" name="connsiteX17"/>
                <a:gd fmla="*/ 119326 h 261771" name="connsiteY17"/>
                <a:gd fmla="*/ 30527 w 94601" name="connsiteX18"/>
                <a:gd fmla="*/ 106634 h 261771" name="connsiteY18"/>
                <a:gd fmla="*/ 29206 w 94601" name="connsiteX19"/>
                <a:gd fmla="*/ 65868 h 26177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61771" w="94601">
                  <a:moveTo>
                    <a:pt x="29206" y="65868"/>
                  </a:moveTo>
                  <a:lnTo>
                    <a:pt x="14957" y="58224"/>
                  </a:lnTo>
                  <a:lnTo>
                    <a:pt x="18260" y="16797"/>
                  </a:lnTo>
                  <a:lnTo>
                    <a:pt x="6417" y="0"/>
                  </a:lnTo>
                  <a:lnTo>
                    <a:pt x="4247" y="21421"/>
                  </a:lnTo>
                  <a:lnTo>
                    <a:pt x="0" y="69925"/>
                  </a:lnTo>
                  <a:lnTo>
                    <a:pt x="11371" y="95640"/>
                  </a:lnTo>
                  <a:lnTo>
                    <a:pt x="7455" y="128904"/>
                  </a:lnTo>
                  <a:lnTo>
                    <a:pt x="33972" y="177361"/>
                  </a:lnTo>
                  <a:lnTo>
                    <a:pt x="52751" y="180758"/>
                  </a:lnTo>
                  <a:lnTo>
                    <a:pt x="67896" y="202321"/>
                  </a:lnTo>
                  <a:lnTo>
                    <a:pt x="81862" y="256723"/>
                  </a:lnTo>
                  <a:lnTo>
                    <a:pt x="89459" y="261772"/>
                  </a:lnTo>
                  <a:lnTo>
                    <a:pt x="94602" y="255732"/>
                  </a:lnTo>
                  <a:lnTo>
                    <a:pt x="68557" y="191799"/>
                  </a:lnTo>
                  <a:lnTo>
                    <a:pt x="68557" y="167358"/>
                  </a:lnTo>
                  <a:lnTo>
                    <a:pt x="32462" y="141691"/>
                  </a:lnTo>
                  <a:lnTo>
                    <a:pt x="22223" y="119326"/>
                  </a:lnTo>
                  <a:lnTo>
                    <a:pt x="30527" y="106634"/>
                  </a:lnTo>
                  <a:lnTo>
                    <a:pt x="29206" y="658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5" name="Graphic 6">
              <a:extLst>
                <a:ext uri="{FF2B5EF4-FFF2-40B4-BE49-F238E27FC236}">
                  <a16:creationId xmlns:a16="http://schemas.microsoft.com/office/drawing/2014/main" id="{4FC21D0D-CBBA-4A7A-8446-FA669924E726}"/>
                </a:ext>
              </a:extLst>
            </p:cNvPr>
            <p:cNvSpPr/>
            <p:nvPr/>
          </p:nvSpPr>
          <p:spPr>
            <a:xfrm>
              <a:off x="9514191" y="4300806"/>
              <a:ext cx="57704" cy="257949"/>
            </a:xfrm>
            <a:custGeom>
              <a:avLst/>
              <a:gdLst>
                <a:gd fmla="*/ 32462 w 57704" name="connsiteX0"/>
                <a:gd fmla="*/ 84552 h 257949" name="connsiteY0"/>
                <a:gd fmla="*/ 24252 w 57704" name="connsiteX1"/>
                <a:gd fmla="*/ 12173 h 257949" name="connsiteY1"/>
                <a:gd fmla="*/ 10899 w 57704" name="connsiteX2"/>
                <a:gd fmla="*/ 4294 h 257949" name="connsiteY2"/>
                <a:gd fmla="*/ 0 w 57704" name="connsiteX3"/>
                <a:gd fmla="*/ 0 h 257949" name="connsiteY3"/>
                <a:gd fmla="*/ 2925 w 57704" name="connsiteX4"/>
                <a:gd fmla="*/ 11890 h 257949" name="connsiteY4"/>
                <a:gd fmla="*/ 18732 w 57704" name="connsiteX5"/>
                <a:gd fmla="*/ 35151 h 257949" name="connsiteY5"/>
                <a:gd fmla="*/ 25479 w 57704" name="connsiteX6"/>
                <a:gd fmla="*/ 110172 h 257949" name="connsiteY6"/>
                <a:gd fmla="*/ 5709 w 57704" name="connsiteX7"/>
                <a:gd fmla="*/ 146126 h 257949" name="connsiteY7"/>
                <a:gd fmla="*/ 26894 w 57704" name="connsiteX8"/>
                <a:gd fmla="*/ 224686 h 257949" name="connsiteY8"/>
                <a:gd fmla="*/ 33453 w 57704" name="connsiteX9"/>
                <a:gd fmla="*/ 248372 h 257949" name="connsiteY9"/>
                <a:gd fmla="*/ 50391 w 57704" name="connsiteX10"/>
                <a:gd fmla="*/ 257950 h 257949" name="connsiteY10"/>
                <a:gd fmla="*/ 57705 w 57704" name="connsiteX11"/>
                <a:gd fmla="*/ 257950 h 257949" name="connsiteY11"/>
                <a:gd fmla="*/ 43880 w 57704" name="connsiteX12"/>
                <a:gd fmla="*/ 237236 h 257949" name="connsiteY12"/>
                <a:gd fmla="*/ 40908 w 57704" name="connsiteX13"/>
                <a:gd fmla="*/ 218410 h 257949" name="connsiteY13"/>
                <a:gd fmla="*/ 33405 w 57704" name="connsiteX14"/>
                <a:gd fmla="*/ 165046 h 257949" name="connsiteY14"/>
                <a:gd fmla="*/ 46994 w 57704" name="connsiteX15"/>
                <a:gd fmla="*/ 104699 h 257949" name="connsiteY15"/>
                <a:gd fmla="*/ 32462 w 57704" name="connsiteX16"/>
                <a:gd fmla="*/ 84552 h 257949"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57949" w="57704">
                  <a:moveTo>
                    <a:pt x="32462" y="84552"/>
                  </a:moveTo>
                  <a:lnTo>
                    <a:pt x="24252" y="12173"/>
                  </a:lnTo>
                  <a:lnTo>
                    <a:pt x="10899" y="4294"/>
                  </a:lnTo>
                  <a:lnTo>
                    <a:pt x="0" y="0"/>
                  </a:lnTo>
                  <a:lnTo>
                    <a:pt x="2925" y="11890"/>
                  </a:lnTo>
                  <a:lnTo>
                    <a:pt x="18732" y="35151"/>
                  </a:lnTo>
                  <a:lnTo>
                    <a:pt x="25479" y="110172"/>
                  </a:lnTo>
                  <a:lnTo>
                    <a:pt x="5709" y="146126"/>
                  </a:lnTo>
                  <a:lnTo>
                    <a:pt x="26894" y="224686"/>
                  </a:lnTo>
                  <a:lnTo>
                    <a:pt x="33453" y="248372"/>
                  </a:lnTo>
                  <a:lnTo>
                    <a:pt x="50391" y="257950"/>
                  </a:lnTo>
                  <a:lnTo>
                    <a:pt x="57705" y="257950"/>
                  </a:lnTo>
                  <a:lnTo>
                    <a:pt x="43880" y="237236"/>
                  </a:lnTo>
                  <a:lnTo>
                    <a:pt x="40908" y="218410"/>
                  </a:lnTo>
                  <a:lnTo>
                    <a:pt x="33405" y="165046"/>
                  </a:lnTo>
                  <a:lnTo>
                    <a:pt x="46994" y="104699"/>
                  </a:lnTo>
                  <a:lnTo>
                    <a:pt x="32462" y="8455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6" name="Graphic 6">
              <a:extLst>
                <a:ext uri="{FF2B5EF4-FFF2-40B4-BE49-F238E27FC236}">
                  <a16:creationId xmlns:a16="http://schemas.microsoft.com/office/drawing/2014/main" id="{D404BC94-9502-44C5-B81E-7209B70B1EA6}"/>
                </a:ext>
              </a:extLst>
            </p:cNvPr>
            <p:cNvSpPr/>
            <p:nvPr/>
          </p:nvSpPr>
          <p:spPr>
            <a:xfrm>
              <a:off x="9124175" y="4705354"/>
              <a:ext cx="64452" cy="47702"/>
            </a:xfrm>
            <a:custGeom>
              <a:avLst/>
              <a:gdLst>
                <a:gd fmla="*/ 64452 w 64452" name="connsiteX0"/>
                <a:gd fmla="*/ 0 h 47702" name="connsiteY0"/>
                <a:gd fmla="*/ 54166 w 64452" name="connsiteX1"/>
                <a:gd fmla="*/ 2642 h 47702" name="connsiteY1"/>
                <a:gd fmla="*/ 8540 w 64452" name="connsiteX2"/>
                <a:gd fmla="*/ 28498 h 47702" name="connsiteY2"/>
                <a:gd fmla="*/ 0 w 64452" name="connsiteX3"/>
                <a:gd fmla="*/ 47702 h 47702" name="connsiteY3"/>
                <a:gd fmla="*/ 8776 w 64452" name="connsiteX4"/>
                <a:gd fmla="*/ 43314 h 47702" name="connsiteY4"/>
                <a:gd fmla="*/ 62470 w 64452" name="connsiteX5"/>
                <a:gd fmla="*/ 4577 h 47702" name="connsiteY5"/>
                <a:gd fmla="*/ 64452 w 64452" name="connsiteX6"/>
                <a:gd fmla="*/ 0 h 477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7702" w="64452">
                  <a:moveTo>
                    <a:pt x="64452" y="0"/>
                  </a:moveTo>
                  <a:lnTo>
                    <a:pt x="54166" y="2642"/>
                  </a:lnTo>
                  <a:lnTo>
                    <a:pt x="8540" y="28498"/>
                  </a:lnTo>
                  <a:lnTo>
                    <a:pt x="0" y="47702"/>
                  </a:lnTo>
                  <a:lnTo>
                    <a:pt x="8776" y="43314"/>
                  </a:lnTo>
                  <a:lnTo>
                    <a:pt x="62470" y="4577"/>
                  </a:lnTo>
                  <a:lnTo>
                    <a:pt x="6445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7" name="Graphic 6">
              <a:extLst>
                <a:ext uri="{FF2B5EF4-FFF2-40B4-BE49-F238E27FC236}">
                  <a16:creationId xmlns:a16="http://schemas.microsoft.com/office/drawing/2014/main" id="{71C3B3F5-BA7C-4E4A-8511-A0F76C1357A5}"/>
                </a:ext>
              </a:extLst>
            </p:cNvPr>
            <p:cNvSpPr/>
            <p:nvPr/>
          </p:nvSpPr>
          <p:spPr>
            <a:xfrm>
              <a:off x="8283279" y="3447076"/>
              <a:ext cx="1068507" cy="1046142"/>
            </a:xfrm>
            <a:custGeom>
              <a:avLst/>
              <a:gdLst>
                <a:gd fmla="*/ 958335 w 1068507" name="connsiteX0"/>
                <a:gd fmla="*/ 766159 h 1046142" name="connsiteY0"/>
                <a:gd fmla="*/ 1034253 w 1068507" name="connsiteX1"/>
                <a:gd fmla="*/ 758892 h 1046142" name="connsiteY1"/>
                <a:gd fmla="*/ 1028355 w 1068507" name="connsiteX2"/>
                <a:gd fmla="*/ 735914 h 1046142" name="connsiteY2"/>
                <a:gd fmla="*/ 1017880 w 1068507" name="connsiteX3"/>
                <a:gd fmla="*/ 720957 h 1046142" name="connsiteY3"/>
                <a:gd fmla="*/ 998205 w 1068507" name="connsiteX4"/>
                <a:gd fmla="*/ 717418 h 1046142" name="connsiteY4"/>
                <a:gd fmla="*/ 966450 w 1068507" name="connsiteX5"/>
                <a:gd fmla="*/ 659383 h 1046142" name="connsiteY5"/>
                <a:gd fmla="*/ 970461 w 1068507" name="connsiteX6"/>
                <a:gd fmla="*/ 625506 h 1046142" name="connsiteY6"/>
                <a:gd fmla="*/ 959137 w 1068507" name="connsiteX7"/>
                <a:gd fmla="*/ 599980 h 1046142" name="connsiteY7"/>
                <a:gd fmla="*/ 963761 w 1068507" name="connsiteX8"/>
                <a:gd fmla="*/ 547890 h 1046142" name="connsiteY8"/>
                <a:gd fmla="*/ 968668 w 1068507" name="connsiteX9"/>
                <a:gd fmla="*/ 498489 h 1046142" name="connsiteY9"/>
                <a:gd fmla="*/ 971027 w 1068507" name="connsiteX10"/>
                <a:gd fmla="*/ 498725 h 1046142" name="connsiteY10"/>
                <a:gd fmla="*/ 970603 w 1068507" name="connsiteX11"/>
                <a:gd fmla="*/ 495658 h 1046142" name="connsiteY11"/>
                <a:gd fmla="*/ 966215 w 1068507" name="connsiteX12"/>
                <a:gd fmla="*/ 472255 h 1046142" name="connsiteY12"/>
                <a:gd fmla="*/ 953758 w 1068507" name="connsiteX13"/>
                <a:gd fmla="*/ 434886 h 1046142" name="connsiteY13"/>
                <a:gd fmla="*/ 967866 w 1068507" name="connsiteX14"/>
                <a:gd fmla="*/ 429602 h 1046142" name="connsiteY14"/>
                <a:gd fmla="*/ 979143 w 1068507" name="connsiteX15"/>
                <a:gd fmla="*/ 382419 h 1046142" name="connsiteY15"/>
                <a:gd fmla="*/ 978860 w 1068507" name="connsiteX16"/>
                <a:gd fmla="*/ 382419 h 1046142" name="connsiteY16"/>
                <a:gd fmla="*/ 979332 w 1068507" name="connsiteX17"/>
                <a:gd fmla="*/ 381522 h 1046142" name="connsiteY17"/>
                <a:gd fmla="*/ 979426 w 1068507" name="connsiteX18"/>
                <a:gd fmla="*/ 381098 h 1046142" name="connsiteY18"/>
                <a:gd fmla="*/ 979567 w 1068507" name="connsiteX19"/>
                <a:gd fmla="*/ 381098 h 1046142" name="connsiteY19"/>
                <a:gd fmla="*/ 996270 w 1068507" name="connsiteX20"/>
                <a:gd fmla="*/ 349768 h 1046142" name="connsiteY20"/>
                <a:gd fmla="*/ 1006839 w 1068507" name="connsiteX21"/>
                <a:gd fmla="*/ 262291 h 1046142" name="connsiteY21"/>
                <a:gd fmla="*/ 1068507 w 1068507" name="connsiteX22"/>
                <a:gd fmla="*/ 169859 h 1046142" name="connsiteY22"/>
                <a:gd fmla="*/ 1058505 w 1068507" name="connsiteX23"/>
                <a:gd fmla="*/ 120317 h 1046142" name="connsiteY23"/>
                <a:gd fmla="*/ 1060345 w 1068507" name="connsiteX24"/>
                <a:gd fmla="*/ 87949 h 1046142" name="connsiteY24"/>
                <a:gd fmla="*/ 994477 w 1068507" name="connsiteX25"/>
                <a:gd fmla="*/ 35435 h 1046142" name="connsiteY25"/>
                <a:gd fmla="*/ 971405 w 1068507" name="connsiteX26"/>
                <a:gd fmla="*/ 46287 h 1046142" name="connsiteY26"/>
                <a:gd fmla="*/ 937480 w 1068507" name="connsiteX27"/>
                <a:gd fmla="*/ 46287 h 1046142" name="connsiteY27"/>
                <a:gd fmla="*/ 911907 w 1068507" name="connsiteX28"/>
                <a:gd fmla="*/ 51382 h 1046142" name="connsiteY28"/>
                <a:gd fmla="*/ 864724 w 1068507" name="connsiteX29"/>
                <a:gd fmla="*/ 1180 h 1046142" name="connsiteY29"/>
                <a:gd fmla="*/ 850569 w 1068507" name="connsiteX30"/>
                <a:gd fmla="*/ 896 h 1046142" name="connsiteY30"/>
                <a:gd fmla="*/ 838018 w 1068507" name="connsiteX31"/>
                <a:gd fmla="*/ 13494 h 1046142" name="connsiteY31"/>
                <a:gd fmla="*/ 825373 w 1068507" name="connsiteX32"/>
                <a:gd fmla="*/ 10333 h 1046142" name="connsiteY32"/>
                <a:gd fmla="*/ 816078 w 1068507" name="connsiteX33"/>
                <a:gd fmla="*/ 13777 h 1046142" name="connsiteY33"/>
                <a:gd fmla="*/ 801357 w 1068507" name="connsiteX34"/>
                <a:gd fmla="*/ 0 h 1046142" name="connsiteY34"/>
                <a:gd fmla="*/ 787580 w 1068507" name="connsiteX35"/>
                <a:gd fmla="*/ 4577 h 1046142" name="connsiteY35"/>
                <a:gd fmla="*/ 746294 w 1068507" name="connsiteX36"/>
                <a:gd fmla="*/ 2831 h 1046142" name="connsiteY36"/>
                <a:gd fmla="*/ 735961 w 1068507" name="connsiteX37"/>
                <a:gd fmla="*/ 17882 h 1046142" name="connsiteY37"/>
                <a:gd fmla="*/ 702980 w 1068507" name="connsiteX38"/>
                <a:gd fmla="*/ 12881 h 1046142" name="connsiteY38"/>
                <a:gd fmla="*/ 632914 w 1068507" name="connsiteX39"/>
                <a:gd fmla="*/ 31094 h 1046142" name="connsiteY39"/>
                <a:gd fmla="*/ 599508 w 1068507" name="connsiteX40"/>
                <a:gd fmla="*/ 27838 h 1046142" name="connsiteY40"/>
                <a:gd fmla="*/ 590590 w 1068507" name="connsiteX41"/>
                <a:gd fmla="*/ 51901 h 1046142" name="connsiteY41"/>
                <a:gd fmla="*/ 533404 w 1068507" name="connsiteX42"/>
                <a:gd fmla="*/ 52939 h 1046142" name="connsiteY42"/>
                <a:gd fmla="*/ 492072 w 1068507" name="connsiteX43"/>
                <a:gd fmla="*/ 36237 h 1046142" name="connsiteY43"/>
                <a:gd fmla="*/ 479521 w 1068507" name="connsiteX44"/>
                <a:gd fmla="*/ 42465 h 1046142" name="connsiteY44"/>
                <a:gd fmla="*/ 463998 w 1068507" name="connsiteX45"/>
                <a:gd fmla="*/ 37322 h 1046142" name="connsiteY45"/>
                <a:gd fmla="*/ 436491 w 1068507" name="connsiteX46"/>
                <a:gd fmla="*/ 3586 h 1046142" name="connsiteY46"/>
                <a:gd fmla="*/ 411719 w 1068507" name="connsiteX47"/>
                <a:gd fmla="*/ 3586 h 1046142" name="connsiteY47"/>
                <a:gd fmla="*/ 382230 w 1068507" name="connsiteX48"/>
                <a:gd fmla="*/ 35576 h 1046142" name="connsiteY48"/>
                <a:gd fmla="*/ 366943 w 1068507" name="connsiteX49"/>
                <a:gd fmla="*/ 114702 h 1046142" name="connsiteY49"/>
                <a:gd fmla="*/ 335991 w 1068507" name="connsiteX50"/>
                <a:gd fmla="*/ 188402 h 1046142" name="connsiteY50"/>
                <a:gd fmla="*/ 323346 w 1068507" name="connsiteX51"/>
                <a:gd fmla="*/ 295130 h 1046142" name="connsiteY51"/>
                <a:gd fmla="*/ 318438 w 1068507" name="connsiteX52"/>
                <a:gd fmla="*/ 341464 h 1046142" name="connsiteY52"/>
                <a:gd fmla="*/ 262196 w 1068507" name="connsiteX53"/>
                <a:gd fmla="*/ 373312 h 1046142" name="connsiteY53"/>
                <a:gd fmla="*/ 227470 w 1068507" name="connsiteX54"/>
                <a:gd fmla="*/ 432338 h 1046142" name="connsiteY54"/>
                <a:gd fmla="*/ 224733 w 1068507" name="connsiteX55"/>
                <a:gd fmla="*/ 492167 h 1046142" name="connsiteY55"/>
                <a:gd fmla="*/ 208879 w 1068507" name="connsiteX56"/>
                <a:gd fmla="*/ 527884 h 1046142" name="connsiteY56"/>
                <a:gd fmla="*/ 140653 w 1068507" name="connsiteX57"/>
                <a:gd fmla="*/ 577851 h 1046142" name="connsiteY57"/>
                <a:gd fmla="*/ 112956 w 1068507" name="connsiteX58"/>
                <a:gd fmla="*/ 576530 h 1046142" name="connsiteY58"/>
                <a:gd fmla="*/ 111210 w 1068507" name="connsiteX59"/>
                <a:gd fmla="*/ 550721 h 1046142" name="connsiteY59"/>
                <a:gd fmla="*/ 87525 w 1068507" name="connsiteX60"/>
                <a:gd fmla="*/ 551995 h 1046142" name="connsiteY60"/>
                <a:gd fmla="*/ 70633 w 1068507" name="connsiteX61"/>
                <a:gd fmla="*/ 576388 h 1046142" name="connsiteY61"/>
                <a:gd fmla="*/ 41615 w 1068507" name="connsiteX62"/>
                <a:gd fmla="*/ 572519 h 1046142" name="connsiteY62"/>
                <a:gd fmla="*/ 24016 w 1068507" name="connsiteX63"/>
                <a:gd fmla="*/ 584268 h 1046142" name="connsiteY63"/>
                <a:gd fmla="*/ 13117 w 1068507" name="connsiteX64"/>
                <a:gd fmla="*/ 625270 h 1046142" name="connsiteY64"/>
                <a:gd fmla="*/ 0 w 1068507" name="connsiteX65"/>
                <a:gd fmla="*/ 634471 h 1046142" name="connsiteY65"/>
                <a:gd fmla="*/ 283 w 1068507" name="connsiteX66"/>
                <a:gd fmla="*/ 643435 h 1046142" name="connsiteY66"/>
                <a:gd fmla="*/ 46900 w 1068507" name="connsiteX67"/>
                <a:gd fmla="*/ 625176 h 1046142" name="connsiteY67"/>
                <a:gd fmla="*/ 243700 w 1068507" name="connsiteX68"/>
                <a:gd fmla="*/ 626119 h 1046142" name="connsiteY68"/>
                <a:gd fmla="*/ 269981 w 1068507" name="connsiteX69"/>
                <a:gd fmla="*/ 696139 h 1046142" name="connsiteY69"/>
                <a:gd fmla="*/ 287722 w 1068507" name="connsiteX70"/>
                <a:gd fmla="*/ 737802 h 1046142" name="connsiteY70"/>
                <a:gd fmla="*/ 303576 w 1068507" name="connsiteX71"/>
                <a:gd fmla="*/ 755212 h 1046142" name="connsiteY71"/>
                <a:gd fmla="*/ 365574 w 1068507" name="connsiteX72"/>
                <a:gd fmla="*/ 744690 h 1046142" name="connsiteY72"/>
                <a:gd fmla="*/ 391525 w 1068507" name="connsiteX73"/>
                <a:gd fmla="*/ 747002 h 1046142" name="connsiteY73"/>
                <a:gd fmla="*/ 406057 w 1068507" name="connsiteX74"/>
                <a:gd fmla="*/ 683494 h 1046142" name="connsiteY74"/>
                <a:gd fmla="*/ 452438 w 1068507" name="connsiteX75"/>
                <a:gd fmla="*/ 684485 h 1046142" name="connsiteY75"/>
                <a:gd fmla="*/ 462771 w 1068507" name="connsiteX76"/>
                <a:gd fmla="*/ 677926 h 1046142" name="connsiteY76"/>
                <a:gd fmla="*/ 487118 w 1068507" name="connsiteX77"/>
                <a:gd fmla="*/ 680474 h 1046142" name="connsiteY77"/>
                <a:gd fmla="*/ 493440 w 1068507" name="connsiteX78"/>
                <a:gd fmla="*/ 703169 h 1046142" name="connsiteY78"/>
                <a:gd fmla="*/ 543502 w 1068507" name="connsiteX79"/>
                <a:gd fmla="*/ 706849 h 1046142" name="connsiteY79"/>
                <a:gd fmla="*/ 556147 w 1068507" name="connsiteX80"/>
                <a:gd fmla="*/ 802584 h 1046142" name="connsiteY80"/>
                <a:gd fmla="*/ 557043 w 1068507" name="connsiteX81"/>
                <a:gd fmla="*/ 854061 h 1046142" name="connsiteY81"/>
                <a:gd fmla="*/ 580069 w 1068507" name="connsiteX82"/>
                <a:gd fmla="*/ 902093 h 1046142" name="connsiteY82"/>
                <a:gd fmla="*/ 562328 w 1068507" name="connsiteX83"/>
                <a:gd fmla="*/ 925779 h 1046142" name="connsiteY83"/>
                <a:gd fmla="*/ 568886 w 1068507" name="connsiteX84"/>
                <a:gd fmla="*/ 931347 h 1046142" name="connsiteY84"/>
                <a:gd fmla="*/ 580257 w 1068507" name="connsiteX85"/>
                <a:gd fmla="*/ 914691 h 1046142" name="connsiteY85"/>
                <a:gd fmla="*/ 658817 w 1068507" name="connsiteX86"/>
                <a:gd fmla="*/ 910963 h 1046142" name="connsiteY86"/>
                <a:gd fmla="*/ 678115 w 1068507" name="connsiteX87"/>
                <a:gd fmla="*/ 900819 h 1046142" name="connsiteY87"/>
                <a:gd fmla="*/ 698498 w 1068507" name="connsiteX88"/>
                <a:gd fmla="*/ 912284 h 1046142" name="connsiteY88"/>
                <a:gd fmla="*/ 702886 w 1068507" name="connsiteX89"/>
                <a:gd fmla="*/ 929082 h 1046142" name="connsiteY89"/>
                <a:gd fmla="*/ 729309 w 1068507" name="connsiteX90"/>
                <a:gd fmla="*/ 920494 h 1046142" name="connsiteY90"/>
                <a:gd fmla="*/ 746153 w 1068507" name="connsiteX91"/>
                <a:gd fmla="*/ 927005 h 1046142" name="connsiteY91"/>
                <a:gd fmla="*/ 757099 w 1068507" name="connsiteX92"/>
                <a:gd fmla="*/ 953428 h 1046142" name="connsiteY92"/>
                <a:gd fmla="*/ 800602 w 1068507" name="connsiteX93"/>
                <a:gd fmla="*/ 969848 h 1046142" name="connsiteY93"/>
                <a:gd fmla="*/ 842972 w 1068507" name="connsiteX94"/>
                <a:gd fmla="*/ 957628 h 1046142" name="connsiteY94"/>
                <a:gd fmla="*/ 881474 w 1068507" name="connsiteX95"/>
                <a:gd fmla="*/ 989523 h 1046142" name="connsiteY95"/>
                <a:gd fmla="*/ 910633 w 1068507" name="connsiteX96"/>
                <a:gd fmla="*/ 991505 h 1046142" name="connsiteY96"/>
                <a:gd fmla="*/ 929317 w 1068507" name="connsiteX97"/>
                <a:gd fmla="*/ 1030714 h 1046142" name="connsiteY97"/>
                <a:gd fmla="*/ 980039 w 1068507" name="connsiteX98"/>
                <a:gd fmla="*/ 1046143 h 1046142" name="connsiteY98"/>
                <a:gd fmla="*/ 977256 w 1068507" name="connsiteX99"/>
                <a:gd fmla="*/ 994572 h 1046142" name="connsiteY99"/>
                <a:gd fmla="*/ 940264 w 1068507" name="connsiteX100"/>
                <a:gd fmla="*/ 992873 h 1046142" name="connsiteY100"/>
                <a:gd fmla="*/ 914172 w 1068507" name="connsiteX101"/>
                <a:gd fmla="*/ 961355 h 1046142" name="connsiteY101"/>
                <a:gd fmla="*/ 934932 w 1068507" name="connsiteX102"/>
                <a:gd fmla="*/ 885862 h 1046142" name="connsiteY102"/>
                <a:gd fmla="*/ 934036 w 1068507" name="connsiteX103"/>
                <a:gd fmla="*/ 848493 h 1046142" name="connsiteY103"/>
                <a:gd fmla="*/ 924033 w 1068507" name="connsiteX104"/>
                <a:gd fmla="*/ 813389 h 1046142" name="connsiteY104"/>
                <a:gd fmla="*/ 944416 w 1068507" name="connsiteX105"/>
                <a:gd fmla="*/ 794044 h 1046142" name="connsiteY105"/>
                <a:gd fmla="*/ 958335 w 1068507" name="connsiteX106"/>
                <a:gd fmla="*/ 766159 h 104614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046142" w="1068507">
                  <a:moveTo>
                    <a:pt x="958335" y="766159"/>
                  </a:moveTo>
                  <a:lnTo>
                    <a:pt x="1034253" y="758892"/>
                  </a:lnTo>
                  <a:lnTo>
                    <a:pt x="1028355" y="735914"/>
                  </a:lnTo>
                  <a:lnTo>
                    <a:pt x="1017880" y="720957"/>
                  </a:lnTo>
                  <a:lnTo>
                    <a:pt x="998205" y="717418"/>
                  </a:lnTo>
                  <a:lnTo>
                    <a:pt x="966450" y="659383"/>
                  </a:lnTo>
                  <a:lnTo>
                    <a:pt x="970461" y="625506"/>
                  </a:lnTo>
                  <a:lnTo>
                    <a:pt x="959137" y="599980"/>
                  </a:lnTo>
                  <a:lnTo>
                    <a:pt x="963761" y="547890"/>
                  </a:lnTo>
                  <a:lnTo>
                    <a:pt x="968668" y="498489"/>
                  </a:lnTo>
                  <a:lnTo>
                    <a:pt x="971027" y="498725"/>
                  </a:lnTo>
                  <a:lnTo>
                    <a:pt x="970603" y="495658"/>
                  </a:lnTo>
                  <a:lnTo>
                    <a:pt x="966215" y="472255"/>
                  </a:lnTo>
                  <a:lnTo>
                    <a:pt x="953758" y="434886"/>
                  </a:lnTo>
                  <a:lnTo>
                    <a:pt x="967866" y="429602"/>
                  </a:lnTo>
                  <a:lnTo>
                    <a:pt x="979143" y="382419"/>
                  </a:lnTo>
                  <a:lnTo>
                    <a:pt x="978860" y="382419"/>
                  </a:lnTo>
                  <a:lnTo>
                    <a:pt x="979332" y="381522"/>
                  </a:lnTo>
                  <a:lnTo>
                    <a:pt x="979426" y="381098"/>
                  </a:lnTo>
                  <a:lnTo>
                    <a:pt x="979567" y="381098"/>
                  </a:lnTo>
                  <a:lnTo>
                    <a:pt x="996270" y="349768"/>
                  </a:lnTo>
                  <a:lnTo>
                    <a:pt x="1006839" y="262291"/>
                  </a:lnTo>
                  <a:lnTo>
                    <a:pt x="1068507" y="169859"/>
                  </a:lnTo>
                  <a:lnTo>
                    <a:pt x="1058505" y="120317"/>
                  </a:lnTo>
                  <a:lnTo>
                    <a:pt x="1060345" y="87949"/>
                  </a:lnTo>
                  <a:lnTo>
                    <a:pt x="994477" y="35435"/>
                  </a:lnTo>
                  <a:lnTo>
                    <a:pt x="971405" y="46287"/>
                  </a:lnTo>
                  <a:lnTo>
                    <a:pt x="937480" y="46287"/>
                  </a:lnTo>
                  <a:lnTo>
                    <a:pt x="911907" y="51382"/>
                  </a:lnTo>
                  <a:lnTo>
                    <a:pt x="864724" y="1180"/>
                  </a:lnTo>
                  <a:lnTo>
                    <a:pt x="850569" y="896"/>
                  </a:lnTo>
                  <a:lnTo>
                    <a:pt x="838018" y="13494"/>
                  </a:lnTo>
                  <a:lnTo>
                    <a:pt x="825373" y="10333"/>
                  </a:lnTo>
                  <a:lnTo>
                    <a:pt x="816078" y="13777"/>
                  </a:lnTo>
                  <a:lnTo>
                    <a:pt x="801357" y="0"/>
                  </a:lnTo>
                  <a:lnTo>
                    <a:pt x="787580" y="4577"/>
                  </a:lnTo>
                  <a:lnTo>
                    <a:pt x="746294" y="2831"/>
                  </a:lnTo>
                  <a:lnTo>
                    <a:pt x="735961" y="17882"/>
                  </a:lnTo>
                  <a:lnTo>
                    <a:pt x="702980" y="12881"/>
                  </a:lnTo>
                  <a:lnTo>
                    <a:pt x="632914" y="31094"/>
                  </a:lnTo>
                  <a:lnTo>
                    <a:pt x="599508" y="27838"/>
                  </a:lnTo>
                  <a:lnTo>
                    <a:pt x="590590" y="51901"/>
                  </a:lnTo>
                  <a:lnTo>
                    <a:pt x="533404" y="52939"/>
                  </a:lnTo>
                  <a:lnTo>
                    <a:pt x="492072" y="36237"/>
                  </a:lnTo>
                  <a:lnTo>
                    <a:pt x="479521" y="42465"/>
                  </a:lnTo>
                  <a:lnTo>
                    <a:pt x="463998" y="37322"/>
                  </a:lnTo>
                  <a:lnTo>
                    <a:pt x="436491" y="3586"/>
                  </a:lnTo>
                  <a:lnTo>
                    <a:pt x="411719" y="3586"/>
                  </a:lnTo>
                  <a:lnTo>
                    <a:pt x="382230" y="35576"/>
                  </a:lnTo>
                  <a:lnTo>
                    <a:pt x="366943" y="114702"/>
                  </a:lnTo>
                  <a:lnTo>
                    <a:pt x="335991" y="188402"/>
                  </a:lnTo>
                  <a:lnTo>
                    <a:pt x="323346" y="295130"/>
                  </a:lnTo>
                  <a:lnTo>
                    <a:pt x="318438" y="341464"/>
                  </a:lnTo>
                  <a:lnTo>
                    <a:pt x="262196" y="373312"/>
                  </a:lnTo>
                  <a:lnTo>
                    <a:pt x="227470" y="432338"/>
                  </a:lnTo>
                  <a:lnTo>
                    <a:pt x="224733" y="492167"/>
                  </a:lnTo>
                  <a:lnTo>
                    <a:pt x="208879" y="527884"/>
                  </a:lnTo>
                  <a:lnTo>
                    <a:pt x="140653" y="577851"/>
                  </a:lnTo>
                  <a:lnTo>
                    <a:pt x="112956" y="576530"/>
                  </a:lnTo>
                  <a:lnTo>
                    <a:pt x="111210" y="550721"/>
                  </a:lnTo>
                  <a:lnTo>
                    <a:pt x="87525" y="551995"/>
                  </a:lnTo>
                  <a:lnTo>
                    <a:pt x="70633" y="576388"/>
                  </a:lnTo>
                  <a:lnTo>
                    <a:pt x="41615" y="572519"/>
                  </a:lnTo>
                  <a:lnTo>
                    <a:pt x="24016" y="584268"/>
                  </a:lnTo>
                  <a:lnTo>
                    <a:pt x="13117" y="625270"/>
                  </a:lnTo>
                  <a:lnTo>
                    <a:pt x="0" y="634471"/>
                  </a:lnTo>
                  <a:lnTo>
                    <a:pt x="283" y="643435"/>
                  </a:lnTo>
                  <a:lnTo>
                    <a:pt x="46900" y="625176"/>
                  </a:lnTo>
                  <a:lnTo>
                    <a:pt x="243700" y="626119"/>
                  </a:lnTo>
                  <a:lnTo>
                    <a:pt x="269981" y="696139"/>
                  </a:lnTo>
                  <a:lnTo>
                    <a:pt x="287722" y="737802"/>
                  </a:lnTo>
                  <a:lnTo>
                    <a:pt x="303576" y="755212"/>
                  </a:lnTo>
                  <a:lnTo>
                    <a:pt x="365574" y="744690"/>
                  </a:lnTo>
                  <a:lnTo>
                    <a:pt x="391525" y="747002"/>
                  </a:lnTo>
                  <a:lnTo>
                    <a:pt x="406057" y="683494"/>
                  </a:lnTo>
                  <a:lnTo>
                    <a:pt x="452438" y="684485"/>
                  </a:lnTo>
                  <a:lnTo>
                    <a:pt x="462771" y="677926"/>
                  </a:lnTo>
                  <a:lnTo>
                    <a:pt x="487118" y="680474"/>
                  </a:lnTo>
                  <a:lnTo>
                    <a:pt x="493440" y="703169"/>
                  </a:lnTo>
                  <a:lnTo>
                    <a:pt x="543502" y="706849"/>
                  </a:lnTo>
                  <a:lnTo>
                    <a:pt x="556147" y="802584"/>
                  </a:lnTo>
                  <a:lnTo>
                    <a:pt x="557043" y="854061"/>
                  </a:lnTo>
                  <a:lnTo>
                    <a:pt x="580069" y="902093"/>
                  </a:lnTo>
                  <a:lnTo>
                    <a:pt x="562328" y="925779"/>
                  </a:lnTo>
                  <a:lnTo>
                    <a:pt x="568886" y="931347"/>
                  </a:lnTo>
                  <a:lnTo>
                    <a:pt x="580257" y="914691"/>
                  </a:lnTo>
                  <a:lnTo>
                    <a:pt x="658817" y="910963"/>
                  </a:lnTo>
                  <a:lnTo>
                    <a:pt x="678115" y="900819"/>
                  </a:lnTo>
                  <a:lnTo>
                    <a:pt x="698498" y="912284"/>
                  </a:lnTo>
                  <a:lnTo>
                    <a:pt x="702886" y="929082"/>
                  </a:lnTo>
                  <a:lnTo>
                    <a:pt x="729309" y="920494"/>
                  </a:lnTo>
                  <a:lnTo>
                    <a:pt x="746153" y="927005"/>
                  </a:lnTo>
                  <a:lnTo>
                    <a:pt x="757099" y="953428"/>
                  </a:lnTo>
                  <a:lnTo>
                    <a:pt x="800602" y="969848"/>
                  </a:lnTo>
                  <a:lnTo>
                    <a:pt x="842972" y="957628"/>
                  </a:lnTo>
                  <a:lnTo>
                    <a:pt x="881474" y="989523"/>
                  </a:lnTo>
                  <a:lnTo>
                    <a:pt x="910633" y="991505"/>
                  </a:lnTo>
                  <a:lnTo>
                    <a:pt x="929317" y="1030714"/>
                  </a:lnTo>
                  <a:lnTo>
                    <a:pt x="980039" y="1046143"/>
                  </a:lnTo>
                  <a:lnTo>
                    <a:pt x="977256" y="994572"/>
                  </a:lnTo>
                  <a:lnTo>
                    <a:pt x="940264" y="992873"/>
                  </a:lnTo>
                  <a:lnTo>
                    <a:pt x="914172" y="961355"/>
                  </a:lnTo>
                  <a:lnTo>
                    <a:pt x="934932" y="885862"/>
                  </a:lnTo>
                  <a:lnTo>
                    <a:pt x="934036" y="848493"/>
                  </a:lnTo>
                  <a:lnTo>
                    <a:pt x="924033" y="813389"/>
                  </a:lnTo>
                  <a:lnTo>
                    <a:pt x="944416" y="794044"/>
                  </a:lnTo>
                  <a:lnTo>
                    <a:pt x="958335" y="76615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8" name="Graphic 6">
              <a:extLst>
                <a:ext uri="{FF2B5EF4-FFF2-40B4-BE49-F238E27FC236}">
                  <a16:creationId xmlns:a16="http://schemas.microsoft.com/office/drawing/2014/main" id="{C3E8D965-4D05-4A36-B023-CA6B2BF26946}"/>
                </a:ext>
              </a:extLst>
            </p:cNvPr>
            <p:cNvSpPr/>
            <p:nvPr/>
          </p:nvSpPr>
          <p:spPr>
            <a:xfrm>
              <a:off x="6663626" y="2947360"/>
              <a:ext cx="164338" cy="31471"/>
            </a:xfrm>
            <a:custGeom>
              <a:avLst/>
              <a:gdLst>
                <a:gd fmla="*/ 54780 w 164338" name="connsiteX0"/>
                <a:gd fmla="*/ 18543 h 31471" name="connsiteY0"/>
                <a:gd fmla="*/ 82240 w 164338" name="connsiteX1"/>
                <a:gd fmla="*/ 10333 h 31471" name="connsiteY1"/>
                <a:gd fmla="*/ 101774 w 164338" name="connsiteX2"/>
                <a:gd fmla="*/ 6559 h 31471" name="connsiteY2"/>
                <a:gd fmla="*/ 145984 w 164338" name="connsiteX3"/>
                <a:gd fmla="*/ 20855 h 31471" name="connsiteY3"/>
                <a:gd fmla="*/ 164339 w 164338" name="connsiteX4"/>
                <a:gd fmla="*/ 15901 h 31471" name="connsiteY4"/>
                <a:gd fmla="*/ 164339 w 164338" name="connsiteX5"/>
                <a:gd fmla="*/ 10522 h 31471" name="connsiteY5"/>
                <a:gd fmla="*/ 141313 w 164338" name="connsiteX6"/>
                <a:gd fmla="*/ 11654 h 31471" name="connsiteY6"/>
                <a:gd fmla="*/ 110503 w 164338" name="connsiteX7"/>
                <a:gd fmla="*/ 0 h 31471" name="connsiteY7"/>
                <a:gd fmla="*/ 81296 w 164338" name="connsiteX8"/>
                <a:gd fmla="*/ 1227 h 31471" name="connsiteY8"/>
                <a:gd fmla="*/ 63414 w 164338" name="connsiteX9"/>
                <a:gd fmla="*/ 10852 h 31471" name="connsiteY9"/>
                <a:gd fmla="*/ 13872 w 164338" name="connsiteX10"/>
                <a:gd fmla="*/ 11654 h 31471" name="connsiteY10"/>
                <a:gd fmla="*/ 12787 w 164338" name="connsiteX11"/>
                <a:gd fmla="*/ 16420 h 31471" name="connsiteY11"/>
                <a:gd fmla="*/ 0 w 164338" name="connsiteX12"/>
                <a:gd fmla="*/ 21374 h 31471" name="connsiteY12"/>
                <a:gd fmla="*/ 0 w 164338" name="connsiteX13"/>
                <a:gd fmla="*/ 31471 h 31471" name="connsiteY13"/>
                <a:gd fmla="*/ 30008 w 164338" name="connsiteX14"/>
                <a:gd fmla="*/ 21280 h 31471" name="connsiteY14"/>
                <a:gd fmla="*/ 54780 w 164338" name="connsiteX15"/>
                <a:gd fmla="*/ 18543 h 3147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1471" w="164338">
                  <a:moveTo>
                    <a:pt x="54780" y="18543"/>
                  </a:moveTo>
                  <a:lnTo>
                    <a:pt x="82240" y="10333"/>
                  </a:lnTo>
                  <a:lnTo>
                    <a:pt x="101774" y="6559"/>
                  </a:lnTo>
                  <a:lnTo>
                    <a:pt x="145984" y="20855"/>
                  </a:lnTo>
                  <a:lnTo>
                    <a:pt x="164339" y="15901"/>
                  </a:lnTo>
                  <a:lnTo>
                    <a:pt x="164339" y="10522"/>
                  </a:lnTo>
                  <a:lnTo>
                    <a:pt x="141313" y="11654"/>
                  </a:lnTo>
                  <a:lnTo>
                    <a:pt x="110503" y="0"/>
                  </a:lnTo>
                  <a:lnTo>
                    <a:pt x="81296" y="1227"/>
                  </a:lnTo>
                  <a:lnTo>
                    <a:pt x="63414" y="10852"/>
                  </a:lnTo>
                  <a:lnTo>
                    <a:pt x="13872" y="11654"/>
                  </a:lnTo>
                  <a:lnTo>
                    <a:pt x="12787" y="16420"/>
                  </a:lnTo>
                  <a:lnTo>
                    <a:pt x="0" y="21374"/>
                  </a:lnTo>
                  <a:lnTo>
                    <a:pt x="0" y="31471"/>
                  </a:lnTo>
                  <a:lnTo>
                    <a:pt x="30008" y="21280"/>
                  </a:lnTo>
                  <a:lnTo>
                    <a:pt x="54780" y="18543"/>
                  </a:lnTo>
                  <a:close/>
                </a:path>
              </a:pathLst>
            </a:custGeom>
            <a:solidFill>
              <a:srgbClr val="A0ADBA"/>
            </a:solidFill>
            <a:ln cap="flat" w="4714">
              <a:solidFill>
                <a:srgbClr val="FFFFFF"/>
              </a:solidFill>
              <a:prstDash val="solid"/>
              <a:miter/>
            </a:ln>
          </p:spPr>
          <p:txBody>
            <a:bodyPr anchor="ctr" rtlCol="0"/>
            <a:lstStyle/>
            <a:p>
              <a:endParaRPr lang="en-GB"/>
            </a:p>
          </p:txBody>
        </p:sp>
        <p:sp>
          <p:nvSpPr>
            <p:cNvPr id="119" name="Graphic 6">
              <a:extLst>
                <a:ext uri="{FF2B5EF4-FFF2-40B4-BE49-F238E27FC236}">
                  <a16:creationId xmlns:a16="http://schemas.microsoft.com/office/drawing/2014/main" id="{F010BB31-F1CB-4014-810F-2C8AD4700254}"/>
                </a:ext>
              </a:extLst>
            </p:cNvPr>
            <p:cNvSpPr/>
            <p:nvPr/>
          </p:nvSpPr>
          <p:spPr>
            <a:xfrm>
              <a:off x="9529383" y="3482322"/>
              <a:ext cx="433470" cy="517314"/>
            </a:xfrm>
            <a:custGeom>
              <a:avLst/>
              <a:gdLst>
                <a:gd fmla="*/ 390015 w 433470" name="connsiteX0"/>
                <a:gd fmla="*/ 312729 h 517314" name="connsiteY0"/>
                <a:gd fmla="*/ 397706 w 433470" name="connsiteX1"/>
                <a:gd fmla="*/ 88987 h 517314" name="connsiteY1"/>
                <a:gd fmla="*/ 424081 w 433470" name="connsiteX2"/>
                <a:gd fmla="*/ 65773 h 517314" name="connsiteY2"/>
                <a:gd fmla="*/ 433471 w 433470" name="connsiteX3"/>
                <a:gd fmla="*/ 36661 h 517314" name="connsiteY3"/>
                <a:gd fmla="*/ 420684 w 433470" name="connsiteX4"/>
                <a:gd fmla="*/ 40908 h 517314" name="connsiteY4"/>
                <a:gd fmla="*/ 387892 w 433470" name="connsiteX5"/>
                <a:gd fmla="*/ 26847 h 517314" name="connsiteY5"/>
                <a:gd fmla="*/ 358969 w 433470" name="connsiteX6"/>
                <a:gd fmla="*/ 25526 h 517314" name="connsiteY6"/>
                <a:gd fmla="*/ 318014 w 433470" name="connsiteX7"/>
                <a:gd fmla="*/ 63461 h 517314" name="connsiteY7"/>
                <a:gd fmla="*/ 216335 w 433470" name="connsiteX8"/>
                <a:gd fmla="*/ 46239 h 517314" name="connsiteY8"/>
                <a:gd fmla="*/ 215674 w 433470" name="connsiteX9"/>
                <a:gd fmla="*/ 45956 h 517314" name="connsiteY9"/>
                <a:gd fmla="*/ 108616 w 433470" name="connsiteX10"/>
                <a:gd fmla="*/ 2831 h 517314" name="connsiteY10"/>
                <a:gd fmla="*/ 20383 w 433470" name="connsiteX11"/>
                <a:gd fmla="*/ 0 h 517314" name="connsiteY11"/>
                <a:gd fmla="*/ 0 w 433470" name="connsiteX12"/>
                <a:gd fmla="*/ 28263 h 517314" name="connsiteY12"/>
                <a:gd fmla="*/ 15099 w 433470" name="connsiteX13"/>
                <a:gd fmla="*/ 36378 h 517314" name="connsiteY13"/>
                <a:gd fmla="*/ 30008 w 433470" name="connsiteX14"/>
                <a:gd fmla="*/ 82665 h 517314" name="connsiteY14"/>
                <a:gd fmla="*/ 54827 w 433470" name="connsiteX15"/>
                <a:gd fmla="*/ 93517 h 517314" name="connsiteY15"/>
                <a:gd fmla="*/ 64641 w 433470" name="connsiteX16"/>
                <a:gd fmla="*/ 176984 h 517314" name="connsiteY16"/>
                <a:gd fmla="*/ 3539 w 433470" name="connsiteX17"/>
                <a:gd fmla="*/ 248513 h 517314" name="connsiteY17"/>
                <a:gd fmla="*/ 8682 w 433470" name="connsiteX18"/>
                <a:gd fmla="*/ 265971 h 517314" name="connsiteY18"/>
                <a:gd fmla="*/ 48552 w 433470" name="connsiteX19"/>
                <a:gd fmla="*/ 269179 h 517314" name="connsiteY19"/>
                <a:gd fmla="*/ 45768 w 433470" name="connsiteX20"/>
                <a:gd fmla="*/ 294375 h 517314" name="connsiteY20"/>
                <a:gd fmla="*/ 12362 w 433470" name="connsiteX21"/>
                <a:gd fmla="*/ 303104 h 517314" name="connsiteY21"/>
                <a:gd fmla="*/ 12834 w 433470" name="connsiteX22"/>
                <a:gd fmla="*/ 307256 h 517314" name="connsiteY22"/>
                <a:gd fmla="*/ 218505 w 433470" name="connsiteX23"/>
                <a:gd fmla="*/ 424364 h 517314" name="connsiteY23"/>
                <a:gd fmla="*/ 224497 w 433470" name="connsiteX24"/>
                <a:gd fmla="*/ 464895 h 517314" name="connsiteY24"/>
                <a:gd fmla="*/ 315985 w 433470" name="connsiteX25"/>
                <a:gd fmla="*/ 517315 h 517314" name="connsiteY25"/>
                <a:gd fmla="*/ 357412 w 433470" name="connsiteX26"/>
                <a:gd fmla="*/ 426205 h 517314" name="connsiteY26"/>
                <a:gd fmla="*/ 367367 w 433470" name="connsiteX27"/>
                <a:gd fmla="*/ 408794 h 517314" name="connsiteY27"/>
                <a:gd fmla="*/ 389779 w 433470" name="connsiteX28"/>
                <a:gd fmla="*/ 400301 h 517314" name="connsiteY28"/>
                <a:gd fmla="*/ 400207 w 433470" name="connsiteX29"/>
                <a:gd fmla="*/ 375388 h 517314" name="connsiteY29"/>
                <a:gd fmla="*/ 413654 w 433470" name="connsiteX30"/>
                <a:gd fmla="*/ 372416 h 517314" name="connsiteY30"/>
                <a:gd fmla="*/ 430734 w 433470" name="connsiteX31"/>
                <a:gd fmla="*/ 353401 h 517314" name="connsiteY31"/>
                <a:gd fmla="*/ 390015 w 433470" name="connsiteX32"/>
                <a:gd fmla="*/ 312729 h 51731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17314" w="433470">
                  <a:moveTo>
                    <a:pt x="390015" y="312729"/>
                  </a:moveTo>
                  <a:lnTo>
                    <a:pt x="397706" y="88987"/>
                  </a:lnTo>
                  <a:lnTo>
                    <a:pt x="424081" y="65773"/>
                  </a:lnTo>
                  <a:lnTo>
                    <a:pt x="433471" y="36661"/>
                  </a:lnTo>
                  <a:lnTo>
                    <a:pt x="420684" y="40908"/>
                  </a:lnTo>
                  <a:lnTo>
                    <a:pt x="387892" y="26847"/>
                  </a:lnTo>
                  <a:lnTo>
                    <a:pt x="358969" y="25526"/>
                  </a:lnTo>
                  <a:lnTo>
                    <a:pt x="318014" y="63461"/>
                  </a:lnTo>
                  <a:lnTo>
                    <a:pt x="216335" y="46239"/>
                  </a:lnTo>
                  <a:lnTo>
                    <a:pt x="215674" y="45956"/>
                  </a:lnTo>
                  <a:lnTo>
                    <a:pt x="108616" y="2831"/>
                  </a:lnTo>
                  <a:lnTo>
                    <a:pt x="20383" y="0"/>
                  </a:lnTo>
                  <a:lnTo>
                    <a:pt x="0" y="28263"/>
                  </a:lnTo>
                  <a:lnTo>
                    <a:pt x="15099" y="36378"/>
                  </a:lnTo>
                  <a:lnTo>
                    <a:pt x="30008" y="82665"/>
                  </a:lnTo>
                  <a:lnTo>
                    <a:pt x="54827" y="93517"/>
                  </a:lnTo>
                  <a:lnTo>
                    <a:pt x="64641" y="176984"/>
                  </a:lnTo>
                  <a:lnTo>
                    <a:pt x="3539" y="248513"/>
                  </a:lnTo>
                  <a:lnTo>
                    <a:pt x="8682" y="265971"/>
                  </a:lnTo>
                  <a:lnTo>
                    <a:pt x="48552" y="269179"/>
                  </a:lnTo>
                  <a:lnTo>
                    <a:pt x="45768" y="294375"/>
                  </a:lnTo>
                  <a:lnTo>
                    <a:pt x="12362" y="303104"/>
                  </a:lnTo>
                  <a:lnTo>
                    <a:pt x="12834" y="307256"/>
                  </a:lnTo>
                  <a:lnTo>
                    <a:pt x="218505" y="424364"/>
                  </a:lnTo>
                  <a:lnTo>
                    <a:pt x="224497" y="464895"/>
                  </a:lnTo>
                  <a:lnTo>
                    <a:pt x="315985" y="517315"/>
                  </a:lnTo>
                  <a:lnTo>
                    <a:pt x="357412" y="426205"/>
                  </a:lnTo>
                  <a:lnTo>
                    <a:pt x="367367" y="408794"/>
                  </a:lnTo>
                  <a:lnTo>
                    <a:pt x="389779" y="400301"/>
                  </a:lnTo>
                  <a:lnTo>
                    <a:pt x="400207" y="375388"/>
                  </a:lnTo>
                  <a:lnTo>
                    <a:pt x="413654" y="372416"/>
                  </a:lnTo>
                  <a:lnTo>
                    <a:pt x="430734" y="353401"/>
                  </a:lnTo>
                  <a:lnTo>
                    <a:pt x="390015" y="31272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0" name="Graphic 6">
              <a:extLst>
                <a:ext uri="{FF2B5EF4-FFF2-40B4-BE49-F238E27FC236}">
                  <a16:creationId xmlns:a16="http://schemas.microsoft.com/office/drawing/2014/main" id="{248DCDD5-96E6-4B17-8769-D1AC1FA0D485}"/>
                </a:ext>
              </a:extLst>
            </p:cNvPr>
            <p:cNvSpPr/>
            <p:nvPr/>
          </p:nvSpPr>
          <p:spPr>
            <a:xfrm>
              <a:off x="9286957" y="3518511"/>
              <a:ext cx="294752" cy="295790"/>
            </a:xfrm>
            <a:custGeom>
              <a:avLst/>
              <a:gdLst>
                <a:gd fmla="*/ 286543 w 294752" name="connsiteX0"/>
                <a:gd fmla="*/ 66670 h 295790" name="connsiteY0"/>
                <a:gd fmla="*/ 263281 w 294752" name="connsiteX1"/>
                <a:gd fmla="*/ 56478 h 295790" name="connsiteY1"/>
                <a:gd fmla="*/ 248136 w 294752" name="connsiteX2"/>
                <a:gd fmla="*/ 9625 h 295790" name="connsiteY2"/>
                <a:gd fmla="*/ 230301 w 294752" name="connsiteX3"/>
                <a:gd fmla="*/ 0 h 295790" name="connsiteY3"/>
                <a:gd fmla="*/ 190337 w 294752" name="connsiteX4"/>
                <a:gd fmla="*/ 15570 h 295790" name="connsiteY4"/>
                <a:gd fmla="*/ 117722 w 294752" name="connsiteX5"/>
                <a:gd fmla="*/ 18354 h 295790" name="connsiteY5"/>
                <a:gd fmla="*/ 75493 w 294752" name="connsiteX6"/>
                <a:gd fmla="*/ 18354 h 295790" name="connsiteY6"/>
                <a:gd fmla="*/ 71058 w 294752" name="connsiteX7"/>
                <a:gd fmla="*/ 18590 h 295790" name="connsiteY7"/>
                <a:gd fmla="*/ 69312 w 294752" name="connsiteX8"/>
                <a:gd fmla="*/ 48693 h 295790" name="connsiteY8"/>
                <a:gd fmla="*/ 78418 w 294752" name="connsiteX9"/>
                <a:gd fmla="*/ 93611 h 295790" name="connsiteY9"/>
                <a:gd fmla="*/ 99934 w 294752" name="connsiteX10"/>
                <a:gd fmla="*/ 92903 h 295790" name="connsiteY10"/>
                <a:gd fmla="*/ 96584 w 294752" name="connsiteX11"/>
                <a:gd fmla="*/ 127725 h 295790" name="connsiteY11"/>
                <a:gd fmla="*/ 73134 w 294752" name="connsiteX12"/>
                <a:gd fmla="*/ 150467 h 295790" name="connsiteY12"/>
                <a:gd fmla="*/ 64641 w 294752" name="connsiteX13"/>
                <a:gd fmla="*/ 168491 h 295790" name="connsiteY13"/>
                <a:gd fmla="*/ 46334 w 294752" name="connsiteX14"/>
                <a:gd fmla="*/ 178729 h 295790" name="connsiteY14"/>
                <a:gd fmla="*/ 36756 w 294752" name="connsiteX15"/>
                <a:gd fmla="*/ 167122 h 295790" name="connsiteY15"/>
                <a:gd fmla="*/ 17080 w 294752" name="connsiteX16"/>
                <a:gd fmla="*/ 196565 h 295790" name="connsiteY16"/>
                <a:gd fmla="*/ 6606 w 294752" name="connsiteX17"/>
                <a:gd fmla="*/ 283334 h 295790" name="connsiteY17"/>
                <a:gd fmla="*/ 0 w 294752" name="connsiteX18"/>
                <a:gd fmla="*/ 295791 h 295790" name="connsiteY18"/>
                <a:gd fmla="*/ 16656 w 294752" name="connsiteX19"/>
                <a:gd fmla="*/ 294186 h 295790" name="connsiteY19"/>
                <a:gd fmla="*/ 39351 w 294752" name="connsiteX20"/>
                <a:gd fmla="*/ 274511 h 295790" name="connsiteY20"/>
                <a:gd fmla="*/ 110880 w 294752" name="connsiteX21"/>
                <a:gd fmla="*/ 271633 h 295790" name="connsiteY21"/>
                <a:gd fmla="*/ 115174 w 294752" name="connsiteX22"/>
                <a:gd fmla="*/ 223884 h 295790" name="connsiteY22"/>
                <a:gd fmla="*/ 162876 w 294752" name="connsiteX23"/>
                <a:gd fmla="*/ 205152 h 295790" name="connsiteY23"/>
                <a:gd fmla="*/ 190101 w 294752" name="connsiteX24"/>
                <a:gd fmla="*/ 209210 h 295790" name="connsiteY24"/>
                <a:gd fmla="*/ 196046 w 294752" name="connsiteX25"/>
                <a:gd fmla="*/ 198877 h 295790" name="connsiteY25"/>
                <a:gd fmla="*/ 237425 w 294752" name="connsiteX26"/>
                <a:gd fmla="*/ 203453 h 295790" name="connsiteY26"/>
                <a:gd fmla="*/ 294753 w 294752" name="connsiteX27"/>
                <a:gd fmla="*/ 136406 h 295790" name="connsiteY27"/>
                <a:gd fmla="*/ 286543 w 294752" name="connsiteX28"/>
                <a:gd fmla="*/ 66670 h 2957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295790" w="294752">
                  <a:moveTo>
                    <a:pt x="286543" y="66670"/>
                  </a:moveTo>
                  <a:lnTo>
                    <a:pt x="263281" y="56478"/>
                  </a:lnTo>
                  <a:lnTo>
                    <a:pt x="248136" y="9625"/>
                  </a:lnTo>
                  <a:lnTo>
                    <a:pt x="230301" y="0"/>
                  </a:lnTo>
                  <a:lnTo>
                    <a:pt x="190337" y="15570"/>
                  </a:lnTo>
                  <a:lnTo>
                    <a:pt x="117722" y="18354"/>
                  </a:lnTo>
                  <a:lnTo>
                    <a:pt x="75493" y="18354"/>
                  </a:lnTo>
                  <a:lnTo>
                    <a:pt x="71058" y="18590"/>
                  </a:lnTo>
                  <a:lnTo>
                    <a:pt x="69312" y="48693"/>
                  </a:lnTo>
                  <a:lnTo>
                    <a:pt x="78418" y="93611"/>
                  </a:lnTo>
                  <a:lnTo>
                    <a:pt x="99934" y="92903"/>
                  </a:lnTo>
                  <a:lnTo>
                    <a:pt x="96584" y="127725"/>
                  </a:lnTo>
                  <a:lnTo>
                    <a:pt x="73134" y="150467"/>
                  </a:lnTo>
                  <a:lnTo>
                    <a:pt x="64641" y="168491"/>
                  </a:lnTo>
                  <a:lnTo>
                    <a:pt x="46334" y="178729"/>
                  </a:lnTo>
                  <a:lnTo>
                    <a:pt x="36756" y="167122"/>
                  </a:lnTo>
                  <a:lnTo>
                    <a:pt x="17080" y="196565"/>
                  </a:lnTo>
                  <a:lnTo>
                    <a:pt x="6606" y="283334"/>
                  </a:lnTo>
                  <a:lnTo>
                    <a:pt x="0" y="295791"/>
                  </a:lnTo>
                  <a:lnTo>
                    <a:pt x="16656" y="294186"/>
                  </a:lnTo>
                  <a:lnTo>
                    <a:pt x="39351" y="274511"/>
                  </a:lnTo>
                  <a:lnTo>
                    <a:pt x="110880" y="271633"/>
                  </a:lnTo>
                  <a:lnTo>
                    <a:pt x="115174" y="223884"/>
                  </a:lnTo>
                  <a:lnTo>
                    <a:pt x="162876" y="205152"/>
                  </a:lnTo>
                  <a:lnTo>
                    <a:pt x="190101" y="209210"/>
                  </a:lnTo>
                  <a:lnTo>
                    <a:pt x="196046" y="198877"/>
                  </a:lnTo>
                  <a:lnTo>
                    <a:pt x="237425" y="203453"/>
                  </a:lnTo>
                  <a:lnTo>
                    <a:pt x="294753" y="136406"/>
                  </a:lnTo>
                  <a:lnTo>
                    <a:pt x="286543" y="66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1" name="Graphic 6">
              <a:extLst>
                <a:ext uri="{FF2B5EF4-FFF2-40B4-BE49-F238E27FC236}">
                  <a16:creationId xmlns:a16="http://schemas.microsoft.com/office/drawing/2014/main" id="{9CCD3A95-A0D8-4F5D-9DD0-21E06C24FB1A}"/>
                </a:ext>
              </a:extLst>
            </p:cNvPr>
            <p:cNvSpPr/>
            <p:nvPr/>
          </p:nvSpPr>
          <p:spPr>
            <a:xfrm>
              <a:off x="7406712" y="3111982"/>
              <a:ext cx="240397" cy="359062"/>
            </a:xfrm>
            <a:custGeom>
              <a:avLst/>
              <a:gdLst>
                <a:gd fmla="*/ 210436 w 240397" name="connsiteX0"/>
                <a:gd fmla="*/ 237378 h 359062" name="connsiteY0"/>
                <a:gd fmla="*/ 201236 w 240397" name="connsiteX1"/>
                <a:gd fmla="*/ 100170 h 359062" name="connsiteY1"/>
                <a:gd fmla="*/ 196659 w 240397" name="connsiteX2"/>
                <a:gd fmla="*/ 75398 h 359062" name="connsiteY2"/>
                <a:gd fmla="*/ 195763 w 240397" name="connsiteX3"/>
                <a:gd fmla="*/ 46664 h 359062" name="connsiteY3"/>
                <a:gd fmla="*/ 165188 w 240397" name="connsiteX4"/>
                <a:gd fmla="*/ 0 h 359062" name="connsiteY4"/>
                <a:gd fmla="*/ 148060 w 240397" name="connsiteX5"/>
                <a:gd fmla="*/ 6700 h 359062" name="connsiteY5"/>
                <a:gd fmla="*/ 37369 w 240397" name="connsiteX6"/>
                <a:gd fmla="*/ 3114 h 359062" name="connsiteY6"/>
                <a:gd fmla="*/ 32604 w 240397" name="connsiteX7"/>
                <a:gd fmla="*/ 7832 h 359062" name="connsiteY7"/>
                <a:gd fmla="*/ 47136 w 240397" name="connsiteX8"/>
                <a:gd fmla="*/ 152401 h 359062" name="connsiteY8"/>
                <a:gd fmla="*/ 22034 w 240397" name="connsiteX9"/>
                <a:gd fmla="*/ 185901 h 359062" name="connsiteY9"/>
                <a:gd fmla="*/ 19298 w 240397" name="connsiteX10"/>
                <a:gd fmla="*/ 212371 h 359062" name="connsiteY10"/>
                <a:gd fmla="*/ 0 w 240397" name="connsiteX11"/>
                <a:gd fmla="*/ 237803 h 359062" name="connsiteY11"/>
                <a:gd fmla="*/ 13164 w 240397" name="connsiteX12"/>
                <a:gd fmla="*/ 294422 h 359062" name="connsiteY12"/>
                <a:gd fmla="*/ 31424 w 240397" name="connsiteX13"/>
                <a:gd fmla="*/ 303104 h 359062" name="connsiteY13"/>
                <a:gd fmla="*/ 31424 w 240397" name="connsiteX14"/>
                <a:gd fmla="*/ 348636 h 359062" name="connsiteY14"/>
                <a:gd fmla="*/ 61668 w 240397" name="connsiteX15"/>
                <a:gd fmla="*/ 359063 h 359062" name="connsiteY15"/>
                <a:gd fmla="*/ 81155 w 240397" name="connsiteX16"/>
                <a:gd fmla="*/ 350617 h 359062" name="connsiteY16"/>
                <a:gd fmla="*/ 91346 w 240397" name="connsiteX17"/>
                <a:gd fmla="*/ 341605 h 359062" name="connsiteY17"/>
                <a:gd fmla="*/ 125979 w 240397" name="connsiteX18"/>
                <a:gd fmla="*/ 332310 h 359062" name="connsiteY18"/>
                <a:gd fmla="*/ 177503 w 240397" name="connsiteX19"/>
                <a:gd fmla="*/ 305557 h 359062" name="connsiteY19"/>
                <a:gd fmla="*/ 200481 w 240397" name="connsiteX20"/>
                <a:gd fmla="*/ 298858 h 359062" name="connsiteY20"/>
                <a:gd fmla="*/ 214117 w 240397" name="connsiteX21"/>
                <a:gd fmla="*/ 296215 h 359062" name="connsiteY21"/>
                <a:gd fmla="*/ 222279 w 240397" name="connsiteX22"/>
                <a:gd fmla="*/ 299424 h 359062" name="connsiteY22"/>
                <a:gd fmla="*/ 232754 w 240397" name="connsiteX23"/>
                <a:gd fmla="*/ 297961 h 359062" name="connsiteY23"/>
                <a:gd fmla="*/ 240398 w 240397" name="connsiteX24"/>
                <a:gd fmla="*/ 289185 h 359062" name="connsiteY24"/>
                <a:gd fmla="*/ 210436 w 240397" name="connsiteX25"/>
                <a:gd fmla="*/ 237378 h 35906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59062" w="240397">
                  <a:moveTo>
                    <a:pt x="210436" y="237378"/>
                  </a:moveTo>
                  <a:lnTo>
                    <a:pt x="201236" y="100170"/>
                  </a:lnTo>
                  <a:lnTo>
                    <a:pt x="196659" y="75398"/>
                  </a:lnTo>
                  <a:lnTo>
                    <a:pt x="195763" y="46664"/>
                  </a:lnTo>
                  <a:lnTo>
                    <a:pt x="165188" y="0"/>
                  </a:lnTo>
                  <a:lnTo>
                    <a:pt x="148060" y="6700"/>
                  </a:lnTo>
                  <a:lnTo>
                    <a:pt x="37369" y="3114"/>
                  </a:lnTo>
                  <a:lnTo>
                    <a:pt x="32604" y="7832"/>
                  </a:lnTo>
                  <a:lnTo>
                    <a:pt x="47136" y="152401"/>
                  </a:lnTo>
                  <a:lnTo>
                    <a:pt x="22034" y="185901"/>
                  </a:lnTo>
                  <a:lnTo>
                    <a:pt x="19298" y="212371"/>
                  </a:lnTo>
                  <a:lnTo>
                    <a:pt x="0" y="237803"/>
                  </a:lnTo>
                  <a:lnTo>
                    <a:pt x="13164" y="294422"/>
                  </a:lnTo>
                  <a:lnTo>
                    <a:pt x="31424" y="303104"/>
                  </a:lnTo>
                  <a:lnTo>
                    <a:pt x="31424" y="348636"/>
                  </a:lnTo>
                  <a:lnTo>
                    <a:pt x="61668" y="359063"/>
                  </a:lnTo>
                  <a:lnTo>
                    <a:pt x="81155" y="350617"/>
                  </a:lnTo>
                  <a:lnTo>
                    <a:pt x="91346" y="341605"/>
                  </a:lnTo>
                  <a:lnTo>
                    <a:pt x="125979" y="332310"/>
                  </a:lnTo>
                  <a:lnTo>
                    <a:pt x="177503" y="305557"/>
                  </a:lnTo>
                  <a:lnTo>
                    <a:pt x="200481" y="298858"/>
                  </a:lnTo>
                  <a:lnTo>
                    <a:pt x="214117" y="296215"/>
                  </a:lnTo>
                  <a:lnTo>
                    <a:pt x="222279" y="299424"/>
                  </a:lnTo>
                  <a:lnTo>
                    <a:pt x="232754" y="297961"/>
                  </a:lnTo>
                  <a:lnTo>
                    <a:pt x="240398" y="289185"/>
                  </a:lnTo>
                  <a:lnTo>
                    <a:pt x="210436" y="2373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2" name="Graphic 6">
              <a:extLst>
                <a:ext uri="{FF2B5EF4-FFF2-40B4-BE49-F238E27FC236}">
                  <a16:creationId xmlns:a16="http://schemas.microsoft.com/office/drawing/2014/main" id="{8713AF12-359F-4408-9BE3-D17057E8B89E}"/>
                </a:ext>
              </a:extLst>
            </p:cNvPr>
            <p:cNvSpPr/>
            <p:nvPr/>
          </p:nvSpPr>
          <p:spPr>
            <a:xfrm>
              <a:off x="9263602" y="3810103"/>
              <a:ext cx="82521" cy="84268"/>
            </a:xfrm>
            <a:custGeom>
              <a:avLst/>
              <a:gdLst>
                <a:gd fmla="*/ 37221 w 82521" name="connsiteX0"/>
                <a:gd fmla="*/ 8617 h 84268" name="connsiteY0"/>
                <a:gd fmla="*/ 5230 w 82521" name="connsiteX1"/>
                <a:gd fmla="*/ 11826 h 84268" name="connsiteY1"/>
                <a:gd fmla="*/ 4663 w 82521" name="connsiteX2"/>
                <a:gd fmla="*/ 14893 h 84268" name="connsiteY2"/>
                <a:gd fmla="*/ -6707 w 82521" name="connsiteX3"/>
                <a:gd fmla="*/ 62594 h 84268" name="connsiteY3"/>
                <a:gd fmla="*/ 7070 w 82521" name="connsiteX4"/>
                <a:gd fmla="*/ 77505 h 84268" name="connsiteY4"/>
                <a:gd fmla="*/ 15562 w 82521" name="connsiteX5"/>
                <a:gd fmla="*/ 76749 h 84268" name="connsiteY5"/>
                <a:gd fmla="*/ 21649 w 82521" name="connsiteX6"/>
                <a:gd fmla="*/ 55471 h 84268" name="connsiteY6"/>
                <a:gd fmla="*/ 26605 w 82521" name="connsiteX7"/>
                <a:gd fmla="*/ 55471 h 84268" name="connsiteY7"/>
                <a:gd fmla="*/ 43308 w 82521" name="connsiteX8"/>
                <a:gd fmla="*/ 54809 h 84268" name="connsiteY8"/>
                <a:gd fmla="*/ 54915 w 82521" name="connsiteX9"/>
                <a:gd fmla="*/ 54432 h 84268" name="connsiteY9"/>
                <a:gd fmla="*/ 56942 w 82521" name="connsiteX10"/>
                <a:gd fmla="*/ 54432 h 84268" name="connsiteY10"/>
                <a:gd fmla="*/ 75815 w 82521" name="connsiteX11"/>
                <a:gd fmla="*/ 27490 h 84268" name="connsiteY11"/>
                <a:gd fmla="*/ 55290 w 82521" name="connsiteX12"/>
                <a:gd fmla="*/ -6764 h 8426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4268" w="82521">
                  <a:moveTo>
                    <a:pt x="37221" y="8617"/>
                  </a:moveTo>
                  <a:lnTo>
                    <a:pt x="5230" y="11826"/>
                  </a:lnTo>
                  <a:lnTo>
                    <a:pt x="4663" y="14893"/>
                  </a:lnTo>
                  <a:lnTo>
                    <a:pt x="-6707" y="62594"/>
                  </a:lnTo>
                  <a:lnTo>
                    <a:pt x="7070" y="77505"/>
                  </a:lnTo>
                  <a:lnTo>
                    <a:pt x="15562" y="76749"/>
                  </a:lnTo>
                  <a:lnTo>
                    <a:pt x="21649" y="55471"/>
                  </a:lnTo>
                  <a:lnTo>
                    <a:pt x="26605" y="55471"/>
                  </a:lnTo>
                  <a:lnTo>
                    <a:pt x="43308" y="54809"/>
                  </a:lnTo>
                  <a:lnTo>
                    <a:pt x="54915" y="54432"/>
                  </a:lnTo>
                  <a:lnTo>
                    <a:pt x="56942" y="54432"/>
                  </a:lnTo>
                  <a:lnTo>
                    <a:pt x="75815" y="27490"/>
                  </a:lnTo>
                  <a:lnTo>
                    <a:pt x="55290" y="-6764"/>
                  </a:lnTo>
                  <a:close/>
                </a:path>
              </a:pathLst>
            </a:custGeom>
            <a:solidFill>
              <a:srgbClr val="A0ADBA"/>
            </a:solidFill>
            <a:ln cap="flat" w="14142">
              <a:solidFill>
                <a:srgbClr val="FFFFFF"/>
              </a:solidFill>
              <a:prstDash val="solid"/>
              <a:miter/>
            </a:ln>
          </p:spPr>
          <p:txBody>
            <a:bodyPr anchor="ctr" rtlCol="0"/>
            <a:lstStyle/>
            <a:p>
              <a:endParaRPr lang="en-GB"/>
            </a:p>
          </p:txBody>
        </p:sp>
      </p:grpSp>
      <p:pic>
        <p:nvPicPr>
          <p:cNvPr descr="Doctor female outline" id="124" name="Graphic 123">
            <a:extLst>
              <a:ext uri="{FF2B5EF4-FFF2-40B4-BE49-F238E27FC236}">
                <a16:creationId xmlns:a16="http://schemas.microsoft.com/office/drawing/2014/main" id="{D6C84BB9-A705-4263-93D2-F380132C49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04562" y="1624699"/>
            <a:ext cx="1717473" cy="1717473"/>
          </a:xfrm>
          <a:prstGeom prst="rect">
            <a:avLst/>
          </a:prstGeom>
        </p:spPr>
      </p:pic>
      <p:pic>
        <p:nvPicPr>
          <p:cNvPr descr="Doctor male outline" id="125" name="Graphic 124">
            <a:extLst>
              <a:ext uri="{FF2B5EF4-FFF2-40B4-BE49-F238E27FC236}">
                <a16:creationId xmlns:a16="http://schemas.microsoft.com/office/drawing/2014/main" id="{E436C450-AE74-4385-8B19-97DC1A4312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04562" y="3515249"/>
            <a:ext cx="1717473" cy="1717473"/>
          </a:xfrm>
          <a:prstGeom prst="rect">
            <a:avLst/>
          </a:prstGeom>
        </p:spPr>
      </p:pic>
      <p:pic>
        <p:nvPicPr>
          <p:cNvPr descr="Graphical user interface  Description automatically generated with low confidence" id="128" name="Picture 127">
            <a:extLst>
              <a:ext uri="{FF2B5EF4-FFF2-40B4-BE49-F238E27FC236}">
                <a16:creationId xmlns:a16="http://schemas.microsoft.com/office/drawing/2014/main" id="{F9FE7DF6-1E16-42DE-8100-4C278B7814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7330" y="2692596"/>
            <a:ext cx="2669002" cy="2669002"/>
          </a:xfrm>
          <a:prstGeom prst="rect">
            <a:avLst/>
          </a:prstGeom>
        </p:spPr>
      </p:pic>
      <p:grpSp>
        <p:nvGrpSpPr>
          <p:cNvPr descr="Germ outline" id="133" name="Graphic 131">
            <a:extLst>
              <a:ext uri="{FF2B5EF4-FFF2-40B4-BE49-F238E27FC236}">
                <a16:creationId xmlns:a16="http://schemas.microsoft.com/office/drawing/2014/main" id="{2B648A42-D5F1-407C-9007-5D64EEA90864}"/>
              </a:ext>
            </a:extLst>
          </p:cNvPr>
          <p:cNvGrpSpPr/>
          <p:nvPr/>
        </p:nvGrpSpPr>
        <p:grpSpPr>
          <a:xfrm>
            <a:off x="-6068283" y="2503868"/>
            <a:ext cx="1790178" cy="1794616"/>
            <a:chOff x="7476640" y="856537"/>
            <a:chExt cx="1790178" cy="1794616"/>
          </a:xfrm>
          <a:solidFill>
            <a:schemeClr val="tx2"/>
          </a:solidFill>
        </p:grpSpPr>
        <p:sp>
          <p:nvSpPr>
            <p:cNvPr descr="Germ outline" id="134" name="Graphic 131">
              <a:extLst>
                <a:ext uri="{FF2B5EF4-FFF2-40B4-BE49-F238E27FC236}">
                  <a16:creationId xmlns:a16="http://schemas.microsoft.com/office/drawing/2014/main" id="{6E90DA66-496F-45D7-A096-D2EC1B63C71B}"/>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35" name="Graphic 131">
              <a:extLst>
                <a:ext uri="{FF2B5EF4-FFF2-40B4-BE49-F238E27FC236}">
                  <a16:creationId xmlns:a16="http://schemas.microsoft.com/office/drawing/2014/main" id="{9AE710C1-7F5E-46E4-B7A0-5D433EB7DEA3}"/>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6" name="Graphic 131">
              <a:extLst>
                <a:ext uri="{FF2B5EF4-FFF2-40B4-BE49-F238E27FC236}">
                  <a16:creationId xmlns:a16="http://schemas.microsoft.com/office/drawing/2014/main" id="{6F592498-8DE9-4AC8-8CCB-DCF4399666F0}"/>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37" name="Graphic 131">
              <a:extLst>
                <a:ext uri="{FF2B5EF4-FFF2-40B4-BE49-F238E27FC236}">
                  <a16:creationId xmlns:a16="http://schemas.microsoft.com/office/drawing/2014/main" id="{9CB5C0AF-5756-4112-AF96-8AF1458200F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8" name="Graphic 131">
              <a:extLst>
                <a:ext uri="{FF2B5EF4-FFF2-40B4-BE49-F238E27FC236}">
                  <a16:creationId xmlns:a16="http://schemas.microsoft.com/office/drawing/2014/main" id="{539A0B75-EE6D-4EB4-87A5-21F5DE1280EE}"/>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39" name="Graphic 131">
              <a:extLst>
                <a:ext uri="{FF2B5EF4-FFF2-40B4-BE49-F238E27FC236}">
                  <a16:creationId xmlns:a16="http://schemas.microsoft.com/office/drawing/2014/main" id="{F6436091-7116-4D2B-BD73-B334F9C7A12C}"/>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40" name="Graphic 131">
              <a:extLst>
                <a:ext uri="{FF2B5EF4-FFF2-40B4-BE49-F238E27FC236}">
                  <a16:creationId xmlns:a16="http://schemas.microsoft.com/office/drawing/2014/main" id="{9BAC0DCA-9D93-40EA-BE0C-4DD28C519B9F}"/>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26" name="TextBox 125">
            <a:extLst>
              <a:ext uri="{FF2B5EF4-FFF2-40B4-BE49-F238E27FC236}">
                <a16:creationId xmlns:a16="http://schemas.microsoft.com/office/drawing/2014/main" id="{65CB161F-54DC-46E1-9FEE-AA719A69AD7B}"/>
              </a:ext>
            </a:extLst>
          </p:cNvPr>
          <p:cNvSpPr txBox="1"/>
          <p:nvPr/>
        </p:nvSpPr>
        <p:spPr>
          <a:xfrm>
            <a:off x="4965810" y="4987387"/>
            <a:ext cx="2286000" cy="548640"/>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pic>
        <p:nvPicPr>
          <p:cNvPr id="5" name="Graphic 4">
            <a:extLst>
              <a:ext uri="{FF2B5EF4-FFF2-40B4-BE49-F238E27FC236}">
                <a16:creationId xmlns:a16="http://schemas.microsoft.com/office/drawing/2014/main" id="{9EE15909-9207-4D5F-8752-6C20DBB31422}"/>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24491" t="23981"/>
          <a:stretch/>
        </p:blipFill>
        <p:spPr>
          <a:xfrm>
            <a:off x="1195096" y="1376837"/>
            <a:ext cx="2908442" cy="1498662"/>
          </a:xfrm>
          <a:prstGeom prst="rect">
            <a:avLst/>
          </a:prstGeom>
        </p:spPr>
      </p:pic>
      <p:pic>
        <p:nvPicPr>
          <p:cNvPr descr="Logo  Description automatically generated" id="8" name="Picture 7">
            <a:extLst>
              <a:ext uri="{FF2B5EF4-FFF2-40B4-BE49-F238E27FC236}">
                <a16:creationId xmlns:a16="http://schemas.microsoft.com/office/drawing/2014/main" id="{9BB3A7C0-02FF-480F-80F3-611ACE5B07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41327" y="1580879"/>
            <a:ext cx="1800469" cy="1284241"/>
          </a:xfrm>
          <a:prstGeom prst="rect">
            <a:avLst/>
          </a:prstGeom>
        </p:spPr>
      </p:pic>
      <p:cxnSp>
        <p:nvCxnSpPr>
          <p:cNvPr id="10" name="Connector: Elbow 9">
            <a:extLst>
              <a:ext uri="{FF2B5EF4-FFF2-40B4-BE49-F238E27FC236}">
                <a16:creationId xmlns:a16="http://schemas.microsoft.com/office/drawing/2014/main" id="{89F48473-7485-4080-83A2-6E1DFC143434}"/>
              </a:ext>
            </a:extLst>
          </p:cNvPr>
          <p:cNvCxnSpPr>
            <a:cxnSpLocks/>
          </p:cNvCxnSpPr>
          <p:nvPr/>
        </p:nvCxnSpPr>
        <p:spPr>
          <a:xfrm flipH="1" rot="16200000">
            <a:off x="3153692" y="2365934"/>
            <a:ext cx="1369514" cy="2378265"/>
          </a:xfrm>
          <a:prstGeom prst="bentConnector2">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54E5B09-E3FF-44F2-9BEA-F954C74E986C}"/>
              </a:ext>
            </a:extLst>
          </p:cNvPr>
          <p:cNvCxnSpPr>
            <a:cxnSpLocks/>
          </p:cNvCxnSpPr>
          <p:nvPr/>
        </p:nvCxnSpPr>
        <p:spPr>
          <a:xfrm rot="5400000">
            <a:off x="7722256" y="2316496"/>
            <a:ext cx="1361472" cy="2477141"/>
          </a:xfrm>
          <a:prstGeom prst="bentConnector2">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22" name="Picture 21">
            <a:extLst>
              <a:ext uri="{FF2B5EF4-FFF2-40B4-BE49-F238E27FC236}">
                <a16:creationId xmlns:a16="http://schemas.microsoft.com/office/drawing/2014/main" id="{98859B00-9CB9-4257-90EE-8E7117ADF3E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57660" y="2852569"/>
            <a:ext cx="2437230" cy="2437230"/>
          </a:xfrm>
          <a:prstGeom prst="rect">
            <a:avLst/>
          </a:prstGeom>
        </p:spPr>
      </p:pic>
      <p:sp>
        <p:nvSpPr>
          <p:cNvPr id="24" name="TextBox 23">
            <a:extLst>
              <a:ext uri="{FF2B5EF4-FFF2-40B4-BE49-F238E27FC236}">
                <a16:creationId xmlns:a16="http://schemas.microsoft.com/office/drawing/2014/main" id="{06CDA6DD-C847-4072-85E9-CF41AE0F4506}"/>
              </a:ext>
            </a:extLst>
          </p:cNvPr>
          <p:cNvSpPr txBox="1"/>
          <p:nvPr/>
        </p:nvSpPr>
        <p:spPr>
          <a:xfrm>
            <a:off x="7838660" y="4986825"/>
            <a:ext cx="1686340" cy="461665"/>
          </a:xfrm>
          <a:prstGeom prst="rect">
            <a:avLst/>
          </a:prstGeom>
          <a:noFill/>
        </p:spPr>
        <p:txBody>
          <a:bodyPr rtlCol="0" wrap="square">
            <a:spAutoFit/>
          </a:bodyPr>
          <a:lstStyle/>
          <a:p txid="ec40c353dd79f8372b472a62ba918571">
            <a:pPr algn="l">
              <a:buClr>
                <a:srgbClr val="008CCF"/>
              </a:buClr>
            </a:pPr>
            <a:r>
              <a:rPr dirty="0" lang="en-GB" sz="2400"/>
              <a:t>COVID-19</a:t>
            </a:r>
          </a:p>
        </p:txBody>
      </p:sp>
      <p:pic>
        <p:nvPicPr>
          <p:cNvPr descr="Gavi, the Vaccine Alliance" id="1026" name="Picture 2">
            <a:extLst>
              <a:ext uri="{FF2B5EF4-FFF2-40B4-BE49-F238E27FC236}">
                <a16:creationId xmlns:a16="http://schemas.microsoft.com/office/drawing/2014/main" id="{97811A83-3FBE-4725-850F-C175AA7781B0}"/>
              </a:ext>
            </a:extLst>
          </p:cNvPr>
          <p:cNvPicPr>
            <a:picLocks noChangeArrowheads="1"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068165" y="1653909"/>
            <a:ext cx="2384559" cy="900834"/>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Straight Arrow Connector 130">
            <a:extLst>
              <a:ext uri="{FF2B5EF4-FFF2-40B4-BE49-F238E27FC236}">
                <a16:creationId xmlns:a16="http://schemas.microsoft.com/office/drawing/2014/main" id="{1020AFCA-615A-4DEE-8FA2-7E3532027520}"/>
              </a:ext>
            </a:extLst>
          </p:cNvPr>
          <p:cNvCxnSpPr>
            <a:stCxn id="128" idx="0"/>
          </p:cNvCxnSpPr>
          <p:nvPr/>
        </p:nvCxnSpPr>
        <p:spPr>
          <a:xfrm flipH="1">
            <a:off x="6096000" y="2692596"/>
            <a:ext cx="5831" cy="401230"/>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429582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1697" p14:dur="420">
        <p159:morph option="byObject"/>
      </p:transition>
    </mc:Choice>
    <mc:Fallback>
      <p:transition advTm="21697">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childTnLst>
                          </p:cTn>
                        </p:par>
                        <p:par>
                          <p:cTn fill="hold" id="8">
                            <p:stCondLst>
                              <p:cond delay="500"/>
                            </p:stCondLst>
                            <p:childTnLst>
                              <p:par>
                                <p:cTn fill="hold" id="9" nodeType="afterEffect" presetClass="entr" presetID="22" presetSubtype="2">
                                  <p:stCondLst>
                                    <p:cond delay="0"/>
                                  </p:stCondLst>
                                  <p:childTnLst>
                                    <p:set>
                                      <p:cBhvr>
                                        <p:cTn dur="1" fill="hold" id="10">
                                          <p:stCondLst>
                                            <p:cond delay="0"/>
                                          </p:stCondLst>
                                        </p:cTn>
                                        <p:tgtEl>
                                          <p:spTgt spid="17"/>
                                        </p:tgtEl>
                                        <p:attrNameLst>
                                          <p:attrName>style.visibility</p:attrName>
                                        </p:attrNameLst>
                                      </p:cBhvr>
                                      <p:to>
                                        <p:strVal val="visible"/>
                                      </p:to>
                                    </p:set>
                                    <p:animEffect filter="wipe(right)" transition="in">
                                      <p:cBhvr>
                                        <p:cTn dur="500" id="11"/>
                                        <p:tgtEl>
                                          <p:spTgt spid="17"/>
                                        </p:tgtEl>
                                      </p:cBhvr>
                                    </p:animEffect>
                                  </p:childTnLst>
                                </p:cTn>
                              </p:par>
                            </p:childTnLst>
                          </p:cTn>
                        </p:par>
                        <p:par>
                          <p:cTn fill="hold" id="12">
                            <p:stCondLst>
                              <p:cond delay="1000"/>
                            </p:stCondLst>
                            <p:childTnLst>
                              <p:par>
                                <p:cTn fill="hold" id="13" nodeType="afterEffect" presetClass="exit" presetID="22" presetSubtype="2">
                                  <p:stCondLst>
                                    <p:cond delay="0"/>
                                  </p:stCondLst>
                                  <p:childTnLst>
                                    <p:animEffect filter="wipe(right)" transition="out">
                                      <p:cBhvr>
                                        <p:cTn dur="500" id="14"/>
                                        <p:tgtEl>
                                          <p:spTgt spid="17"/>
                                        </p:tgtEl>
                                      </p:cBhvr>
                                    </p:animEffect>
                                    <p:set>
                                      <p:cBhvr>
                                        <p:cTn dur="1" fill="hold" id="15">
                                          <p:stCondLst>
                                            <p:cond delay="499"/>
                                          </p:stCondLst>
                                        </p:cTn>
                                        <p:tgtEl>
                                          <p:spTgt spid="17"/>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5"/>
                                        </p:tgtEl>
                                        <p:attrNameLst>
                                          <p:attrName>style.visibility</p:attrName>
                                        </p:attrNameLst>
                                      </p:cBhvr>
                                      <p:to>
                                        <p:strVal val="visible"/>
                                      </p:to>
                                    </p:set>
                                    <p:animEffect filter="fade" transition="in">
                                      <p:cBhvr>
                                        <p:cTn dur="500" id="20"/>
                                        <p:tgtEl>
                                          <p:spTgt spid="5"/>
                                        </p:tgtEl>
                                      </p:cBhvr>
                                    </p:animEffect>
                                  </p:childTnLst>
                                </p:cTn>
                              </p:par>
                            </p:childTnLst>
                          </p:cTn>
                        </p:par>
                        <p:par>
                          <p:cTn fill="hold" id="21">
                            <p:stCondLst>
                              <p:cond delay="500"/>
                            </p:stCondLst>
                            <p:childTnLst>
                              <p:par>
                                <p:cTn fill="hold" id="22" nodeType="afterEffect" presetClass="entr" presetID="22" presetSubtype="8">
                                  <p:stCondLst>
                                    <p:cond delay="0"/>
                                  </p:stCondLst>
                                  <p:childTnLst>
                                    <p:set>
                                      <p:cBhvr>
                                        <p:cTn dur="1" fill="hold" id="23">
                                          <p:stCondLst>
                                            <p:cond delay="0"/>
                                          </p:stCondLst>
                                        </p:cTn>
                                        <p:tgtEl>
                                          <p:spTgt spid="10"/>
                                        </p:tgtEl>
                                        <p:attrNameLst>
                                          <p:attrName>style.visibility</p:attrName>
                                        </p:attrNameLst>
                                      </p:cBhvr>
                                      <p:to>
                                        <p:strVal val="visible"/>
                                      </p:to>
                                    </p:set>
                                    <p:animEffect filter="wipe(left)" transition="in">
                                      <p:cBhvr>
                                        <p:cTn dur="500" id="24"/>
                                        <p:tgtEl>
                                          <p:spTgt spid="10"/>
                                        </p:tgtEl>
                                      </p:cBhvr>
                                    </p:animEffect>
                                  </p:childTnLst>
                                </p:cTn>
                              </p:par>
                            </p:childTnLst>
                          </p:cTn>
                        </p:par>
                        <p:par>
                          <p:cTn fill="hold" id="25">
                            <p:stCondLst>
                              <p:cond delay="1000"/>
                            </p:stCondLst>
                            <p:childTnLst>
                              <p:par>
                                <p:cTn fill="hold" id="26" nodeType="afterEffect" presetClass="exit" presetID="22" presetSubtype="8">
                                  <p:stCondLst>
                                    <p:cond delay="0"/>
                                  </p:stCondLst>
                                  <p:childTnLst>
                                    <p:animEffect filter="wipe(left)" transition="out">
                                      <p:cBhvr>
                                        <p:cTn dur="500" id="27"/>
                                        <p:tgtEl>
                                          <p:spTgt spid="10"/>
                                        </p:tgtEl>
                                      </p:cBhvr>
                                    </p:animEffect>
                                    <p:set>
                                      <p:cBhvr>
                                        <p:cTn dur="1" fill="hold" id="28">
                                          <p:stCondLst>
                                            <p:cond delay="499"/>
                                          </p:stCondLst>
                                        </p:cTn>
                                        <p:tgtEl>
                                          <p:spTgt spid="10"/>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026"/>
                                        </p:tgtEl>
                                        <p:attrNameLst>
                                          <p:attrName>style.visibility</p:attrName>
                                        </p:attrNameLst>
                                      </p:cBhvr>
                                      <p:to>
                                        <p:strVal val="visible"/>
                                      </p:to>
                                    </p:set>
                                    <p:animEffect filter="fade" transition="in">
                                      <p:cBhvr>
                                        <p:cTn dur="500" id="33"/>
                                        <p:tgtEl>
                                          <p:spTgt spid="1026"/>
                                        </p:tgtEl>
                                      </p:cBhvr>
                                    </p:animEffect>
                                  </p:childTnLst>
                                </p:cTn>
                              </p:par>
                            </p:childTnLst>
                          </p:cTn>
                        </p:par>
                        <p:par>
                          <p:cTn fill="hold" id="34">
                            <p:stCondLst>
                              <p:cond delay="500"/>
                            </p:stCondLst>
                            <p:childTnLst>
                              <p:par>
                                <p:cTn fill="hold" id="35" nodeType="afterEffect" presetClass="entr" presetID="22" presetSubtype="1">
                                  <p:stCondLst>
                                    <p:cond delay="0"/>
                                  </p:stCondLst>
                                  <p:childTnLst>
                                    <p:set>
                                      <p:cBhvr>
                                        <p:cTn dur="1" fill="hold" id="36">
                                          <p:stCondLst>
                                            <p:cond delay="0"/>
                                          </p:stCondLst>
                                        </p:cTn>
                                        <p:tgtEl>
                                          <p:spTgt spid="131"/>
                                        </p:tgtEl>
                                        <p:attrNameLst>
                                          <p:attrName>style.visibility</p:attrName>
                                        </p:attrNameLst>
                                      </p:cBhvr>
                                      <p:to>
                                        <p:strVal val="visible"/>
                                      </p:to>
                                    </p:set>
                                    <p:animEffect filter="wipe(up)" transition="in">
                                      <p:cBhvr>
                                        <p:cTn dur="500" id="37"/>
                                        <p:tgtEl>
                                          <p:spTgt spid="131"/>
                                        </p:tgtEl>
                                      </p:cBhvr>
                                    </p:animEffect>
                                  </p:childTnLst>
                                </p:cTn>
                              </p:par>
                            </p:childTnLst>
                          </p:cTn>
                        </p:par>
                        <p:par>
                          <p:cTn fill="hold" id="38">
                            <p:stCondLst>
                              <p:cond delay="1000"/>
                            </p:stCondLst>
                            <p:childTnLst>
                              <p:par>
                                <p:cTn fill="hold" id="39" nodeType="afterEffect" presetClass="exit" presetID="22" presetSubtype="1">
                                  <p:stCondLst>
                                    <p:cond delay="0"/>
                                  </p:stCondLst>
                                  <p:childTnLst>
                                    <p:animEffect filter="wipe(up)" transition="out">
                                      <p:cBhvr>
                                        <p:cTn dur="500" id="40"/>
                                        <p:tgtEl>
                                          <p:spTgt spid="131"/>
                                        </p:tgtEl>
                                      </p:cBhvr>
                                    </p:animEffect>
                                    <p:set>
                                      <p:cBhvr>
                                        <p:cTn dur="1" fill="hold" id="41">
                                          <p:stCondLst>
                                            <p:cond delay="499"/>
                                          </p:stCondLst>
                                        </p:cTn>
                                        <p:tgtEl>
                                          <p:spTgt spid="131"/>
                                        </p:tgtEl>
                                        <p:attrNameLst>
                                          <p:attrName>style.visibility</p:attrName>
                                        </p:attrNameLst>
                                      </p:cBhvr>
                                      <p:to>
                                        <p:strVal val="hidden"/>
                                      </p:to>
                                    </p:set>
                                  </p:childTnLst>
                                </p:cTn>
                              </p:par>
                            </p:childTnLst>
                          </p:cTn>
                        </p:par>
                      </p:childTnLst>
                    </p:cTn>
                  </p:par>
                  <p:par>
                    <p:cTn fill="hold" id="42">
                      <p:stCondLst>
                        <p:cond delay="indefinite"/>
                      </p:stCondLst>
                      <p:childTnLst>
                        <p:par>
                          <p:cTn fill="hold" id="43">
                            <p:stCondLst>
                              <p:cond delay="0"/>
                            </p:stCondLst>
                            <p:childTnLst>
                              <p:par>
                                <p:cTn accel="50000" decel="50000" fill="hold" id="44" nodeType="clickEffect" presetClass="path" presetID="42" presetSubtype="0">
                                  <p:stCondLst>
                                    <p:cond delay="0"/>
                                  </p:stCondLst>
                                  <p:childTnLst>
                                    <p:animMotion origin="layout" path="M -6.25E-7 2.96296E-6 L -0.17773 2.96296E-6 " pathEditMode="relative" ptsTypes="AA" rAng="0">
                                      <p:cBhvr>
                                        <p:cTn dur="500" fill="hold" id="45"/>
                                        <p:tgtEl>
                                          <p:spTgt spid="128"/>
                                        </p:tgtEl>
                                        <p:attrNameLst>
                                          <p:attrName>ppt_x</p:attrName>
                                          <p:attrName>ppt_y</p:attrName>
                                        </p:attrNameLst>
                                      </p:cBhvr>
                                      <p:rCtr x="-8893" y="0"/>
                                    </p:animMotion>
                                  </p:childTnLst>
                                </p:cTn>
                              </p:par>
                              <p:par>
                                <p:cTn accel="50000" decel="50000" fill="hold" grpId="0" id="46" nodeType="withEffect" presetClass="path" presetID="42" presetSubtype="0">
                                  <p:stCondLst>
                                    <p:cond delay="0"/>
                                  </p:stCondLst>
                                  <p:childTnLst>
                                    <p:animMotion origin="layout" path="M -1.66667E-6 3.7037E-7 L -0.18541 3.7037E-7 " pathEditMode="relative" ptsTypes="AA" rAng="0">
                                      <p:cBhvr>
                                        <p:cTn dur="500" fill="hold" id="47"/>
                                        <p:tgtEl>
                                          <p:spTgt spid="126"/>
                                        </p:tgtEl>
                                        <p:attrNameLst>
                                          <p:attrName>ppt_x</p:attrName>
                                          <p:attrName>ppt_y</p:attrName>
                                        </p:attrNameLst>
                                      </p:cBhvr>
                                      <p:rCtr x="-9271" y="0"/>
                                    </p:animMotion>
                                  </p:childTnLst>
                                </p:cTn>
                              </p:par>
                              <p:par>
                                <p:cTn fill="hold" id="48" nodeType="withEffect" presetClass="exit" presetID="10" presetSubtype="0">
                                  <p:stCondLst>
                                    <p:cond delay="0"/>
                                  </p:stCondLst>
                                  <p:childTnLst>
                                    <p:animEffect filter="fade" transition="out">
                                      <p:cBhvr>
                                        <p:cTn dur="500" id="49"/>
                                        <p:tgtEl>
                                          <p:spTgt spid="128"/>
                                        </p:tgtEl>
                                      </p:cBhvr>
                                    </p:animEffect>
                                    <p:set>
                                      <p:cBhvr>
                                        <p:cTn dur="1" fill="hold" id="50">
                                          <p:stCondLst>
                                            <p:cond delay="499"/>
                                          </p:stCondLst>
                                        </p:cTn>
                                        <p:tgtEl>
                                          <p:spTgt spid="128"/>
                                        </p:tgtEl>
                                        <p:attrNameLst>
                                          <p:attrName>style.visibility</p:attrName>
                                        </p:attrNameLst>
                                      </p:cBhvr>
                                      <p:to>
                                        <p:strVal val="hidden"/>
                                      </p:to>
                                    </p:set>
                                  </p:childTnLst>
                                </p:cTn>
                              </p:par>
                              <p:par>
                                <p:cTn fill="hold" grpId="1" id="51" nodeType="withEffect" presetClass="exit" presetID="10" presetSubtype="0">
                                  <p:stCondLst>
                                    <p:cond delay="0"/>
                                  </p:stCondLst>
                                  <p:childTnLst>
                                    <p:animEffect filter="fade" transition="out">
                                      <p:cBhvr>
                                        <p:cTn dur="500" id="52"/>
                                        <p:tgtEl>
                                          <p:spTgt spid="126"/>
                                        </p:tgtEl>
                                      </p:cBhvr>
                                    </p:animEffect>
                                    <p:set>
                                      <p:cBhvr>
                                        <p:cTn dur="1" fill="hold" id="53">
                                          <p:stCondLst>
                                            <p:cond delay="499"/>
                                          </p:stCondLst>
                                        </p:cTn>
                                        <p:tgtEl>
                                          <p:spTgt spid="126"/>
                                        </p:tgtEl>
                                        <p:attrNameLst>
                                          <p:attrName>style.visibility</p:attrName>
                                        </p:attrNameLst>
                                      </p:cBhvr>
                                      <p:to>
                                        <p:strVal val="hidden"/>
                                      </p:to>
                                    </p:set>
                                  </p:childTnLst>
                                </p:cTn>
                              </p:par>
                              <p:par>
                                <p:cTn fill="hold" grpId="1" id="54" nodeType="withEffect" presetClass="entr" presetID="10" presetSubtype="0">
                                  <p:stCondLst>
                                    <p:cond delay="0"/>
                                  </p:stCondLst>
                                  <p:childTnLst>
                                    <p:set>
                                      <p:cBhvr>
                                        <p:cTn dur="1" fill="hold" id="55">
                                          <p:stCondLst>
                                            <p:cond delay="0"/>
                                          </p:stCondLst>
                                        </p:cTn>
                                        <p:tgtEl>
                                          <p:spTgt spid="24"/>
                                        </p:tgtEl>
                                        <p:attrNameLst>
                                          <p:attrName>style.visibility</p:attrName>
                                        </p:attrNameLst>
                                      </p:cBhvr>
                                      <p:to>
                                        <p:strVal val="visible"/>
                                      </p:to>
                                    </p:set>
                                    <p:animEffect filter="fade" transition="in">
                                      <p:cBhvr>
                                        <p:cTn dur="500" id="56"/>
                                        <p:tgtEl>
                                          <p:spTgt spid="24"/>
                                        </p:tgtEl>
                                      </p:cBhvr>
                                    </p:animEffect>
                                  </p:childTnLst>
                                </p:cTn>
                              </p:par>
                              <p:par>
                                <p:cTn fill="hold" id="57" nodeType="withEffect" presetClass="entr" presetID="10" presetSubtype="0">
                                  <p:stCondLst>
                                    <p:cond delay="0"/>
                                  </p:stCondLst>
                                  <p:childTnLst>
                                    <p:set>
                                      <p:cBhvr>
                                        <p:cTn dur="1" fill="hold" id="58">
                                          <p:stCondLst>
                                            <p:cond delay="0"/>
                                          </p:stCondLst>
                                        </p:cTn>
                                        <p:tgtEl>
                                          <p:spTgt spid="22"/>
                                        </p:tgtEl>
                                        <p:attrNameLst>
                                          <p:attrName>style.visibility</p:attrName>
                                        </p:attrNameLst>
                                      </p:cBhvr>
                                      <p:to>
                                        <p:strVal val="visible"/>
                                      </p:to>
                                    </p:set>
                                    <p:animEffect filter="fade" transition="in">
                                      <p:cBhvr>
                                        <p:cTn dur="500" id="59"/>
                                        <p:tgtEl>
                                          <p:spTgt spid="22"/>
                                        </p:tgtEl>
                                      </p:cBhvr>
                                    </p:animEffect>
                                  </p:childTnLst>
                                </p:cTn>
                              </p:par>
                              <p:par>
                                <p:cTn accel="50000" decel="50000" fill="hold" grpId="0" id="60" nodeType="withEffect" presetClass="path" presetID="42" presetSubtype="0">
                                  <p:stCondLst>
                                    <p:cond delay="0"/>
                                  </p:stCondLst>
                                  <p:childTnLst>
                                    <p:animMotion origin="layout" path="M 6.25E-7 1.85185E-6 L -0.21211 0.00023 " pathEditMode="relative" ptsTypes="AA" rAng="0">
                                      <p:cBhvr>
                                        <p:cTn dur="500" fill="hold" id="61"/>
                                        <p:tgtEl>
                                          <p:spTgt spid="24"/>
                                        </p:tgtEl>
                                        <p:attrNameLst>
                                          <p:attrName>ppt_x</p:attrName>
                                          <p:attrName>ppt_y</p:attrName>
                                        </p:attrNameLst>
                                      </p:cBhvr>
                                      <p:rCtr x="-10612" y="-139"/>
                                    </p:animMotion>
                                  </p:childTnLst>
                                </p:cTn>
                              </p:par>
                              <p:par>
                                <p:cTn accel="50000" decel="50000" fill="hold" id="62" nodeType="withEffect" presetClass="path" presetID="42" presetSubtype="0">
                                  <p:stCondLst>
                                    <p:cond delay="0"/>
                                  </p:stCondLst>
                                  <p:childTnLst>
                                    <p:animMotion origin="layout" path="M 1.45833E-6 1.48148E-6 L -0.2112 -0.00648 " pathEditMode="relative" ptsTypes="AA" rAng="0">
                                      <p:cBhvr>
                                        <p:cTn dur="500" fill="hold" id="63"/>
                                        <p:tgtEl>
                                          <p:spTgt spid="22"/>
                                        </p:tgtEl>
                                        <p:attrNameLst>
                                          <p:attrName>ppt_x</p:attrName>
                                          <p:attrName>ppt_y</p:attrName>
                                        </p:attrNameLst>
                                      </p:cBhvr>
                                      <p:rCtr x="-10560" y="-324"/>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6"/>
      <p:bldP animBg="1" grpId="1" spid="126"/>
      <p:bldP grpId="0" spid="24"/>
      <p:bldP grpId="1" spid="24"/>
    </p:bld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94639-7E16-4810-91E5-F2F20C39919C}"/>
              </a:ext>
            </a:extLst>
          </p:cNvPr>
          <p:cNvSpPr>
            <a:spLocks noGrp="1"/>
          </p:cNvSpPr>
          <p:nvPr>
            <p:ph type="title"/>
          </p:nvPr>
        </p:nvSpPr>
        <p:spPr/>
        <p:txBody>
          <a:bodyPr/>
          <a:lstStyle/>
          <a:p txid="8e58d074664dfc86afc2622557e6bedc">
            <a:r>
              <a:rPr lang="en-GB"/>
              <a:t>DATIM : une version PEPFAR de DHIS2</a:t>
            </a:r>
            <a:endParaRPr dirty="0" lang="en-GB"/>
          </a:p>
        </p:txBody>
      </p:sp>
      <p:cxnSp>
        <p:nvCxnSpPr>
          <p:cNvPr id="4" name="Straight Arrow Connector 3">
            <a:extLst>
              <a:ext uri="{FF2B5EF4-FFF2-40B4-BE49-F238E27FC236}">
                <a16:creationId xmlns:a16="http://schemas.microsoft.com/office/drawing/2014/main" id="{A8520CA5-8A77-47F5-8EA8-E0B793C94767}"/>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BC69062-B8AB-4A91-B70B-18DB1E6D38A7}"/>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ec103304e3a193d544fd71dd2690c4">
            <a:pPr algn="ctr"/>
            <a:r>
              <a:rPr dirty="0" lang="en-GB" sz="2400">
                <a:latin typeface="+mj-lt"/>
              </a:rPr>
              <a:t>2015</a:t>
            </a:r>
          </a:p>
        </p:txBody>
      </p:sp>
      <p:pic>
        <p:nvPicPr>
          <p:cNvPr descr="A picture containing text  Description automatically generated" id="5" name="Picture 4">
            <a:extLst>
              <a:ext uri="{FF2B5EF4-FFF2-40B4-BE49-F238E27FC236}">
                <a16:creationId xmlns:a16="http://schemas.microsoft.com/office/drawing/2014/main" id="{FB1781E2-E8CF-4AE1-B388-1858FD24A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2256" y="1802710"/>
            <a:ext cx="6058396" cy="2488171"/>
          </a:xfrm>
          <a:prstGeom prst="rect">
            <a:avLst/>
          </a:prstGeom>
        </p:spPr>
      </p:pic>
      <p:pic>
        <p:nvPicPr>
          <p:cNvPr descr="A close-up of a globe  Description automatically generated with medium confidence" id="8" name="Picture 7">
            <a:extLst>
              <a:ext uri="{FF2B5EF4-FFF2-40B4-BE49-F238E27FC236}">
                <a16:creationId xmlns:a16="http://schemas.microsoft.com/office/drawing/2014/main" id="{63366F17-46BD-4284-BE1B-53AE97B30B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8099" y="1943689"/>
            <a:ext cx="6270015" cy="2234022"/>
          </a:xfrm>
          <a:prstGeom prst="rect">
            <a:avLst/>
          </a:prstGeom>
        </p:spPr>
      </p:pic>
      <p:grpSp>
        <p:nvGrpSpPr>
          <p:cNvPr id="43" name="Group 42">
            <a:extLst>
              <a:ext uri="{FF2B5EF4-FFF2-40B4-BE49-F238E27FC236}">
                <a16:creationId xmlns:a16="http://schemas.microsoft.com/office/drawing/2014/main" id="{23C10C1C-19B8-4D38-9157-2511BBB854C6}"/>
              </a:ext>
            </a:extLst>
          </p:cNvPr>
          <p:cNvGrpSpPr/>
          <p:nvPr/>
        </p:nvGrpSpPr>
        <p:grpSpPr>
          <a:xfrm>
            <a:off x="3539502" y="4452864"/>
            <a:ext cx="5527350" cy="1137832"/>
            <a:chOff x="3539502" y="4239109"/>
            <a:chExt cx="5527350" cy="1137832"/>
          </a:xfrm>
        </p:grpSpPr>
        <p:grpSp>
          <p:nvGrpSpPr>
            <p:cNvPr descr="Database outline" id="12" name="Graphic 10">
              <a:extLst>
                <a:ext uri="{FF2B5EF4-FFF2-40B4-BE49-F238E27FC236}">
                  <a16:creationId xmlns:a16="http://schemas.microsoft.com/office/drawing/2014/main" id="{9EF63D47-C8DB-45B9-82CA-CFF113DFC35D}"/>
                </a:ext>
              </a:extLst>
            </p:cNvPr>
            <p:cNvGrpSpPr/>
            <p:nvPr/>
          </p:nvGrpSpPr>
          <p:grpSpPr>
            <a:xfrm>
              <a:off x="5888823" y="4262473"/>
              <a:ext cx="828707" cy="1114468"/>
              <a:chOff x="5421323" y="4255244"/>
              <a:chExt cx="828707" cy="1114468"/>
            </a:xfrm>
            <a:solidFill>
              <a:srgbClr val="000000"/>
            </a:solidFill>
          </p:grpSpPr>
          <p:sp>
            <p:nvSpPr>
              <p:cNvPr descr="Database outline" id="13" name="Graphic 10">
                <a:extLst>
                  <a:ext uri="{FF2B5EF4-FFF2-40B4-BE49-F238E27FC236}">
                    <a16:creationId xmlns:a16="http://schemas.microsoft.com/office/drawing/2014/main" id="{837708A7-2CE6-48EF-AA31-4AFDEF979665}"/>
                  </a:ext>
                </a:extLst>
              </p:cNvPr>
              <p:cNvSpPr/>
              <p:nvPr/>
            </p:nvSpPr>
            <p:spPr>
              <a:xfrm>
                <a:off x="5421323" y="4255244"/>
                <a:ext cx="828707" cy="1114468"/>
              </a:xfrm>
              <a:custGeom>
                <a:avLst/>
                <a:gdLst>
                  <a:gd fmla="*/ 828708 w 828707" name="connsiteX0"/>
                  <a:gd fmla="*/ 985876 h 1114468" name="connsiteY0"/>
                  <a:gd fmla="*/ 828708 w 828707" name="connsiteX1"/>
                  <a:gd fmla="*/ 128593 h 1114468" name="connsiteY1"/>
                  <a:gd fmla="*/ 414354 w 828707" name="connsiteX2"/>
                  <a:gd fmla="*/ 0 h 1114468" name="connsiteY2"/>
                  <a:gd fmla="*/ 0 w 828707" name="connsiteX3"/>
                  <a:gd fmla="*/ 128593 h 1114468" name="connsiteY3"/>
                  <a:gd fmla="*/ 0 w 828707" name="connsiteX4"/>
                  <a:gd fmla="*/ 985876 h 1114468" name="connsiteY4"/>
                  <a:gd fmla="*/ 414354 w 828707" name="connsiteX5"/>
                  <a:gd fmla="*/ 1114469 h 1114468" name="connsiteY5"/>
                  <a:gd fmla="*/ 828708 w 828707" name="connsiteX6"/>
                  <a:gd fmla="*/ 985876 h 1114468" name="connsiteY6"/>
                  <a:gd fmla="*/ 414354 w 828707" name="connsiteX7"/>
                  <a:gd fmla="*/ 28576 h 1114468" name="connsiteY7"/>
                  <a:gd fmla="*/ 800132 w 828707" name="connsiteX8"/>
                  <a:gd fmla="*/ 128593 h 1114468" name="connsiteY8"/>
                  <a:gd fmla="*/ 414354 w 828707" name="connsiteX9"/>
                  <a:gd fmla="*/ 228609 h 1114468" name="connsiteY9"/>
                  <a:gd fmla="*/ 28576 w 828707" name="connsiteX10"/>
                  <a:gd fmla="*/ 128593 h 1114468" name="connsiteY10"/>
                  <a:gd fmla="*/ 414354 w 828707" name="connsiteX11"/>
                  <a:gd fmla="*/ 28576 h 1114468" name="connsiteY11"/>
                  <a:gd fmla="*/ 28576 w 828707" name="connsiteX12"/>
                  <a:gd fmla="*/ 178029 h 1114468" name="connsiteY12"/>
                  <a:gd fmla="*/ 414354 w 828707" name="connsiteX13"/>
                  <a:gd fmla="*/ 257185 h 1114468" name="connsiteY13"/>
                  <a:gd fmla="*/ 800132 w 828707" name="connsiteX14"/>
                  <a:gd fmla="*/ 178029 h 1114468" name="connsiteY14"/>
                  <a:gd fmla="*/ 800132 w 828707" name="connsiteX15"/>
                  <a:gd fmla="*/ 414354 h 1114468" name="connsiteY15"/>
                  <a:gd fmla="*/ 414354 w 828707" name="connsiteX16"/>
                  <a:gd fmla="*/ 514370 h 1114468" name="connsiteY16"/>
                  <a:gd fmla="*/ 28576 w 828707" name="connsiteX17"/>
                  <a:gd fmla="*/ 414354 h 1114468" name="connsiteY17"/>
                  <a:gd fmla="*/ 28576 w 828707" name="connsiteX18"/>
                  <a:gd fmla="*/ 463791 h 1114468" name="connsiteY18"/>
                  <a:gd fmla="*/ 414354 w 828707" name="connsiteX19"/>
                  <a:gd fmla="*/ 542946 h 1114468" name="connsiteY19"/>
                  <a:gd fmla="*/ 800132 w 828707" name="connsiteX20"/>
                  <a:gd fmla="*/ 463791 h 1114468" name="connsiteY20"/>
                  <a:gd fmla="*/ 800132 w 828707" name="connsiteX21"/>
                  <a:gd fmla="*/ 700115 h 1114468" name="connsiteY21"/>
                  <a:gd fmla="*/ 414354 w 828707" name="connsiteX22"/>
                  <a:gd fmla="*/ 800132 h 1114468" name="connsiteY22"/>
                  <a:gd fmla="*/ 28576 w 828707" name="connsiteX23"/>
                  <a:gd fmla="*/ 700115 h 1114468" name="connsiteY23"/>
                  <a:gd fmla="*/ 28576 w 828707" name="connsiteX24"/>
                  <a:gd fmla="*/ 985876 h 1114468" name="connsiteY24"/>
                  <a:gd fmla="*/ 28576 w 828707" name="connsiteX25"/>
                  <a:gd fmla="*/ 749552 h 1114468" name="connsiteY25"/>
                  <a:gd fmla="*/ 414354 w 828707" name="connsiteX26"/>
                  <a:gd fmla="*/ 828708 h 1114468" name="connsiteY26"/>
                  <a:gd fmla="*/ 800132 w 828707" name="connsiteX27"/>
                  <a:gd fmla="*/ 749552 h 1114468" name="connsiteY27"/>
                  <a:gd fmla="*/ 800132 w 828707" name="connsiteX28"/>
                  <a:gd fmla="*/ 985876 h 1114468" name="connsiteY28"/>
                  <a:gd fmla="*/ 414354 w 828707" name="connsiteX29"/>
                  <a:gd fmla="*/ 1085893 h 1114468" name="connsiteY29"/>
                  <a:gd fmla="*/ 28576 w 828707" name="connsiteX30"/>
                  <a:gd fmla="*/ 985876 h 1114468"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14468" w="828707">
                    <a:moveTo>
                      <a:pt x="828708" y="985876"/>
                    </a:moveTo>
                    <a:lnTo>
                      <a:pt x="828708" y="128593"/>
                    </a:lnTo>
                    <a:cubicBezTo>
                      <a:pt x="828708" y="45065"/>
                      <a:pt x="615230" y="0"/>
                      <a:pt x="414354" y="0"/>
                    </a:cubicBezTo>
                    <a:cubicBezTo>
                      <a:pt x="213478" y="0"/>
                      <a:pt x="0" y="45065"/>
                      <a:pt x="0" y="128593"/>
                    </a:cubicBezTo>
                    <a:lnTo>
                      <a:pt x="0" y="985876"/>
                    </a:lnTo>
                    <a:cubicBezTo>
                      <a:pt x="0" y="1069404"/>
                      <a:pt x="213478" y="1114469"/>
                      <a:pt x="414354" y="1114469"/>
                    </a:cubicBezTo>
                    <a:cubicBezTo>
                      <a:pt x="615230" y="1114469"/>
                      <a:pt x="828708" y="1069404"/>
                      <a:pt x="828708" y="985876"/>
                    </a:cubicBezTo>
                    <a:close/>
                    <a:moveTo>
                      <a:pt x="414354" y="28576"/>
                    </a:moveTo>
                    <a:cubicBezTo>
                      <a:pt x="635147" y="28576"/>
                      <a:pt x="800132" y="81442"/>
                      <a:pt x="800132" y="128593"/>
                    </a:cubicBezTo>
                    <a:cubicBezTo>
                      <a:pt x="800132" y="175743"/>
                      <a:pt x="635147" y="228609"/>
                      <a:pt x="414354" y="228609"/>
                    </a:cubicBezTo>
                    <a:cubicBezTo>
                      <a:pt x="193560" y="228609"/>
                      <a:pt x="28576" y="175743"/>
                      <a:pt x="28576" y="128593"/>
                    </a:cubicBezTo>
                    <a:cubicBezTo>
                      <a:pt x="28576" y="81442"/>
                      <a:pt x="193560" y="28576"/>
                      <a:pt x="414354" y="28576"/>
                    </a:cubicBezTo>
                    <a:close/>
                    <a:moveTo>
                      <a:pt x="28576" y="178029"/>
                    </a:moveTo>
                    <a:cubicBezTo>
                      <a:pt x="93287" y="229752"/>
                      <a:pt x="257657" y="257185"/>
                      <a:pt x="414354" y="257185"/>
                    </a:cubicBezTo>
                    <a:cubicBezTo>
                      <a:pt x="571051" y="257185"/>
                      <a:pt x="735421" y="229752"/>
                      <a:pt x="800132" y="178029"/>
                    </a:cubicBezTo>
                    <a:lnTo>
                      <a:pt x="800132" y="414354"/>
                    </a:lnTo>
                    <a:cubicBezTo>
                      <a:pt x="800132" y="461504"/>
                      <a:pt x="635147" y="514370"/>
                      <a:pt x="414354" y="514370"/>
                    </a:cubicBezTo>
                    <a:cubicBezTo>
                      <a:pt x="193560" y="514370"/>
                      <a:pt x="28576" y="461504"/>
                      <a:pt x="28576" y="414354"/>
                    </a:cubicBezTo>
                    <a:close/>
                    <a:moveTo>
                      <a:pt x="28576" y="463791"/>
                    </a:moveTo>
                    <a:cubicBezTo>
                      <a:pt x="93287" y="515513"/>
                      <a:pt x="257657" y="542946"/>
                      <a:pt x="414354" y="542946"/>
                    </a:cubicBezTo>
                    <a:cubicBezTo>
                      <a:pt x="571051" y="542946"/>
                      <a:pt x="735421" y="515513"/>
                      <a:pt x="800132" y="463791"/>
                    </a:cubicBezTo>
                    <a:lnTo>
                      <a:pt x="800132" y="700115"/>
                    </a:lnTo>
                    <a:cubicBezTo>
                      <a:pt x="800132" y="747266"/>
                      <a:pt x="635147" y="800132"/>
                      <a:pt x="414354" y="800132"/>
                    </a:cubicBezTo>
                    <a:cubicBezTo>
                      <a:pt x="193560" y="800132"/>
                      <a:pt x="28576" y="747266"/>
                      <a:pt x="28576" y="700115"/>
                    </a:cubicBezTo>
                    <a:close/>
                    <a:moveTo>
                      <a:pt x="28576" y="985876"/>
                    </a:moveTo>
                    <a:lnTo>
                      <a:pt x="28576" y="749552"/>
                    </a:lnTo>
                    <a:cubicBezTo>
                      <a:pt x="93287" y="801275"/>
                      <a:pt x="257657" y="828708"/>
                      <a:pt x="414354" y="828708"/>
                    </a:cubicBezTo>
                    <a:cubicBezTo>
                      <a:pt x="571051" y="828708"/>
                      <a:pt x="735421" y="801275"/>
                      <a:pt x="800132" y="749552"/>
                    </a:cubicBezTo>
                    <a:lnTo>
                      <a:pt x="800132" y="985876"/>
                    </a:lnTo>
                    <a:cubicBezTo>
                      <a:pt x="800132" y="1033027"/>
                      <a:pt x="635147" y="1085893"/>
                      <a:pt x="414354" y="1085893"/>
                    </a:cubicBezTo>
                    <a:cubicBezTo>
                      <a:pt x="193560" y="1085893"/>
                      <a:pt x="28576" y="1033027"/>
                      <a:pt x="28576" y="985876"/>
                    </a:cubicBezTo>
                    <a:close/>
                  </a:path>
                </a:pathLst>
              </a:custGeom>
              <a:solidFill>
                <a:schemeClr val="tx2"/>
              </a:solidFill>
              <a:ln cap="flat" w="14288">
                <a:noFill/>
                <a:prstDash val="solid"/>
                <a:miter/>
              </a:ln>
            </p:spPr>
            <p:txBody>
              <a:bodyPr anchor="ctr" rtlCol="0"/>
              <a:lstStyle/>
              <a:p>
                <a:endParaRPr lang="en-GB"/>
              </a:p>
            </p:txBody>
          </p:sp>
          <p:sp>
            <p:nvSpPr>
              <p:cNvPr descr="Database outline" id="14" name="Graphic 10">
                <a:extLst>
                  <a:ext uri="{FF2B5EF4-FFF2-40B4-BE49-F238E27FC236}">
                    <a16:creationId xmlns:a16="http://schemas.microsoft.com/office/drawing/2014/main" id="{1E499C26-AF15-4500-A419-9E2D5D6EBE53}"/>
                  </a:ext>
                </a:extLst>
              </p:cNvPr>
              <p:cNvSpPr/>
              <p:nvPr/>
            </p:nvSpPr>
            <p:spPr>
              <a:xfrm>
                <a:off x="6092862" y="4598158"/>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15" name="Graphic 10">
                <a:extLst>
                  <a:ext uri="{FF2B5EF4-FFF2-40B4-BE49-F238E27FC236}">
                    <a16:creationId xmlns:a16="http://schemas.microsoft.com/office/drawing/2014/main" id="{BFD49B47-AD17-4868-8316-BAA33173A13A}"/>
                  </a:ext>
                </a:extLst>
              </p:cNvPr>
              <p:cNvSpPr/>
              <p:nvPr/>
            </p:nvSpPr>
            <p:spPr>
              <a:xfrm>
                <a:off x="6092862" y="4883919"/>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16" name="Graphic 10">
                <a:extLst>
                  <a:ext uri="{FF2B5EF4-FFF2-40B4-BE49-F238E27FC236}">
                    <a16:creationId xmlns:a16="http://schemas.microsoft.com/office/drawing/2014/main" id="{0E77A8DC-C848-46C4-982C-CBF09090AC49}"/>
                  </a:ext>
                </a:extLst>
              </p:cNvPr>
              <p:cNvSpPr/>
              <p:nvPr/>
            </p:nvSpPr>
            <p:spPr>
              <a:xfrm>
                <a:off x="6092862" y="5169680"/>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grpSp>
        <p:grpSp>
          <p:nvGrpSpPr>
            <p:cNvPr descr="Database outline" id="17" name="Graphic 10">
              <a:extLst>
                <a:ext uri="{FF2B5EF4-FFF2-40B4-BE49-F238E27FC236}">
                  <a16:creationId xmlns:a16="http://schemas.microsoft.com/office/drawing/2014/main" id="{C9E154DC-9613-4486-A4BD-8DCA7606E052}"/>
                </a:ext>
              </a:extLst>
            </p:cNvPr>
            <p:cNvGrpSpPr/>
            <p:nvPr/>
          </p:nvGrpSpPr>
          <p:grpSpPr>
            <a:xfrm>
              <a:off x="3539502" y="4239109"/>
              <a:ext cx="828707" cy="1114468"/>
              <a:chOff x="5421323" y="4255244"/>
              <a:chExt cx="828707" cy="1114468"/>
            </a:xfrm>
            <a:solidFill>
              <a:srgbClr val="000000"/>
            </a:solidFill>
          </p:grpSpPr>
          <p:sp>
            <p:nvSpPr>
              <p:cNvPr descr="Database outline" id="18" name="Graphic 10">
                <a:extLst>
                  <a:ext uri="{FF2B5EF4-FFF2-40B4-BE49-F238E27FC236}">
                    <a16:creationId xmlns:a16="http://schemas.microsoft.com/office/drawing/2014/main" id="{79501515-0C15-40B3-BAA3-E92FCECE1E65}"/>
                  </a:ext>
                </a:extLst>
              </p:cNvPr>
              <p:cNvSpPr/>
              <p:nvPr/>
            </p:nvSpPr>
            <p:spPr>
              <a:xfrm>
                <a:off x="5421323" y="4255244"/>
                <a:ext cx="828707" cy="1114468"/>
              </a:xfrm>
              <a:custGeom>
                <a:avLst/>
                <a:gdLst>
                  <a:gd fmla="*/ 828708 w 828707" name="connsiteX0"/>
                  <a:gd fmla="*/ 985876 h 1114468" name="connsiteY0"/>
                  <a:gd fmla="*/ 828708 w 828707" name="connsiteX1"/>
                  <a:gd fmla="*/ 128593 h 1114468" name="connsiteY1"/>
                  <a:gd fmla="*/ 414354 w 828707" name="connsiteX2"/>
                  <a:gd fmla="*/ 0 h 1114468" name="connsiteY2"/>
                  <a:gd fmla="*/ 0 w 828707" name="connsiteX3"/>
                  <a:gd fmla="*/ 128593 h 1114468" name="connsiteY3"/>
                  <a:gd fmla="*/ 0 w 828707" name="connsiteX4"/>
                  <a:gd fmla="*/ 985876 h 1114468" name="connsiteY4"/>
                  <a:gd fmla="*/ 414354 w 828707" name="connsiteX5"/>
                  <a:gd fmla="*/ 1114469 h 1114468" name="connsiteY5"/>
                  <a:gd fmla="*/ 828708 w 828707" name="connsiteX6"/>
                  <a:gd fmla="*/ 985876 h 1114468" name="connsiteY6"/>
                  <a:gd fmla="*/ 414354 w 828707" name="connsiteX7"/>
                  <a:gd fmla="*/ 28576 h 1114468" name="connsiteY7"/>
                  <a:gd fmla="*/ 800132 w 828707" name="connsiteX8"/>
                  <a:gd fmla="*/ 128593 h 1114468" name="connsiteY8"/>
                  <a:gd fmla="*/ 414354 w 828707" name="connsiteX9"/>
                  <a:gd fmla="*/ 228609 h 1114468" name="connsiteY9"/>
                  <a:gd fmla="*/ 28576 w 828707" name="connsiteX10"/>
                  <a:gd fmla="*/ 128593 h 1114468" name="connsiteY10"/>
                  <a:gd fmla="*/ 414354 w 828707" name="connsiteX11"/>
                  <a:gd fmla="*/ 28576 h 1114468" name="connsiteY11"/>
                  <a:gd fmla="*/ 28576 w 828707" name="connsiteX12"/>
                  <a:gd fmla="*/ 178029 h 1114468" name="connsiteY12"/>
                  <a:gd fmla="*/ 414354 w 828707" name="connsiteX13"/>
                  <a:gd fmla="*/ 257185 h 1114468" name="connsiteY13"/>
                  <a:gd fmla="*/ 800132 w 828707" name="connsiteX14"/>
                  <a:gd fmla="*/ 178029 h 1114468" name="connsiteY14"/>
                  <a:gd fmla="*/ 800132 w 828707" name="connsiteX15"/>
                  <a:gd fmla="*/ 414354 h 1114468" name="connsiteY15"/>
                  <a:gd fmla="*/ 414354 w 828707" name="connsiteX16"/>
                  <a:gd fmla="*/ 514370 h 1114468" name="connsiteY16"/>
                  <a:gd fmla="*/ 28576 w 828707" name="connsiteX17"/>
                  <a:gd fmla="*/ 414354 h 1114468" name="connsiteY17"/>
                  <a:gd fmla="*/ 28576 w 828707" name="connsiteX18"/>
                  <a:gd fmla="*/ 463791 h 1114468" name="connsiteY18"/>
                  <a:gd fmla="*/ 414354 w 828707" name="connsiteX19"/>
                  <a:gd fmla="*/ 542946 h 1114468" name="connsiteY19"/>
                  <a:gd fmla="*/ 800132 w 828707" name="connsiteX20"/>
                  <a:gd fmla="*/ 463791 h 1114468" name="connsiteY20"/>
                  <a:gd fmla="*/ 800132 w 828707" name="connsiteX21"/>
                  <a:gd fmla="*/ 700115 h 1114468" name="connsiteY21"/>
                  <a:gd fmla="*/ 414354 w 828707" name="connsiteX22"/>
                  <a:gd fmla="*/ 800132 h 1114468" name="connsiteY22"/>
                  <a:gd fmla="*/ 28576 w 828707" name="connsiteX23"/>
                  <a:gd fmla="*/ 700115 h 1114468" name="connsiteY23"/>
                  <a:gd fmla="*/ 28576 w 828707" name="connsiteX24"/>
                  <a:gd fmla="*/ 985876 h 1114468" name="connsiteY24"/>
                  <a:gd fmla="*/ 28576 w 828707" name="connsiteX25"/>
                  <a:gd fmla="*/ 749552 h 1114468" name="connsiteY25"/>
                  <a:gd fmla="*/ 414354 w 828707" name="connsiteX26"/>
                  <a:gd fmla="*/ 828708 h 1114468" name="connsiteY26"/>
                  <a:gd fmla="*/ 800132 w 828707" name="connsiteX27"/>
                  <a:gd fmla="*/ 749552 h 1114468" name="connsiteY27"/>
                  <a:gd fmla="*/ 800132 w 828707" name="connsiteX28"/>
                  <a:gd fmla="*/ 985876 h 1114468" name="connsiteY28"/>
                  <a:gd fmla="*/ 414354 w 828707" name="connsiteX29"/>
                  <a:gd fmla="*/ 1085893 h 1114468" name="connsiteY29"/>
                  <a:gd fmla="*/ 28576 w 828707" name="connsiteX30"/>
                  <a:gd fmla="*/ 985876 h 1114468"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14468" w="828707">
                    <a:moveTo>
                      <a:pt x="828708" y="985876"/>
                    </a:moveTo>
                    <a:lnTo>
                      <a:pt x="828708" y="128593"/>
                    </a:lnTo>
                    <a:cubicBezTo>
                      <a:pt x="828708" y="45065"/>
                      <a:pt x="615230" y="0"/>
                      <a:pt x="414354" y="0"/>
                    </a:cubicBezTo>
                    <a:cubicBezTo>
                      <a:pt x="213478" y="0"/>
                      <a:pt x="0" y="45065"/>
                      <a:pt x="0" y="128593"/>
                    </a:cubicBezTo>
                    <a:lnTo>
                      <a:pt x="0" y="985876"/>
                    </a:lnTo>
                    <a:cubicBezTo>
                      <a:pt x="0" y="1069404"/>
                      <a:pt x="213478" y="1114469"/>
                      <a:pt x="414354" y="1114469"/>
                    </a:cubicBezTo>
                    <a:cubicBezTo>
                      <a:pt x="615230" y="1114469"/>
                      <a:pt x="828708" y="1069404"/>
                      <a:pt x="828708" y="985876"/>
                    </a:cubicBezTo>
                    <a:close/>
                    <a:moveTo>
                      <a:pt x="414354" y="28576"/>
                    </a:moveTo>
                    <a:cubicBezTo>
                      <a:pt x="635147" y="28576"/>
                      <a:pt x="800132" y="81442"/>
                      <a:pt x="800132" y="128593"/>
                    </a:cubicBezTo>
                    <a:cubicBezTo>
                      <a:pt x="800132" y="175743"/>
                      <a:pt x="635147" y="228609"/>
                      <a:pt x="414354" y="228609"/>
                    </a:cubicBezTo>
                    <a:cubicBezTo>
                      <a:pt x="193560" y="228609"/>
                      <a:pt x="28576" y="175743"/>
                      <a:pt x="28576" y="128593"/>
                    </a:cubicBezTo>
                    <a:cubicBezTo>
                      <a:pt x="28576" y="81442"/>
                      <a:pt x="193560" y="28576"/>
                      <a:pt x="414354" y="28576"/>
                    </a:cubicBezTo>
                    <a:close/>
                    <a:moveTo>
                      <a:pt x="28576" y="178029"/>
                    </a:moveTo>
                    <a:cubicBezTo>
                      <a:pt x="93287" y="229752"/>
                      <a:pt x="257657" y="257185"/>
                      <a:pt x="414354" y="257185"/>
                    </a:cubicBezTo>
                    <a:cubicBezTo>
                      <a:pt x="571051" y="257185"/>
                      <a:pt x="735421" y="229752"/>
                      <a:pt x="800132" y="178029"/>
                    </a:cubicBezTo>
                    <a:lnTo>
                      <a:pt x="800132" y="414354"/>
                    </a:lnTo>
                    <a:cubicBezTo>
                      <a:pt x="800132" y="461504"/>
                      <a:pt x="635147" y="514370"/>
                      <a:pt x="414354" y="514370"/>
                    </a:cubicBezTo>
                    <a:cubicBezTo>
                      <a:pt x="193560" y="514370"/>
                      <a:pt x="28576" y="461504"/>
                      <a:pt x="28576" y="414354"/>
                    </a:cubicBezTo>
                    <a:close/>
                    <a:moveTo>
                      <a:pt x="28576" y="463791"/>
                    </a:moveTo>
                    <a:cubicBezTo>
                      <a:pt x="93287" y="515513"/>
                      <a:pt x="257657" y="542946"/>
                      <a:pt x="414354" y="542946"/>
                    </a:cubicBezTo>
                    <a:cubicBezTo>
                      <a:pt x="571051" y="542946"/>
                      <a:pt x="735421" y="515513"/>
                      <a:pt x="800132" y="463791"/>
                    </a:cubicBezTo>
                    <a:lnTo>
                      <a:pt x="800132" y="700115"/>
                    </a:lnTo>
                    <a:cubicBezTo>
                      <a:pt x="800132" y="747266"/>
                      <a:pt x="635147" y="800132"/>
                      <a:pt x="414354" y="800132"/>
                    </a:cubicBezTo>
                    <a:cubicBezTo>
                      <a:pt x="193560" y="800132"/>
                      <a:pt x="28576" y="747266"/>
                      <a:pt x="28576" y="700115"/>
                    </a:cubicBezTo>
                    <a:close/>
                    <a:moveTo>
                      <a:pt x="28576" y="985876"/>
                    </a:moveTo>
                    <a:lnTo>
                      <a:pt x="28576" y="749552"/>
                    </a:lnTo>
                    <a:cubicBezTo>
                      <a:pt x="93287" y="801275"/>
                      <a:pt x="257657" y="828708"/>
                      <a:pt x="414354" y="828708"/>
                    </a:cubicBezTo>
                    <a:cubicBezTo>
                      <a:pt x="571051" y="828708"/>
                      <a:pt x="735421" y="801275"/>
                      <a:pt x="800132" y="749552"/>
                    </a:cubicBezTo>
                    <a:lnTo>
                      <a:pt x="800132" y="985876"/>
                    </a:lnTo>
                    <a:cubicBezTo>
                      <a:pt x="800132" y="1033027"/>
                      <a:pt x="635147" y="1085893"/>
                      <a:pt x="414354" y="1085893"/>
                    </a:cubicBezTo>
                    <a:cubicBezTo>
                      <a:pt x="193560" y="1085893"/>
                      <a:pt x="28576" y="1033027"/>
                      <a:pt x="28576" y="985876"/>
                    </a:cubicBezTo>
                    <a:close/>
                  </a:path>
                </a:pathLst>
              </a:custGeom>
              <a:solidFill>
                <a:schemeClr val="tx2"/>
              </a:solidFill>
              <a:ln cap="flat" w="14288">
                <a:noFill/>
                <a:prstDash val="solid"/>
                <a:miter/>
              </a:ln>
            </p:spPr>
            <p:txBody>
              <a:bodyPr anchor="ctr" rtlCol="0"/>
              <a:lstStyle/>
              <a:p>
                <a:endParaRPr lang="en-GB"/>
              </a:p>
            </p:txBody>
          </p:sp>
          <p:sp>
            <p:nvSpPr>
              <p:cNvPr descr="Database outline" id="19" name="Graphic 10">
                <a:extLst>
                  <a:ext uri="{FF2B5EF4-FFF2-40B4-BE49-F238E27FC236}">
                    <a16:creationId xmlns:a16="http://schemas.microsoft.com/office/drawing/2014/main" id="{490C4A6D-E1C7-45A6-879A-C4C3666F0F99}"/>
                  </a:ext>
                </a:extLst>
              </p:cNvPr>
              <p:cNvSpPr/>
              <p:nvPr/>
            </p:nvSpPr>
            <p:spPr>
              <a:xfrm>
                <a:off x="6092862" y="4598158"/>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0" name="Graphic 10">
                <a:extLst>
                  <a:ext uri="{FF2B5EF4-FFF2-40B4-BE49-F238E27FC236}">
                    <a16:creationId xmlns:a16="http://schemas.microsoft.com/office/drawing/2014/main" id="{A1ECC66C-6F7F-4E4C-8C43-9B34D21D4D3F}"/>
                  </a:ext>
                </a:extLst>
              </p:cNvPr>
              <p:cNvSpPr/>
              <p:nvPr/>
            </p:nvSpPr>
            <p:spPr>
              <a:xfrm>
                <a:off x="6092862" y="4883919"/>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1" name="Graphic 10">
                <a:extLst>
                  <a:ext uri="{FF2B5EF4-FFF2-40B4-BE49-F238E27FC236}">
                    <a16:creationId xmlns:a16="http://schemas.microsoft.com/office/drawing/2014/main" id="{B72432AB-AF53-47E6-A551-144EB624B730}"/>
                  </a:ext>
                </a:extLst>
              </p:cNvPr>
              <p:cNvSpPr/>
              <p:nvPr/>
            </p:nvSpPr>
            <p:spPr>
              <a:xfrm>
                <a:off x="6092862" y="5169680"/>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grpSp>
        <p:grpSp>
          <p:nvGrpSpPr>
            <p:cNvPr descr="Database outline" id="22" name="Graphic 10">
              <a:extLst>
                <a:ext uri="{FF2B5EF4-FFF2-40B4-BE49-F238E27FC236}">
                  <a16:creationId xmlns:a16="http://schemas.microsoft.com/office/drawing/2014/main" id="{6C88B031-3975-4302-AE50-9EA3CE71CEDB}"/>
                </a:ext>
              </a:extLst>
            </p:cNvPr>
            <p:cNvGrpSpPr/>
            <p:nvPr/>
          </p:nvGrpSpPr>
          <p:grpSpPr>
            <a:xfrm>
              <a:off x="8238145" y="4239109"/>
              <a:ext cx="828707" cy="1114468"/>
              <a:chOff x="5421323" y="4255244"/>
              <a:chExt cx="828707" cy="1114468"/>
            </a:xfrm>
            <a:solidFill>
              <a:srgbClr val="000000"/>
            </a:solidFill>
          </p:grpSpPr>
          <p:sp>
            <p:nvSpPr>
              <p:cNvPr descr="Database outline" id="23" name="Graphic 10">
                <a:extLst>
                  <a:ext uri="{FF2B5EF4-FFF2-40B4-BE49-F238E27FC236}">
                    <a16:creationId xmlns:a16="http://schemas.microsoft.com/office/drawing/2014/main" id="{37B93376-4892-468D-A800-B5E5A2F16EB2}"/>
                  </a:ext>
                </a:extLst>
              </p:cNvPr>
              <p:cNvSpPr/>
              <p:nvPr/>
            </p:nvSpPr>
            <p:spPr>
              <a:xfrm>
                <a:off x="5421323" y="4255244"/>
                <a:ext cx="828707" cy="1114468"/>
              </a:xfrm>
              <a:custGeom>
                <a:avLst/>
                <a:gdLst>
                  <a:gd fmla="*/ 828708 w 828707" name="connsiteX0"/>
                  <a:gd fmla="*/ 985876 h 1114468" name="connsiteY0"/>
                  <a:gd fmla="*/ 828708 w 828707" name="connsiteX1"/>
                  <a:gd fmla="*/ 128593 h 1114468" name="connsiteY1"/>
                  <a:gd fmla="*/ 414354 w 828707" name="connsiteX2"/>
                  <a:gd fmla="*/ 0 h 1114468" name="connsiteY2"/>
                  <a:gd fmla="*/ 0 w 828707" name="connsiteX3"/>
                  <a:gd fmla="*/ 128593 h 1114468" name="connsiteY3"/>
                  <a:gd fmla="*/ 0 w 828707" name="connsiteX4"/>
                  <a:gd fmla="*/ 985876 h 1114468" name="connsiteY4"/>
                  <a:gd fmla="*/ 414354 w 828707" name="connsiteX5"/>
                  <a:gd fmla="*/ 1114469 h 1114468" name="connsiteY5"/>
                  <a:gd fmla="*/ 828708 w 828707" name="connsiteX6"/>
                  <a:gd fmla="*/ 985876 h 1114468" name="connsiteY6"/>
                  <a:gd fmla="*/ 414354 w 828707" name="connsiteX7"/>
                  <a:gd fmla="*/ 28576 h 1114468" name="connsiteY7"/>
                  <a:gd fmla="*/ 800132 w 828707" name="connsiteX8"/>
                  <a:gd fmla="*/ 128593 h 1114468" name="connsiteY8"/>
                  <a:gd fmla="*/ 414354 w 828707" name="connsiteX9"/>
                  <a:gd fmla="*/ 228609 h 1114468" name="connsiteY9"/>
                  <a:gd fmla="*/ 28576 w 828707" name="connsiteX10"/>
                  <a:gd fmla="*/ 128593 h 1114468" name="connsiteY10"/>
                  <a:gd fmla="*/ 414354 w 828707" name="connsiteX11"/>
                  <a:gd fmla="*/ 28576 h 1114468" name="connsiteY11"/>
                  <a:gd fmla="*/ 28576 w 828707" name="connsiteX12"/>
                  <a:gd fmla="*/ 178029 h 1114468" name="connsiteY12"/>
                  <a:gd fmla="*/ 414354 w 828707" name="connsiteX13"/>
                  <a:gd fmla="*/ 257185 h 1114468" name="connsiteY13"/>
                  <a:gd fmla="*/ 800132 w 828707" name="connsiteX14"/>
                  <a:gd fmla="*/ 178029 h 1114468" name="connsiteY14"/>
                  <a:gd fmla="*/ 800132 w 828707" name="connsiteX15"/>
                  <a:gd fmla="*/ 414354 h 1114468" name="connsiteY15"/>
                  <a:gd fmla="*/ 414354 w 828707" name="connsiteX16"/>
                  <a:gd fmla="*/ 514370 h 1114468" name="connsiteY16"/>
                  <a:gd fmla="*/ 28576 w 828707" name="connsiteX17"/>
                  <a:gd fmla="*/ 414354 h 1114468" name="connsiteY17"/>
                  <a:gd fmla="*/ 28576 w 828707" name="connsiteX18"/>
                  <a:gd fmla="*/ 463791 h 1114468" name="connsiteY18"/>
                  <a:gd fmla="*/ 414354 w 828707" name="connsiteX19"/>
                  <a:gd fmla="*/ 542946 h 1114468" name="connsiteY19"/>
                  <a:gd fmla="*/ 800132 w 828707" name="connsiteX20"/>
                  <a:gd fmla="*/ 463791 h 1114468" name="connsiteY20"/>
                  <a:gd fmla="*/ 800132 w 828707" name="connsiteX21"/>
                  <a:gd fmla="*/ 700115 h 1114468" name="connsiteY21"/>
                  <a:gd fmla="*/ 414354 w 828707" name="connsiteX22"/>
                  <a:gd fmla="*/ 800132 h 1114468" name="connsiteY22"/>
                  <a:gd fmla="*/ 28576 w 828707" name="connsiteX23"/>
                  <a:gd fmla="*/ 700115 h 1114468" name="connsiteY23"/>
                  <a:gd fmla="*/ 28576 w 828707" name="connsiteX24"/>
                  <a:gd fmla="*/ 985876 h 1114468" name="connsiteY24"/>
                  <a:gd fmla="*/ 28576 w 828707" name="connsiteX25"/>
                  <a:gd fmla="*/ 749552 h 1114468" name="connsiteY25"/>
                  <a:gd fmla="*/ 414354 w 828707" name="connsiteX26"/>
                  <a:gd fmla="*/ 828708 h 1114468" name="connsiteY26"/>
                  <a:gd fmla="*/ 800132 w 828707" name="connsiteX27"/>
                  <a:gd fmla="*/ 749552 h 1114468" name="connsiteY27"/>
                  <a:gd fmla="*/ 800132 w 828707" name="connsiteX28"/>
                  <a:gd fmla="*/ 985876 h 1114468" name="connsiteY28"/>
                  <a:gd fmla="*/ 414354 w 828707" name="connsiteX29"/>
                  <a:gd fmla="*/ 1085893 h 1114468" name="connsiteY29"/>
                  <a:gd fmla="*/ 28576 w 828707" name="connsiteX30"/>
                  <a:gd fmla="*/ 985876 h 1114468"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14468" w="828707">
                    <a:moveTo>
                      <a:pt x="828708" y="985876"/>
                    </a:moveTo>
                    <a:lnTo>
                      <a:pt x="828708" y="128593"/>
                    </a:lnTo>
                    <a:cubicBezTo>
                      <a:pt x="828708" y="45065"/>
                      <a:pt x="615230" y="0"/>
                      <a:pt x="414354" y="0"/>
                    </a:cubicBezTo>
                    <a:cubicBezTo>
                      <a:pt x="213478" y="0"/>
                      <a:pt x="0" y="45065"/>
                      <a:pt x="0" y="128593"/>
                    </a:cubicBezTo>
                    <a:lnTo>
                      <a:pt x="0" y="985876"/>
                    </a:lnTo>
                    <a:cubicBezTo>
                      <a:pt x="0" y="1069404"/>
                      <a:pt x="213478" y="1114469"/>
                      <a:pt x="414354" y="1114469"/>
                    </a:cubicBezTo>
                    <a:cubicBezTo>
                      <a:pt x="615230" y="1114469"/>
                      <a:pt x="828708" y="1069404"/>
                      <a:pt x="828708" y="985876"/>
                    </a:cubicBezTo>
                    <a:close/>
                    <a:moveTo>
                      <a:pt x="414354" y="28576"/>
                    </a:moveTo>
                    <a:cubicBezTo>
                      <a:pt x="635147" y="28576"/>
                      <a:pt x="800132" y="81442"/>
                      <a:pt x="800132" y="128593"/>
                    </a:cubicBezTo>
                    <a:cubicBezTo>
                      <a:pt x="800132" y="175743"/>
                      <a:pt x="635147" y="228609"/>
                      <a:pt x="414354" y="228609"/>
                    </a:cubicBezTo>
                    <a:cubicBezTo>
                      <a:pt x="193560" y="228609"/>
                      <a:pt x="28576" y="175743"/>
                      <a:pt x="28576" y="128593"/>
                    </a:cubicBezTo>
                    <a:cubicBezTo>
                      <a:pt x="28576" y="81442"/>
                      <a:pt x="193560" y="28576"/>
                      <a:pt x="414354" y="28576"/>
                    </a:cubicBezTo>
                    <a:close/>
                    <a:moveTo>
                      <a:pt x="28576" y="178029"/>
                    </a:moveTo>
                    <a:cubicBezTo>
                      <a:pt x="93287" y="229752"/>
                      <a:pt x="257657" y="257185"/>
                      <a:pt x="414354" y="257185"/>
                    </a:cubicBezTo>
                    <a:cubicBezTo>
                      <a:pt x="571051" y="257185"/>
                      <a:pt x="735421" y="229752"/>
                      <a:pt x="800132" y="178029"/>
                    </a:cubicBezTo>
                    <a:lnTo>
                      <a:pt x="800132" y="414354"/>
                    </a:lnTo>
                    <a:cubicBezTo>
                      <a:pt x="800132" y="461504"/>
                      <a:pt x="635147" y="514370"/>
                      <a:pt x="414354" y="514370"/>
                    </a:cubicBezTo>
                    <a:cubicBezTo>
                      <a:pt x="193560" y="514370"/>
                      <a:pt x="28576" y="461504"/>
                      <a:pt x="28576" y="414354"/>
                    </a:cubicBezTo>
                    <a:close/>
                    <a:moveTo>
                      <a:pt x="28576" y="463791"/>
                    </a:moveTo>
                    <a:cubicBezTo>
                      <a:pt x="93287" y="515513"/>
                      <a:pt x="257657" y="542946"/>
                      <a:pt x="414354" y="542946"/>
                    </a:cubicBezTo>
                    <a:cubicBezTo>
                      <a:pt x="571051" y="542946"/>
                      <a:pt x="735421" y="515513"/>
                      <a:pt x="800132" y="463791"/>
                    </a:cubicBezTo>
                    <a:lnTo>
                      <a:pt x="800132" y="700115"/>
                    </a:lnTo>
                    <a:cubicBezTo>
                      <a:pt x="800132" y="747266"/>
                      <a:pt x="635147" y="800132"/>
                      <a:pt x="414354" y="800132"/>
                    </a:cubicBezTo>
                    <a:cubicBezTo>
                      <a:pt x="193560" y="800132"/>
                      <a:pt x="28576" y="747266"/>
                      <a:pt x="28576" y="700115"/>
                    </a:cubicBezTo>
                    <a:close/>
                    <a:moveTo>
                      <a:pt x="28576" y="985876"/>
                    </a:moveTo>
                    <a:lnTo>
                      <a:pt x="28576" y="749552"/>
                    </a:lnTo>
                    <a:cubicBezTo>
                      <a:pt x="93287" y="801275"/>
                      <a:pt x="257657" y="828708"/>
                      <a:pt x="414354" y="828708"/>
                    </a:cubicBezTo>
                    <a:cubicBezTo>
                      <a:pt x="571051" y="828708"/>
                      <a:pt x="735421" y="801275"/>
                      <a:pt x="800132" y="749552"/>
                    </a:cubicBezTo>
                    <a:lnTo>
                      <a:pt x="800132" y="985876"/>
                    </a:lnTo>
                    <a:cubicBezTo>
                      <a:pt x="800132" y="1033027"/>
                      <a:pt x="635147" y="1085893"/>
                      <a:pt x="414354" y="1085893"/>
                    </a:cubicBezTo>
                    <a:cubicBezTo>
                      <a:pt x="193560" y="1085893"/>
                      <a:pt x="28576" y="1033027"/>
                      <a:pt x="28576" y="985876"/>
                    </a:cubicBezTo>
                    <a:close/>
                  </a:path>
                </a:pathLst>
              </a:custGeom>
              <a:solidFill>
                <a:schemeClr val="tx2"/>
              </a:solidFill>
              <a:ln cap="flat" w="14288">
                <a:noFill/>
                <a:prstDash val="solid"/>
                <a:miter/>
              </a:ln>
            </p:spPr>
            <p:txBody>
              <a:bodyPr anchor="ctr" rtlCol="0"/>
              <a:lstStyle/>
              <a:p>
                <a:endParaRPr lang="en-GB"/>
              </a:p>
            </p:txBody>
          </p:sp>
          <p:sp>
            <p:nvSpPr>
              <p:cNvPr descr="Database outline" id="24" name="Graphic 10">
                <a:extLst>
                  <a:ext uri="{FF2B5EF4-FFF2-40B4-BE49-F238E27FC236}">
                    <a16:creationId xmlns:a16="http://schemas.microsoft.com/office/drawing/2014/main" id="{D1E782BE-6B6E-4C54-A570-E4C57847D28D}"/>
                  </a:ext>
                </a:extLst>
              </p:cNvPr>
              <p:cNvSpPr/>
              <p:nvPr/>
            </p:nvSpPr>
            <p:spPr>
              <a:xfrm>
                <a:off x="6092862" y="4598158"/>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5" name="Graphic 10">
                <a:extLst>
                  <a:ext uri="{FF2B5EF4-FFF2-40B4-BE49-F238E27FC236}">
                    <a16:creationId xmlns:a16="http://schemas.microsoft.com/office/drawing/2014/main" id="{C78145AC-9A33-4EF8-91F1-5B077395BF53}"/>
                  </a:ext>
                </a:extLst>
              </p:cNvPr>
              <p:cNvSpPr/>
              <p:nvPr/>
            </p:nvSpPr>
            <p:spPr>
              <a:xfrm>
                <a:off x="6092862" y="4883919"/>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6" name="Graphic 10">
                <a:extLst>
                  <a:ext uri="{FF2B5EF4-FFF2-40B4-BE49-F238E27FC236}">
                    <a16:creationId xmlns:a16="http://schemas.microsoft.com/office/drawing/2014/main" id="{12EC7C53-C6C0-432C-8744-A4AD5E9C723D}"/>
                  </a:ext>
                </a:extLst>
              </p:cNvPr>
              <p:cNvSpPr/>
              <p:nvPr/>
            </p:nvSpPr>
            <p:spPr>
              <a:xfrm>
                <a:off x="6092862" y="5169680"/>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grpSp>
      </p:grpSp>
      <p:grpSp>
        <p:nvGrpSpPr>
          <p:cNvPr id="35" name="Group 34">
            <a:extLst>
              <a:ext uri="{FF2B5EF4-FFF2-40B4-BE49-F238E27FC236}">
                <a16:creationId xmlns:a16="http://schemas.microsoft.com/office/drawing/2014/main" id="{2DA9571F-0619-428D-8356-122529D859EF}"/>
              </a:ext>
            </a:extLst>
          </p:cNvPr>
          <p:cNvGrpSpPr/>
          <p:nvPr/>
        </p:nvGrpSpPr>
        <p:grpSpPr>
          <a:xfrm>
            <a:off x="4427522" y="4665149"/>
            <a:ext cx="1422385" cy="765957"/>
            <a:chOff x="4427522" y="4451394"/>
            <a:chExt cx="1422385" cy="765957"/>
          </a:xfrm>
        </p:grpSpPr>
        <p:cxnSp>
          <p:nvCxnSpPr>
            <p:cNvPr id="28" name="Straight Connector 27">
              <a:extLst>
                <a:ext uri="{FF2B5EF4-FFF2-40B4-BE49-F238E27FC236}">
                  <a16:creationId xmlns:a16="http://schemas.microsoft.com/office/drawing/2014/main" id="{8FB9B6DC-BB53-4F14-AA5F-85097466F9BA}"/>
                </a:ext>
              </a:extLst>
            </p:cNvPr>
            <p:cNvCxnSpPr>
              <a:cxnSpLocks/>
            </p:cNvCxnSpPr>
            <p:nvPr/>
          </p:nvCxnSpPr>
          <p:spPr>
            <a:xfrm>
              <a:off x="4427522" y="4451394"/>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886F0AC-281D-4CFB-8DF4-92ED55BB9A9A}"/>
                </a:ext>
              </a:extLst>
            </p:cNvPr>
            <p:cNvCxnSpPr>
              <a:cxnSpLocks/>
            </p:cNvCxnSpPr>
            <p:nvPr/>
          </p:nvCxnSpPr>
          <p:spPr>
            <a:xfrm>
              <a:off x="4427522" y="4604585"/>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1EC1EB-5B41-4B18-A1BD-6AD1165AE830}"/>
                </a:ext>
              </a:extLst>
            </p:cNvPr>
            <p:cNvCxnSpPr>
              <a:cxnSpLocks/>
            </p:cNvCxnSpPr>
            <p:nvPr/>
          </p:nvCxnSpPr>
          <p:spPr>
            <a:xfrm>
              <a:off x="4427522" y="4757776"/>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881E54-EE48-49C7-950C-171B3E6C683F}"/>
                </a:ext>
              </a:extLst>
            </p:cNvPr>
            <p:cNvCxnSpPr>
              <a:cxnSpLocks/>
            </p:cNvCxnSpPr>
            <p:nvPr/>
          </p:nvCxnSpPr>
          <p:spPr>
            <a:xfrm>
              <a:off x="4427522" y="4910967"/>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36763E-9301-45FE-B0BD-DE047098EC26}"/>
                </a:ext>
              </a:extLst>
            </p:cNvPr>
            <p:cNvCxnSpPr>
              <a:cxnSpLocks/>
            </p:cNvCxnSpPr>
            <p:nvPr/>
          </p:nvCxnSpPr>
          <p:spPr>
            <a:xfrm>
              <a:off x="4427522" y="5064158"/>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4A694EA-8707-4364-A047-5567E97E8522}"/>
                </a:ext>
              </a:extLst>
            </p:cNvPr>
            <p:cNvCxnSpPr>
              <a:cxnSpLocks/>
            </p:cNvCxnSpPr>
            <p:nvPr/>
          </p:nvCxnSpPr>
          <p:spPr>
            <a:xfrm>
              <a:off x="4427522" y="5217351"/>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72324F41-EDD8-4C40-8FB3-CB63BA3546C7}"/>
              </a:ext>
            </a:extLst>
          </p:cNvPr>
          <p:cNvGrpSpPr/>
          <p:nvPr/>
        </p:nvGrpSpPr>
        <p:grpSpPr>
          <a:xfrm rot="10800000">
            <a:off x="6729405" y="4646234"/>
            <a:ext cx="1422385" cy="765957"/>
            <a:chOff x="4427522" y="4451394"/>
            <a:chExt cx="1422385" cy="765957"/>
          </a:xfrm>
        </p:grpSpPr>
        <p:cxnSp>
          <p:nvCxnSpPr>
            <p:cNvPr id="37" name="Straight Connector 36">
              <a:extLst>
                <a:ext uri="{FF2B5EF4-FFF2-40B4-BE49-F238E27FC236}">
                  <a16:creationId xmlns:a16="http://schemas.microsoft.com/office/drawing/2014/main" id="{D921096F-D146-47C5-8C00-F3233D81EB63}"/>
                </a:ext>
              </a:extLst>
            </p:cNvPr>
            <p:cNvCxnSpPr>
              <a:cxnSpLocks/>
            </p:cNvCxnSpPr>
            <p:nvPr/>
          </p:nvCxnSpPr>
          <p:spPr>
            <a:xfrm>
              <a:off x="4427522" y="4451394"/>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1AD365-296C-45D1-B934-D088B3545BE8}"/>
                </a:ext>
              </a:extLst>
            </p:cNvPr>
            <p:cNvCxnSpPr>
              <a:cxnSpLocks/>
            </p:cNvCxnSpPr>
            <p:nvPr/>
          </p:nvCxnSpPr>
          <p:spPr>
            <a:xfrm>
              <a:off x="4427522" y="4604585"/>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A5E644-B26E-4A5A-B060-579C709C944F}"/>
                </a:ext>
              </a:extLst>
            </p:cNvPr>
            <p:cNvCxnSpPr>
              <a:cxnSpLocks/>
            </p:cNvCxnSpPr>
            <p:nvPr/>
          </p:nvCxnSpPr>
          <p:spPr>
            <a:xfrm>
              <a:off x="4427522" y="4757776"/>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CECB47-B74C-4682-9D44-2F3C87FB85C4}"/>
                </a:ext>
              </a:extLst>
            </p:cNvPr>
            <p:cNvCxnSpPr>
              <a:cxnSpLocks/>
            </p:cNvCxnSpPr>
            <p:nvPr/>
          </p:nvCxnSpPr>
          <p:spPr>
            <a:xfrm>
              <a:off x="4427522" y="4910967"/>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D6AE978-370E-4340-AA70-28EAE9455CBD}"/>
                </a:ext>
              </a:extLst>
            </p:cNvPr>
            <p:cNvCxnSpPr>
              <a:cxnSpLocks/>
            </p:cNvCxnSpPr>
            <p:nvPr/>
          </p:nvCxnSpPr>
          <p:spPr>
            <a:xfrm>
              <a:off x="4427522" y="5064158"/>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54216B-2D4C-49E7-8438-0CF05ECB5E81}"/>
                </a:ext>
              </a:extLst>
            </p:cNvPr>
            <p:cNvCxnSpPr>
              <a:cxnSpLocks/>
            </p:cNvCxnSpPr>
            <p:nvPr/>
          </p:nvCxnSpPr>
          <p:spPr>
            <a:xfrm>
              <a:off x="4427522" y="5217351"/>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0AD82B4-060D-40AF-8F51-82F1989482AF}"/>
              </a:ext>
            </a:extLst>
          </p:cNvPr>
          <p:cNvGrpSpPr/>
          <p:nvPr/>
        </p:nvGrpSpPr>
        <p:grpSpPr>
          <a:xfrm>
            <a:off x="5976947" y="3947935"/>
            <a:ext cx="623928" cy="443087"/>
            <a:chOff x="5976947" y="3947935"/>
            <a:chExt cx="623928" cy="443087"/>
          </a:xfrm>
        </p:grpSpPr>
        <p:cxnSp>
          <p:nvCxnSpPr>
            <p:cNvPr id="44" name="Straight Connector 43">
              <a:extLst>
                <a:ext uri="{FF2B5EF4-FFF2-40B4-BE49-F238E27FC236}">
                  <a16:creationId xmlns:a16="http://schemas.microsoft.com/office/drawing/2014/main" id="{7A9BE4CD-C513-4ED9-8122-CFEB8D9CB819}"/>
                </a:ext>
              </a:extLst>
            </p:cNvPr>
            <p:cNvCxnSpPr>
              <a:cxnSpLocks/>
            </p:cNvCxnSpPr>
            <p:nvPr/>
          </p:nvCxnSpPr>
          <p:spPr>
            <a:xfrm flipV="1">
              <a:off x="6288911"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72138B-C366-471C-BC8F-2FB194B7ABBD}"/>
                </a:ext>
              </a:extLst>
            </p:cNvPr>
            <p:cNvCxnSpPr>
              <a:cxnSpLocks/>
            </p:cNvCxnSpPr>
            <p:nvPr/>
          </p:nvCxnSpPr>
          <p:spPr>
            <a:xfrm flipV="1">
              <a:off x="6444893"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06FA4D-1348-4062-961B-1D3E27719260}"/>
                </a:ext>
              </a:extLst>
            </p:cNvPr>
            <p:cNvCxnSpPr>
              <a:cxnSpLocks/>
            </p:cNvCxnSpPr>
            <p:nvPr/>
          </p:nvCxnSpPr>
          <p:spPr>
            <a:xfrm flipV="1">
              <a:off x="6600875"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BF15293-C68D-4CB7-B6D9-AC7A896ED387}"/>
                </a:ext>
              </a:extLst>
            </p:cNvPr>
            <p:cNvCxnSpPr>
              <a:cxnSpLocks/>
            </p:cNvCxnSpPr>
            <p:nvPr/>
          </p:nvCxnSpPr>
          <p:spPr>
            <a:xfrm flipV="1">
              <a:off x="5976947"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4A0BE0D-52A6-41FF-AE90-E9D06494BAA9}"/>
                </a:ext>
              </a:extLst>
            </p:cNvPr>
            <p:cNvCxnSpPr>
              <a:cxnSpLocks/>
            </p:cNvCxnSpPr>
            <p:nvPr/>
          </p:nvCxnSpPr>
          <p:spPr>
            <a:xfrm flipV="1">
              <a:off x="6132929"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grpSp>
      <p:sp>
        <p:nvSpPr>
          <p:cNvPr id="55" name="Rectangle: Rounded Corners 54">
            <a:extLst>
              <a:ext uri="{FF2B5EF4-FFF2-40B4-BE49-F238E27FC236}">
                <a16:creationId xmlns:a16="http://schemas.microsoft.com/office/drawing/2014/main" id="{6F54B78C-A400-467B-9F77-6BC5923376AB}"/>
              </a:ext>
            </a:extLst>
          </p:cNvPr>
          <p:cNvSpPr/>
          <p:nvPr/>
        </p:nvSpPr>
        <p:spPr>
          <a:xfrm>
            <a:off x="2133600" y="2660073"/>
            <a:ext cx="3498039" cy="731520"/>
          </a:xfrm>
          <a:prstGeom prst="roundRect">
            <a:avLst/>
          </a:prstGeom>
          <a:solidFill>
            <a:schemeClr val="tx2"/>
          </a:solidFill>
          <a:ln/>
        </p:spPr>
        <p:style>
          <a:lnRef idx="3">
            <a:schemeClr val="lt1"/>
          </a:lnRef>
          <a:fillRef idx="1">
            <a:schemeClr val="accent3"/>
          </a:fillRef>
          <a:effectRef idx="1">
            <a:schemeClr val="accent3"/>
          </a:effectRef>
          <a:fontRef idx="minor">
            <a:schemeClr val="lt1"/>
          </a:fontRef>
        </p:style>
        <p:txBody>
          <a:bodyPr anchor="ctr" rtlCol="0"/>
          <a:lstStyle/>
          <a:p txid="72743f1b1992d22c7244a9ef2d023a17">
            <a:pPr algn="ctr"/>
            <a:r>
              <a:rPr dirty="0" lang="en-GB" sz="2800"/>
              <a:t>Partage de normes</a:t>
            </a:r>
          </a:p>
        </p:txBody>
      </p:sp>
      <p:sp>
        <p:nvSpPr>
          <p:cNvPr id="56" name="Rectangle: Rounded Corners 55">
            <a:extLst>
              <a:ext uri="{FF2B5EF4-FFF2-40B4-BE49-F238E27FC236}">
                <a16:creationId xmlns:a16="http://schemas.microsoft.com/office/drawing/2014/main" id="{48B197BF-7099-42FC-85C6-F22AA3EE6BDC}"/>
              </a:ext>
            </a:extLst>
          </p:cNvPr>
          <p:cNvSpPr/>
          <p:nvPr/>
        </p:nvSpPr>
        <p:spPr>
          <a:xfrm>
            <a:off x="6560362" y="2660073"/>
            <a:ext cx="3533914" cy="731520"/>
          </a:xfrm>
          <a:prstGeom prst="roundRect">
            <a:avLst/>
          </a:prstGeom>
          <a:solidFill>
            <a:schemeClr val="tx2"/>
          </a:solidFill>
          <a:ln/>
        </p:spPr>
        <p:style>
          <a:lnRef idx="3">
            <a:schemeClr val="lt1"/>
          </a:lnRef>
          <a:fillRef idx="1">
            <a:schemeClr val="accent3"/>
          </a:fillRef>
          <a:effectRef idx="1">
            <a:schemeClr val="accent3"/>
          </a:effectRef>
          <a:fontRef idx="minor">
            <a:schemeClr val="lt1"/>
          </a:fontRef>
        </p:style>
        <p:txBody>
          <a:bodyPr anchor="ctr" rtlCol="0"/>
          <a:lstStyle/>
          <a:p txid="7d3cf5692246bf141ccb4f076c6da690">
            <a:pPr algn="ctr"/>
            <a:r>
              <a:rPr dirty="0" lang="en-GB" sz="2800"/>
              <a:t>Collation des données</a:t>
            </a:r>
          </a:p>
        </p:txBody>
      </p:sp>
    </p:spTree>
    <p:custDataLst>
      <p:tags r:id="rId1"/>
    </p:custDataLst>
    <p:extLst>
      <p:ext uri="{BB962C8B-B14F-4D97-AF65-F5344CB8AC3E}">
        <p14:creationId xmlns:p14="http://schemas.microsoft.com/office/powerpoint/2010/main" val="1011810876"/>
      </p:ext>
    </p:extLst>
  </p:cSld>
  <p:clrMapOvr>
    <a:masterClrMapping/>
  </p:clrMapOvr>
  <mc:AlternateContent xmlns:mc="http://schemas.openxmlformats.org/markup-compatibility/2006">
    <mc:Choice xmlns:p14="http://schemas.microsoft.com/office/powerpoint/2010/main" Requires="p14">
      <p:transition advTm="29568" p14:dur="536" spd="med">
        <p:fade/>
      </p:transition>
    </mc:Choice>
    <mc:Fallback>
      <p:transition advTm="2956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8"/>
                                        </p:tgtEl>
                                        <p:attrNameLst>
                                          <p:attrName>style.visibility</p:attrName>
                                        </p:attrNameLst>
                                      </p:cBhvr>
                                      <p:to>
                                        <p:strVal val="visible"/>
                                      </p:to>
                                    </p:set>
                                    <p:animEffect filter="fade" transition="in">
                                      <p:cBhvr>
                                        <p:cTn dur="500" id="17"/>
                                        <p:tgtEl>
                                          <p:spTgt spid="8"/>
                                        </p:tgtEl>
                                      </p:cBhvr>
                                    </p:animEffect>
                                  </p:childTnLst>
                                </p:cTn>
                              </p:par>
                              <p:par>
                                <p:cTn fill="hold" id="18" nodeType="withEffect" presetClass="exit" presetID="10" presetSubtype="0">
                                  <p:stCondLst>
                                    <p:cond delay="0"/>
                                  </p:stCondLst>
                                  <p:childTnLst>
                                    <p:animEffect filter="fade" transition="out">
                                      <p:cBhvr>
                                        <p:cTn dur="500" id="19"/>
                                        <p:tgtEl>
                                          <p:spTgt spid="5"/>
                                        </p:tgtEl>
                                      </p:cBhvr>
                                    </p:animEffect>
                                    <p:set>
                                      <p:cBhvr>
                                        <p:cTn dur="1" fill="hold" id="20">
                                          <p:stCondLst>
                                            <p:cond delay="499"/>
                                          </p:stCondLst>
                                        </p:cTn>
                                        <p:tgtEl>
                                          <p:spTgt spid="5"/>
                                        </p:tgtEl>
                                        <p:attrNameLst>
                                          <p:attrName>style.visibility</p:attrName>
                                        </p:attrNameLst>
                                      </p:cBhvr>
                                      <p:to>
                                        <p:strVal val="hidden"/>
                                      </p:to>
                                    </p:set>
                                  </p:childTnLst>
                                </p:cTn>
                              </p:par>
                              <p:par>
                                <p:cTn fill="hold" id="21" nodeType="withEffect" presetClass="entr" presetID="10" presetSubtype="0">
                                  <p:stCondLst>
                                    <p:cond delay="2000"/>
                                  </p:stCondLst>
                                  <p:childTnLst>
                                    <p:set>
                                      <p:cBhvr>
                                        <p:cTn dur="1" fill="hold" id="22">
                                          <p:stCondLst>
                                            <p:cond delay="0"/>
                                          </p:stCondLst>
                                        </p:cTn>
                                        <p:tgtEl>
                                          <p:spTgt spid="5"/>
                                        </p:tgtEl>
                                        <p:attrNameLst>
                                          <p:attrName>style.visibility</p:attrName>
                                        </p:attrNameLst>
                                      </p:cBhvr>
                                      <p:to>
                                        <p:strVal val="visible"/>
                                      </p:to>
                                    </p:set>
                                    <p:animEffect filter="fade" transition="in">
                                      <p:cBhvr>
                                        <p:cTn dur="500" id="23"/>
                                        <p:tgtEl>
                                          <p:spTgt spid="5"/>
                                        </p:tgtEl>
                                      </p:cBhvr>
                                    </p:animEffect>
                                  </p:childTnLst>
                                </p:cTn>
                              </p:par>
                              <p:par>
                                <p:cTn fill="hold" id="24" nodeType="withEffect" presetClass="exit" presetID="10" presetSubtype="0">
                                  <p:stCondLst>
                                    <p:cond delay="2000"/>
                                  </p:stCondLst>
                                  <p:childTnLst>
                                    <p:animEffect filter="fade"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43"/>
                                        </p:tgtEl>
                                        <p:attrNameLst>
                                          <p:attrName>style.visibility</p:attrName>
                                        </p:attrNameLst>
                                      </p:cBhvr>
                                      <p:to>
                                        <p:strVal val="visible"/>
                                      </p:to>
                                    </p:set>
                                    <p:animEffect filter="fade" transition="in">
                                      <p:cBhvr>
                                        <p:cTn dur="500" id="31"/>
                                        <p:tgtEl>
                                          <p:spTgt spid="43"/>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repeatCount="indefinite">
                                  <p:stCondLst>
                                    <p:cond delay="0"/>
                                  </p:stCondLst>
                                  <p:childTnLst>
                                    <p:set>
                                      <p:cBhvr>
                                        <p:cTn dur="1" fill="hold" id="35">
                                          <p:stCondLst>
                                            <p:cond delay="0"/>
                                          </p:stCondLst>
                                        </p:cTn>
                                        <p:tgtEl>
                                          <p:spTgt spid="35"/>
                                        </p:tgtEl>
                                        <p:attrNameLst>
                                          <p:attrName>style.visibility</p:attrName>
                                        </p:attrNameLst>
                                      </p:cBhvr>
                                      <p:to>
                                        <p:strVal val="visible"/>
                                      </p:to>
                                    </p:set>
                                    <p:animEffect filter="wipe(left)" transition="in">
                                      <p:cBhvr>
                                        <p:cTn dur="1000" id="36"/>
                                        <p:tgtEl>
                                          <p:spTgt spid="35"/>
                                        </p:tgtEl>
                                      </p:cBhvr>
                                    </p:animEffect>
                                  </p:childTnLst>
                                </p:cTn>
                              </p:par>
                              <p:par>
                                <p:cTn fill="hold" id="37" nodeType="withEffect" presetClass="entr" presetID="22" presetSubtype="2" repeatCount="indefinite">
                                  <p:stCondLst>
                                    <p:cond delay="0"/>
                                  </p:stCondLst>
                                  <p:childTnLst>
                                    <p:set>
                                      <p:cBhvr>
                                        <p:cTn dur="1" fill="hold" id="38">
                                          <p:stCondLst>
                                            <p:cond delay="0"/>
                                          </p:stCondLst>
                                        </p:cTn>
                                        <p:tgtEl>
                                          <p:spTgt spid="36"/>
                                        </p:tgtEl>
                                        <p:attrNameLst>
                                          <p:attrName>style.visibility</p:attrName>
                                        </p:attrNameLst>
                                      </p:cBhvr>
                                      <p:to>
                                        <p:strVal val="visible"/>
                                      </p:to>
                                    </p:set>
                                    <p:animEffect filter="wipe(right)" transition="in">
                                      <p:cBhvr>
                                        <p:cTn dur="1000" id="39"/>
                                        <p:tgtEl>
                                          <p:spTgt spid="36"/>
                                        </p:tgtEl>
                                      </p:cBhvr>
                                    </p:animEffect>
                                  </p:childTnLst>
                                </p:cTn>
                              </p:par>
                              <p:par>
                                <p:cTn fill="hold" id="40" nodeType="withEffect" presetClass="entr" presetID="22" presetSubtype="4">
                                  <p:stCondLst>
                                    <p:cond delay="0"/>
                                  </p:stCondLst>
                                  <p:childTnLst>
                                    <p:set>
                                      <p:cBhvr>
                                        <p:cTn dur="1" fill="hold" id="41">
                                          <p:stCondLst>
                                            <p:cond delay="0"/>
                                          </p:stCondLst>
                                        </p:cTn>
                                        <p:tgtEl>
                                          <p:spTgt spid="54"/>
                                        </p:tgtEl>
                                        <p:attrNameLst>
                                          <p:attrName>style.visibility</p:attrName>
                                        </p:attrNameLst>
                                      </p:cBhvr>
                                      <p:to>
                                        <p:strVal val="visible"/>
                                      </p:to>
                                    </p:set>
                                    <p:animEffect filter="wipe(down)" transition="in">
                                      <p:cBhvr>
                                        <p:cTn dur="1000" id="42"/>
                                        <p:tgtEl>
                                          <p:spTgt spid="54"/>
                                        </p:tgtEl>
                                      </p:cBhvr>
                                    </p:animEffect>
                                  </p:childTnLst>
                                </p:cTn>
                              </p:par>
                              <p:par>
                                <p:cTn fill="hold" id="43" nodeType="withEffect" presetClass="exit" presetID="22" presetSubtype="8" repeatCount="indefinite">
                                  <p:stCondLst>
                                    <p:cond delay="500"/>
                                  </p:stCondLst>
                                  <p:childTnLst>
                                    <p:animEffect filter="wipe(left)" transition="out">
                                      <p:cBhvr>
                                        <p:cTn dur="1000" id="44"/>
                                        <p:tgtEl>
                                          <p:spTgt spid="35"/>
                                        </p:tgtEl>
                                      </p:cBhvr>
                                    </p:animEffect>
                                    <p:set>
                                      <p:cBhvr>
                                        <p:cTn dur="1" fill="hold" id="45">
                                          <p:stCondLst>
                                            <p:cond delay="999"/>
                                          </p:stCondLst>
                                        </p:cTn>
                                        <p:tgtEl>
                                          <p:spTgt spid="35"/>
                                        </p:tgtEl>
                                        <p:attrNameLst>
                                          <p:attrName>style.visibility</p:attrName>
                                        </p:attrNameLst>
                                      </p:cBhvr>
                                      <p:to>
                                        <p:strVal val="hidden"/>
                                      </p:to>
                                    </p:set>
                                  </p:childTnLst>
                                </p:cTn>
                              </p:par>
                              <p:par>
                                <p:cTn fill="hold" id="46" nodeType="withEffect" presetClass="exit" presetID="22" presetSubtype="2" repeatCount="indefinite">
                                  <p:stCondLst>
                                    <p:cond delay="500"/>
                                  </p:stCondLst>
                                  <p:childTnLst>
                                    <p:animEffect filter="wipe(right)" transition="out">
                                      <p:cBhvr>
                                        <p:cTn dur="1000" id="47"/>
                                        <p:tgtEl>
                                          <p:spTgt spid="36"/>
                                        </p:tgtEl>
                                      </p:cBhvr>
                                    </p:animEffect>
                                    <p:set>
                                      <p:cBhvr>
                                        <p:cTn dur="1" fill="hold" id="48">
                                          <p:stCondLst>
                                            <p:cond delay="999"/>
                                          </p:stCondLst>
                                        </p:cTn>
                                        <p:tgtEl>
                                          <p:spTgt spid="36"/>
                                        </p:tgtEl>
                                        <p:attrNameLst>
                                          <p:attrName>style.visibility</p:attrName>
                                        </p:attrNameLst>
                                      </p:cBhvr>
                                      <p:to>
                                        <p:strVal val="hidden"/>
                                      </p:to>
                                    </p:set>
                                  </p:childTnLst>
                                </p:cTn>
                              </p:par>
                              <p:par>
                                <p:cTn fill="hold" id="49" nodeType="withEffect" presetClass="exit" presetID="22" presetSubtype="4">
                                  <p:stCondLst>
                                    <p:cond delay="500"/>
                                  </p:stCondLst>
                                  <p:childTnLst>
                                    <p:animEffect filter="wipe(down)" transition="out">
                                      <p:cBhvr>
                                        <p:cTn dur="1000" id="50"/>
                                        <p:tgtEl>
                                          <p:spTgt spid="54"/>
                                        </p:tgtEl>
                                      </p:cBhvr>
                                    </p:animEffect>
                                    <p:set>
                                      <p:cBhvr>
                                        <p:cTn dur="1" fill="hold" id="51">
                                          <p:stCondLst>
                                            <p:cond delay="999"/>
                                          </p:stCondLst>
                                        </p:cTn>
                                        <p:tgtEl>
                                          <p:spTgt spid="54"/>
                                        </p:tgtEl>
                                        <p:attrNameLst>
                                          <p:attrName>style.visibility</p:attrName>
                                        </p:attrNameLst>
                                      </p:cBhvr>
                                      <p:to>
                                        <p:strVal val="hidden"/>
                                      </p:to>
                                    </p:set>
                                  </p:childTnLst>
                                </p:cTn>
                              </p:par>
                            </p:childTnLst>
                          </p:cTn>
                        </p:par>
                        <p:par>
                          <p:cTn fill="hold" id="52">
                            <p:stCondLst>
                              <p:cond delay="1500"/>
                            </p:stCondLst>
                            <p:childTnLst>
                              <p:par>
                                <p:cTn fill="hold" id="53" nodeType="afterEffect" presetClass="exit" presetID="10" presetSubtype="0">
                                  <p:stCondLst>
                                    <p:cond delay="0"/>
                                  </p:stCondLst>
                                  <p:childTnLst>
                                    <p:animEffect filter="fade" transition="out">
                                      <p:cBhvr>
                                        <p:cTn dur="500" id="54"/>
                                        <p:tgtEl>
                                          <p:spTgt spid="5"/>
                                        </p:tgtEl>
                                      </p:cBhvr>
                                    </p:animEffect>
                                    <p:set>
                                      <p:cBhvr>
                                        <p:cTn dur="1" fill="hold" id="55">
                                          <p:stCondLst>
                                            <p:cond delay="499"/>
                                          </p:stCondLst>
                                        </p:cTn>
                                        <p:tgtEl>
                                          <p:spTgt spid="5"/>
                                        </p:tgtEl>
                                        <p:attrNameLst>
                                          <p:attrName>style.visibility</p:attrName>
                                        </p:attrNameLst>
                                      </p:cBhvr>
                                      <p:to>
                                        <p:strVal val="hidden"/>
                                      </p:to>
                                    </p:se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55"/>
                                        </p:tgtEl>
                                        <p:attrNameLst>
                                          <p:attrName>style.visibility</p:attrName>
                                        </p:attrNameLst>
                                      </p:cBhvr>
                                      <p:to>
                                        <p:strVal val="visible"/>
                                      </p:to>
                                    </p:set>
                                    <p:animEffect filter="fade" transition="in">
                                      <p:cBhvr>
                                        <p:cTn dur="500" id="60"/>
                                        <p:tgtEl>
                                          <p:spTgt spid="55"/>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56"/>
                                        </p:tgtEl>
                                        <p:attrNameLst>
                                          <p:attrName>style.visibility</p:attrName>
                                        </p:attrNameLst>
                                      </p:cBhvr>
                                      <p:to>
                                        <p:strVal val="visible"/>
                                      </p:to>
                                    </p:set>
                                    <p:animEffect filter="fade" transition="in">
                                      <p:cBhvr>
                                        <p:cTn dur="500" id="65"/>
                                        <p:tgtEl>
                                          <p:spTgt spid="5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55"/>
      <p:bldP animBg="1" grpId="0" spid="56"/>
    </p:bld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BAFD-AEFB-4CA5-83BB-DD761BE5746D}"/>
              </a:ext>
            </a:extLst>
          </p:cNvPr>
          <p:cNvSpPr>
            <a:spLocks noGrp="1"/>
          </p:cNvSpPr>
          <p:nvPr>
            <p:ph type="title"/>
          </p:nvPr>
        </p:nvSpPr>
        <p:spPr/>
        <p:txBody>
          <a:bodyPr/>
          <a:lstStyle/>
          <a:p txid="e6be1a4822b5de53030e1e1f53341131">
            <a:r>
              <a:rPr lang="en-GB"/>
              <a:t>UiO : Centre de collaboration de l'OMS</a:t>
            </a:r>
            <a:endParaRPr dirty="0" lang="en-GB"/>
          </a:p>
        </p:txBody>
      </p:sp>
      <p:cxnSp>
        <p:nvCxnSpPr>
          <p:cNvPr id="4" name="Straight Arrow Connector 3">
            <a:extLst>
              <a:ext uri="{FF2B5EF4-FFF2-40B4-BE49-F238E27FC236}">
                <a16:creationId xmlns:a16="http://schemas.microsoft.com/office/drawing/2014/main" id="{D6AB5704-C9B1-4F38-8019-6C7298FFBF6E}"/>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1188CA7-B66B-4F4F-97D9-74283DB9C8B6}"/>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45bce00d721741c76e555d1e0d701ce">
            <a:pPr algn="ctr"/>
            <a:r>
              <a:rPr dirty="0" lang="en-GB" sz="2400">
                <a:latin typeface="+mj-lt"/>
              </a:rPr>
              <a:t>2017</a:t>
            </a:r>
          </a:p>
        </p:txBody>
      </p:sp>
      <p:pic>
        <p:nvPicPr>
          <p:cNvPr descr="A picture containing logo  Description automatically generated" id="7" name="Picture 6">
            <a:extLst>
              <a:ext uri="{FF2B5EF4-FFF2-40B4-BE49-F238E27FC236}">
                <a16:creationId xmlns:a16="http://schemas.microsoft.com/office/drawing/2014/main" id="{9CC3E12A-190F-4288-BA2D-30B6C2B1C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4484" y="2437719"/>
            <a:ext cx="3046046" cy="932851"/>
          </a:xfrm>
          <a:prstGeom prst="rect">
            <a:avLst/>
          </a:prstGeom>
        </p:spPr>
      </p:pic>
      <p:pic>
        <p:nvPicPr>
          <p:cNvPr id="25" name="Picture 24">
            <a:extLst>
              <a:ext uri="{FF2B5EF4-FFF2-40B4-BE49-F238E27FC236}">
                <a16:creationId xmlns:a16="http://schemas.microsoft.com/office/drawing/2014/main" id="{9C9DEEAC-DF9E-4FA6-9C08-F2C0BFB9E0E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30317" y="1505639"/>
            <a:ext cx="4728237" cy="800101"/>
          </a:xfrm>
          <a:prstGeom prst="rect">
            <a:avLst/>
          </a:prstGeom>
        </p:spPr>
      </p:pic>
      <p:sp>
        <p:nvSpPr>
          <p:cNvPr id="26" name="TextBox 25">
            <a:extLst>
              <a:ext uri="{FF2B5EF4-FFF2-40B4-BE49-F238E27FC236}">
                <a16:creationId xmlns:a16="http://schemas.microsoft.com/office/drawing/2014/main" id="{9AC7FB85-43B4-41AA-B0B8-1CB6FD37C4FE}"/>
              </a:ext>
            </a:extLst>
          </p:cNvPr>
          <p:cNvSpPr txBox="1"/>
          <p:nvPr/>
        </p:nvSpPr>
        <p:spPr>
          <a:xfrm>
            <a:off x="4140200" y="3912269"/>
            <a:ext cx="3911600" cy="461665"/>
          </a:xfrm>
          <a:prstGeom prst="rect">
            <a:avLst/>
          </a:prstGeom>
          <a:noFill/>
        </p:spPr>
        <p:txBody>
          <a:bodyPr rtlCol="0" wrap="square">
            <a:spAutoFit/>
          </a:bodyPr>
          <a:lstStyle/>
          <a:p txid="07d6ff1bf018095123a12b238f3caa51">
            <a:pPr algn="l">
              <a:buClr>
                <a:srgbClr val="008CCF"/>
              </a:buClr>
            </a:pPr>
            <a:r>
              <a:rPr dirty="0" lang="en-GB" sz="2400"/>
              <a:t>Centre de collaboration de l'OMS</a:t>
            </a:r>
            <a:r>
              <a:rPr lang="en-GB" sz="2400"/>
            </a:r>
            <a:endParaRPr dirty="0" lang="en-GB" sz="2400"/>
          </a:p>
        </p:txBody>
      </p:sp>
      <p:sp>
        <p:nvSpPr>
          <p:cNvPr id="27" name="TextBox 26">
            <a:extLst>
              <a:ext uri="{FF2B5EF4-FFF2-40B4-BE49-F238E27FC236}">
                <a16:creationId xmlns:a16="http://schemas.microsoft.com/office/drawing/2014/main" id="{F048860D-ACB7-4645-8FB8-76CD4E7DD5A6}"/>
              </a:ext>
            </a:extLst>
          </p:cNvPr>
          <p:cNvSpPr txBox="1"/>
          <p:nvPr/>
        </p:nvSpPr>
        <p:spPr>
          <a:xfrm>
            <a:off x="3098800" y="3900238"/>
            <a:ext cx="6350000" cy="461665"/>
          </a:xfrm>
          <a:prstGeom prst="rect">
            <a:avLst/>
          </a:prstGeom>
          <a:noFill/>
        </p:spPr>
        <p:txBody>
          <a:bodyPr rtlCol="0" wrap="square">
            <a:spAutoFit/>
          </a:bodyPr>
          <a:lstStyle/>
          <a:p txid="a57c5702cddf34525f393a786d803b9a">
            <a:pPr algn="l">
              <a:buClr>
                <a:srgbClr val="008CCF"/>
              </a:buClr>
            </a:pPr>
            <a:r>
              <a:rPr dirty="0" lang="en-GB" sz="2400"/>
              <a:t>Renforcement des systèmes d'information sanitaire</a:t>
            </a:r>
          </a:p>
        </p:txBody>
      </p:sp>
    </p:spTree>
    <p:custDataLst>
      <p:tags r:id="rId1"/>
    </p:custDataLst>
    <p:extLst>
      <p:ext uri="{BB962C8B-B14F-4D97-AF65-F5344CB8AC3E}">
        <p14:creationId xmlns:p14="http://schemas.microsoft.com/office/powerpoint/2010/main" val="1350635406"/>
      </p:ext>
    </p:extLst>
  </p:cSld>
  <p:clrMapOvr>
    <a:masterClrMapping/>
  </p:clrMapOvr>
  <mc:AlternateContent xmlns:mc="http://schemas.openxmlformats.org/markup-compatibility/2006">
    <mc:Choice xmlns:p14="http://schemas.microsoft.com/office/powerpoint/2010/main" Requires="p14">
      <p:transition advTm="14040" p14:dur="700" spd="med">
        <p:fade/>
      </p:transition>
    </mc:Choice>
    <mc:Fallback>
      <p:transition advTm="140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10" presetSubtype="0">
                                  <p:stCondLst>
                                    <p:cond delay="0"/>
                                  </p:stCondLst>
                                  <p:childTnLst>
                                    <p:set>
                                      <p:cBhvr>
                                        <p:cTn dur="1" fill="hold" id="17">
                                          <p:stCondLst>
                                            <p:cond delay="0"/>
                                          </p:stCondLst>
                                        </p:cTn>
                                        <p:tgtEl>
                                          <p:spTgt spid="7"/>
                                        </p:tgtEl>
                                        <p:attrNameLst>
                                          <p:attrName>style.visibility</p:attrName>
                                        </p:attrNameLst>
                                      </p:cBhvr>
                                      <p:to>
                                        <p:strVal val="visible"/>
                                      </p:to>
                                    </p:set>
                                    <p:animEffect filter="fade" transition="in">
                                      <p:cBhvr>
                                        <p:cTn dur="500" id="18"/>
                                        <p:tgtEl>
                                          <p:spTgt spid="7"/>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7"/>
                                        </p:tgtEl>
                                        <p:attrNameLst>
                                          <p:attrName>style.visibility</p:attrName>
                                        </p:attrNameLst>
                                      </p:cBhvr>
                                      <p:to>
                                        <p:strVal val="visible"/>
                                      </p:to>
                                    </p:set>
                                    <p:animEffect filter="fade" transition="in">
                                      <p:cBhvr>
                                        <p:cTn dur="500" id="28"/>
                                        <p:tgtEl>
                                          <p:spTgt spid="27"/>
                                        </p:tgtEl>
                                      </p:cBhvr>
                                    </p:animEffect>
                                  </p:childTnLst>
                                </p:cTn>
                              </p:par>
                              <p:par>
                                <p:cTn fill="hold" grpId="1" id="29" nodeType="withEffect" presetClass="exit" presetID="10" presetSubtype="0">
                                  <p:stCondLst>
                                    <p:cond delay="0"/>
                                  </p:stCondLst>
                                  <p:childTnLst>
                                    <p:animEffect filter="fade" transition="out">
                                      <p:cBhvr>
                                        <p:cTn dur="500" id="30"/>
                                        <p:tgtEl>
                                          <p:spTgt spid="26"/>
                                        </p:tgtEl>
                                      </p:cBhvr>
                                    </p:animEffect>
                                    <p:set>
                                      <p:cBhvr>
                                        <p:cTn dur="1" fill="hold" id="31">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grpId="0" spid="26"/>
      <p:bldP grpId="1" spid="26"/>
      <p:bldP grpId="0" spid="27"/>
    </p:bld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BAFD-AEFB-4CA5-83BB-DD761BE5746D}"/>
              </a:ext>
            </a:extLst>
          </p:cNvPr>
          <p:cNvSpPr>
            <a:spLocks noGrp="1"/>
          </p:cNvSpPr>
          <p:nvPr>
            <p:ph type="title"/>
          </p:nvPr>
        </p:nvSpPr>
        <p:spPr/>
        <p:txBody>
          <a:bodyPr/>
          <a:lstStyle/>
          <a:p txid="7c60749a6ca2bd0510348d41287a54d0">
            <a:r>
              <a:rPr lang="en-GB"/>
              <a:t>Les packages de métadonnées</a:t>
            </a:r>
            <a:endParaRPr dirty="0" lang="en-GB"/>
          </a:p>
        </p:txBody>
      </p:sp>
      <p:cxnSp>
        <p:nvCxnSpPr>
          <p:cNvPr id="4" name="Straight Arrow Connector 3">
            <a:extLst>
              <a:ext uri="{FF2B5EF4-FFF2-40B4-BE49-F238E27FC236}">
                <a16:creationId xmlns:a16="http://schemas.microsoft.com/office/drawing/2014/main" id="{D6AB5704-C9B1-4F38-8019-6C7298FFBF6E}"/>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1188CA7-B66B-4F4F-97D9-74283DB9C8B6}"/>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45bce00d721741c76e555d1e0d701ce">
            <a:pPr algn="ctr"/>
            <a:r>
              <a:rPr dirty="0" lang="en-GB" sz="2400">
                <a:latin typeface="+mj-lt"/>
              </a:rPr>
              <a:t>2017</a:t>
            </a:r>
          </a:p>
        </p:txBody>
      </p:sp>
      <p:sp>
        <p:nvSpPr>
          <p:cNvPr id="3" name="Rectangle: Rounded Corners 2">
            <a:extLst>
              <a:ext uri="{FF2B5EF4-FFF2-40B4-BE49-F238E27FC236}">
                <a16:creationId xmlns:a16="http://schemas.microsoft.com/office/drawing/2014/main" id="{04A6063B-7B23-4E01-8319-64C6C3E9092B}"/>
              </a:ext>
            </a:extLst>
          </p:cNvPr>
          <p:cNvSpPr/>
          <p:nvPr/>
        </p:nvSpPr>
        <p:spPr>
          <a:xfrm>
            <a:off x="4257676" y="4642199"/>
            <a:ext cx="3676648"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3fca2f1a23969fec7ef1619159715e16">
            <a:pPr algn="ctr"/>
            <a:r>
              <a:rPr dirty="0" lang="en-GB" sz="2800"/>
              <a:t>Package de métadonnées</a:t>
            </a:r>
          </a:p>
        </p:txBody>
      </p:sp>
      <p:pic>
        <p:nvPicPr>
          <p:cNvPr id="24" name="Picture 23">
            <a:extLst>
              <a:ext uri="{FF2B5EF4-FFF2-40B4-BE49-F238E27FC236}">
                <a16:creationId xmlns:a16="http://schemas.microsoft.com/office/drawing/2014/main" id="{587FD068-0F4B-4319-B0A8-D17D33F2B3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944" y="3037920"/>
            <a:ext cx="1545998" cy="1545998"/>
          </a:xfrm>
          <a:prstGeom prst="rect">
            <a:avLst/>
          </a:prstGeom>
        </p:spPr>
      </p:pic>
      <p:pic>
        <p:nvPicPr>
          <p:cNvPr id="29" name="Picture 28">
            <a:extLst>
              <a:ext uri="{FF2B5EF4-FFF2-40B4-BE49-F238E27FC236}">
                <a16:creationId xmlns:a16="http://schemas.microsoft.com/office/drawing/2014/main" id="{536A535C-5CB0-4469-A1F2-180579AE53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4778" y="3037920"/>
            <a:ext cx="1545998" cy="1545998"/>
          </a:xfrm>
          <a:prstGeom prst="rect">
            <a:avLst/>
          </a:prstGeom>
        </p:spPr>
      </p:pic>
      <p:pic>
        <p:nvPicPr>
          <p:cNvPr id="31" name="Picture 30">
            <a:extLst>
              <a:ext uri="{FF2B5EF4-FFF2-40B4-BE49-F238E27FC236}">
                <a16:creationId xmlns:a16="http://schemas.microsoft.com/office/drawing/2014/main" id="{24A5E898-E5CD-4771-8723-DB73231800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5612" y="3037920"/>
            <a:ext cx="1545998" cy="1545998"/>
          </a:xfrm>
          <a:prstGeom prst="rect">
            <a:avLst/>
          </a:prstGeom>
        </p:spPr>
      </p:pic>
      <p:pic>
        <p:nvPicPr>
          <p:cNvPr id="35" name="Picture 34">
            <a:extLst>
              <a:ext uri="{FF2B5EF4-FFF2-40B4-BE49-F238E27FC236}">
                <a16:creationId xmlns:a16="http://schemas.microsoft.com/office/drawing/2014/main" id="{46864314-689D-4CBD-ACAB-204F3E0FE0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51861" y="1582390"/>
            <a:ext cx="1545998" cy="1545998"/>
          </a:xfrm>
          <a:prstGeom prst="rect">
            <a:avLst/>
          </a:prstGeom>
        </p:spPr>
      </p:pic>
      <p:pic>
        <p:nvPicPr>
          <p:cNvPr id="37" name="Picture 36">
            <a:extLst>
              <a:ext uri="{FF2B5EF4-FFF2-40B4-BE49-F238E27FC236}">
                <a16:creationId xmlns:a16="http://schemas.microsoft.com/office/drawing/2014/main" id="{FD78E161-FC29-45FD-B894-995031AFF5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9361" y="1582390"/>
            <a:ext cx="1545998" cy="1545998"/>
          </a:xfrm>
          <a:prstGeom prst="rect">
            <a:avLst/>
          </a:prstGeom>
        </p:spPr>
      </p:pic>
      <p:pic>
        <p:nvPicPr>
          <p:cNvPr id="39" name="Picture 38">
            <a:extLst>
              <a:ext uri="{FF2B5EF4-FFF2-40B4-BE49-F238E27FC236}">
                <a16:creationId xmlns:a16="http://schemas.microsoft.com/office/drawing/2014/main" id="{FE6B0921-9EA9-4A16-9A5C-14BA6F207D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90195" y="1582390"/>
            <a:ext cx="1545998" cy="1545998"/>
          </a:xfrm>
          <a:prstGeom prst="rect">
            <a:avLst/>
          </a:prstGeom>
        </p:spPr>
      </p:pic>
      <p:pic>
        <p:nvPicPr>
          <p:cNvPr descr="Icon  Description automatically generated" id="59" name="Picture 58">
            <a:extLst>
              <a:ext uri="{FF2B5EF4-FFF2-40B4-BE49-F238E27FC236}">
                <a16:creationId xmlns:a16="http://schemas.microsoft.com/office/drawing/2014/main" id="{9907C4B2-40AD-4EEA-A4E6-A9CA1E3184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1029" y="1582390"/>
            <a:ext cx="1545998" cy="1545998"/>
          </a:xfrm>
          <a:prstGeom prst="rect">
            <a:avLst/>
          </a:prstGeom>
        </p:spPr>
      </p:pic>
      <p:pic>
        <p:nvPicPr>
          <p:cNvPr descr="Logo, icon  Description automatically generated" id="61" name="Picture 60">
            <a:extLst>
              <a:ext uri="{FF2B5EF4-FFF2-40B4-BE49-F238E27FC236}">
                <a16:creationId xmlns:a16="http://schemas.microsoft.com/office/drawing/2014/main" id="{57761E1E-0ECA-4040-8454-07B32AB7C9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6446" y="3045351"/>
            <a:ext cx="1545999" cy="1545999"/>
          </a:xfrm>
          <a:prstGeom prst="rect">
            <a:avLst/>
          </a:prstGeom>
        </p:spPr>
      </p:pic>
    </p:spTree>
    <p:custDataLst>
      <p:tags r:id="rId1"/>
    </p:custDataLst>
    <p:extLst>
      <p:ext uri="{BB962C8B-B14F-4D97-AF65-F5344CB8AC3E}">
        <p14:creationId xmlns:p14="http://schemas.microsoft.com/office/powerpoint/2010/main" val="699447755"/>
      </p:ext>
    </p:extLst>
  </p:cSld>
  <p:clrMapOvr>
    <a:masterClrMapping/>
  </p:clrMapOvr>
  <mc:AlternateContent xmlns:mc="http://schemas.openxmlformats.org/markup-compatibility/2006">
    <mc:Choice xmlns:p14="http://schemas.microsoft.com/office/powerpoint/2010/main" Requires="p14">
      <p:transition advTm="14664" p14:dur="700" spd="med">
        <p:fade/>
      </p:transition>
    </mc:Choice>
    <mc:Fallback>
      <p:transition advTm="146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3"/>
                                        </p:tgtEl>
                                        <p:attrNameLst>
                                          <p:attrName>style.visibility</p:attrName>
                                        </p:attrNameLst>
                                      </p:cBhvr>
                                      <p:to>
                                        <p:strVal val="visible"/>
                                      </p:to>
                                    </p:set>
                                    <p:animEffect filter="wipe(left)" transition="in">
                                      <p:cBhvr>
                                        <p:cTn dur="500" id="7"/>
                                        <p:tgtEl>
                                          <p:spTgt spid="3"/>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37"/>
                                        </p:tgtEl>
                                        <p:attrNameLst>
                                          <p:attrName>style.visibility</p:attrName>
                                        </p:attrNameLst>
                                      </p:cBhvr>
                                      <p:to>
                                        <p:strVal val="visible"/>
                                      </p:to>
                                    </p:set>
                                    <p:animEffect filter="fade" transition="in">
                                      <p:cBhvr>
                                        <p:cTn dur="250" id="11"/>
                                        <p:tgtEl>
                                          <p:spTgt spid="37"/>
                                        </p:tgtEl>
                                      </p:cBhvr>
                                    </p:animEffect>
                                  </p:childTnLst>
                                </p:cTn>
                              </p:par>
                            </p:childTnLst>
                          </p:cTn>
                        </p:par>
                        <p:par>
                          <p:cTn fill="hold" id="12">
                            <p:stCondLst>
                              <p:cond delay="750"/>
                            </p:stCondLst>
                            <p:childTnLst>
                              <p:par>
                                <p:cTn fill="hold" id="13" nodeType="afterEffect" presetClass="entr" presetID="10" presetSubtype="0">
                                  <p:stCondLst>
                                    <p:cond delay="0"/>
                                  </p:stCondLst>
                                  <p:childTnLst>
                                    <p:set>
                                      <p:cBhvr>
                                        <p:cTn dur="1" fill="hold" id="14">
                                          <p:stCondLst>
                                            <p:cond delay="0"/>
                                          </p:stCondLst>
                                        </p:cTn>
                                        <p:tgtEl>
                                          <p:spTgt spid="39"/>
                                        </p:tgtEl>
                                        <p:attrNameLst>
                                          <p:attrName>style.visibility</p:attrName>
                                        </p:attrNameLst>
                                      </p:cBhvr>
                                      <p:to>
                                        <p:strVal val="visible"/>
                                      </p:to>
                                    </p:set>
                                    <p:animEffect filter="fade" transition="in">
                                      <p:cBhvr>
                                        <p:cTn dur="250" id="15"/>
                                        <p:tgtEl>
                                          <p:spTgt spid="39"/>
                                        </p:tgtEl>
                                      </p:cBhvr>
                                    </p:animEffect>
                                  </p:childTnLst>
                                </p:cTn>
                              </p:par>
                            </p:childTnLst>
                          </p:cTn>
                        </p:par>
                        <p:par>
                          <p:cTn fill="hold" id="16">
                            <p:stCondLst>
                              <p:cond delay="1000"/>
                            </p:stCondLst>
                            <p:childTnLst>
                              <p:par>
                                <p:cTn fill="hold" id="17" nodeType="afterEffect" presetClass="entr" presetID="10" presetSubtype="0">
                                  <p:stCondLst>
                                    <p:cond delay="0"/>
                                  </p:stCondLst>
                                  <p:childTnLst>
                                    <p:set>
                                      <p:cBhvr>
                                        <p:cTn dur="1" fill="hold" id="18">
                                          <p:stCondLst>
                                            <p:cond delay="0"/>
                                          </p:stCondLst>
                                        </p:cTn>
                                        <p:tgtEl>
                                          <p:spTgt spid="59"/>
                                        </p:tgtEl>
                                        <p:attrNameLst>
                                          <p:attrName>style.visibility</p:attrName>
                                        </p:attrNameLst>
                                      </p:cBhvr>
                                      <p:to>
                                        <p:strVal val="visible"/>
                                      </p:to>
                                    </p:set>
                                    <p:animEffect filter="fade" transition="in">
                                      <p:cBhvr>
                                        <p:cTn dur="250" id="19"/>
                                        <p:tgtEl>
                                          <p:spTgt spid="59"/>
                                        </p:tgtEl>
                                      </p:cBhvr>
                                    </p:animEffect>
                                  </p:childTnLst>
                                </p:cTn>
                              </p:par>
                            </p:childTnLst>
                          </p:cTn>
                        </p:par>
                        <p:par>
                          <p:cTn fill="hold" id="20">
                            <p:stCondLst>
                              <p:cond delay="1250"/>
                            </p:stCondLst>
                            <p:childTnLst>
                              <p:par>
                                <p:cTn fill="hold" id="21" nodeType="afterEffect" presetClass="entr" presetID="10" presetSubtype="0">
                                  <p:stCondLst>
                                    <p:cond delay="0"/>
                                  </p:stCondLst>
                                  <p:childTnLst>
                                    <p:set>
                                      <p:cBhvr>
                                        <p:cTn dur="1" fill="hold" id="22">
                                          <p:stCondLst>
                                            <p:cond delay="0"/>
                                          </p:stCondLst>
                                        </p:cTn>
                                        <p:tgtEl>
                                          <p:spTgt spid="35"/>
                                        </p:tgtEl>
                                        <p:attrNameLst>
                                          <p:attrName>style.visibility</p:attrName>
                                        </p:attrNameLst>
                                      </p:cBhvr>
                                      <p:to>
                                        <p:strVal val="visible"/>
                                      </p:to>
                                    </p:set>
                                    <p:animEffect filter="fade" transition="in">
                                      <p:cBhvr>
                                        <p:cTn dur="250" id="23"/>
                                        <p:tgtEl>
                                          <p:spTgt spid="35"/>
                                        </p:tgtEl>
                                      </p:cBhvr>
                                    </p:animEffect>
                                  </p:childTnLst>
                                </p:cTn>
                              </p:par>
                            </p:childTnLst>
                          </p:cTn>
                        </p:par>
                        <p:par>
                          <p:cTn fill="hold" id="24">
                            <p:stCondLst>
                              <p:cond delay="1500"/>
                            </p:stCondLst>
                            <p:childTnLst>
                              <p:par>
                                <p:cTn fill="hold" id="25" nodeType="afterEffect" presetClass="entr" presetID="10" presetSubtype="0">
                                  <p:stCondLst>
                                    <p:cond delay="0"/>
                                  </p:stCondLst>
                                  <p:childTnLst>
                                    <p:set>
                                      <p:cBhvr>
                                        <p:cTn dur="1" fill="hold" id="26">
                                          <p:stCondLst>
                                            <p:cond delay="0"/>
                                          </p:stCondLst>
                                        </p:cTn>
                                        <p:tgtEl>
                                          <p:spTgt spid="24"/>
                                        </p:tgtEl>
                                        <p:attrNameLst>
                                          <p:attrName>style.visibility</p:attrName>
                                        </p:attrNameLst>
                                      </p:cBhvr>
                                      <p:to>
                                        <p:strVal val="visible"/>
                                      </p:to>
                                    </p:set>
                                    <p:animEffect filter="fade" transition="in">
                                      <p:cBhvr>
                                        <p:cTn dur="250" id="27"/>
                                        <p:tgtEl>
                                          <p:spTgt spid="24"/>
                                        </p:tgtEl>
                                      </p:cBhvr>
                                    </p:animEffect>
                                  </p:childTnLst>
                                </p:cTn>
                              </p:par>
                            </p:childTnLst>
                          </p:cTn>
                        </p:par>
                        <p:par>
                          <p:cTn fill="hold" id="28">
                            <p:stCondLst>
                              <p:cond delay="1750"/>
                            </p:stCondLst>
                            <p:childTnLst>
                              <p:par>
                                <p:cTn fill="hold" id="29" nodeType="afterEffect" presetClass="entr" presetID="10" presetSubtype="0">
                                  <p:stCondLst>
                                    <p:cond delay="0"/>
                                  </p:stCondLst>
                                  <p:childTnLst>
                                    <p:set>
                                      <p:cBhvr>
                                        <p:cTn dur="1" fill="hold" id="30">
                                          <p:stCondLst>
                                            <p:cond delay="0"/>
                                          </p:stCondLst>
                                        </p:cTn>
                                        <p:tgtEl>
                                          <p:spTgt spid="29"/>
                                        </p:tgtEl>
                                        <p:attrNameLst>
                                          <p:attrName>style.visibility</p:attrName>
                                        </p:attrNameLst>
                                      </p:cBhvr>
                                      <p:to>
                                        <p:strVal val="visible"/>
                                      </p:to>
                                    </p:set>
                                    <p:animEffect filter="fade" transition="in">
                                      <p:cBhvr>
                                        <p:cTn dur="250" id="31"/>
                                        <p:tgtEl>
                                          <p:spTgt spid="29"/>
                                        </p:tgtEl>
                                      </p:cBhvr>
                                    </p:animEffect>
                                  </p:childTnLst>
                                </p:cTn>
                              </p:par>
                            </p:childTnLst>
                          </p:cTn>
                        </p:par>
                        <p:par>
                          <p:cTn fill="hold" id="32">
                            <p:stCondLst>
                              <p:cond delay="2000"/>
                            </p:stCondLst>
                            <p:childTnLst>
                              <p:par>
                                <p:cTn fill="hold" id="33" nodeType="afterEffect" presetClass="entr" presetID="10" presetSubtype="0">
                                  <p:stCondLst>
                                    <p:cond delay="0"/>
                                  </p:stCondLst>
                                  <p:childTnLst>
                                    <p:set>
                                      <p:cBhvr>
                                        <p:cTn dur="1" fill="hold" id="34">
                                          <p:stCondLst>
                                            <p:cond delay="0"/>
                                          </p:stCondLst>
                                        </p:cTn>
                                        <p:tgtEl>
                                          <p:spTgt spid="31"/>
                                        </p:tgtEl>
                                        <p:attrNameLst>
                                          <p:attrName>style.visibility</p:attrName>
                                        </p:attrNameLst>
                                      </p:cBhvr>
                                      <p:to>
                                        <p:strVal val="visible"/>
                                      </p:to>
                                    </p:set>
                                    <p:animEffect filter="fade" transition="in">
                                      <p:cBhvr>
                                        <p:cTn dur="250" id="35"/>
                                        <p:tgtEl>
                                          <p:spTgt spid="31"/>
                                        </p:tgtEl>
                                      </p:cBhvr>
                                    </p:animEffect>
                                  </p:childTnLst>
                                </p:cTn>
                              </p:par>
                            </p:childTnLst>
                          </p:cTn>
                        </p:par>
                        <p:par>
                          <p:cTn fill="hold" id="36">
                            <p:stCondLst>
                              <p:cond delay="2250"/>
                            </p:stCondLst>
                            <p:childTnLst>
                              <p:par>
                                <p:cTn fill="hold" id="37" nodeType="afterEffect" presetClass="entr" presetID="10" presetSubtype="0">
                                  <p:stCondLst>
                                    <p:cond delay="0"/>
                                  </p:stCondLst>
                                  <p:childTnLst>
                                    <p:set>
                                      <p:cBhvr>
                                        <p:cTn dur="1" fill="hold" id="38">
                                          <p:stCondLst>
                                            <p:cond delay="0"/>
                                          </p:stCondLst>
                                        </p:cTn>
                                        <p:tgtEl>
                                          <p:spTgt spid="61"/>
                                        </p:tgtEl>
                                        <p:attrNameLst>
                                          <p:attrName>style.visibility</p:attrName>
                                        </p:attrNameLst>
                                      </p:cBhvr>
                                      <p:to>
                                        <p:strVal val="visible"/>
                                      </p:to>
                                    </p:set>
                                    <p:animEffect filter="fade" transition="in">
                                      <p:cBhvr>
                                        <p:cTn dur="250" id="39"/>
                                        <p:tgtEl>
                                          <p:spTgt spid="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E8FD1-E493-44D8-8755-0FA35A070E19}"/>
              </a:ext>
            </a:extLst>
          </p:cNvPr>
          <p:cNvSpPr>
            <a:spLocks noGrp="1"/>
          </p:cNvSpPr>
          <p:nvPr>
            <p:ph type="title"/>
          </p:nvPr>
        </p:nvSpPr>
        <p:spPr/>
        <p:txBody>
          <a:bodyPr/>
          <a:lstStyle/>
          <a:p txid="7444bb81d189b00af28d86e79d8398db">
            <a:r>
              <a:rPr lang="en-GB"/>
              <a:t>Communauté de pratique de DHIS2</a:t>
            </a:r>
            <a:endParaRPr dirty="0" lang="en-GB"/>
          </a:p>
        </p:txBody>
      </p:sp>
      <p:cxnSp>
        <p:nvCxnSpPr>
          <p:cNvPr id="4" name="Straight Arrow Connector 3">
            <a:extLst>
              <a:ext uri="{FF2B5EF4-FFF2-40B4-BE49-F238E27FC236}">
                <a16:creationId xmlns:a16="http://schemas.microsoft.com/office/drawing/2014/main" id="{1117C019-ED2F-4447-875F-16AC8FD4AC47}"/>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140AF29-00BB-4940-B63B-BD9AF262F79F}"/>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ac7776cf86374f6a8cbbd1c02f5528d">
            <a:pPr algn="ctr"/>
            <a:r>
              <a:rPr dirty="0" lang="en-GB" sz="2400">
                <a:latin typeface="+mj-lt"/>
              </a:rPr>
              <a:t>2018</a:t>
            </a:r>
          </a:p>
        </p:txBody>
      </p:sp>
      <p:pic>
        <p:nvPicPr>
          <p:cNvPr descr="Logo  Description automatically generated" id="7" name="Picture 6">
            <a:extLst>
              <a:ext uri="{FF2B5EF4-FFF2-40B4-BE49-F238E27FC236}">
                <a16:creationId xmlns:a16="http://schemas.microsoft.com/office/drawing/2014/main" id="{0EA8E14A-E9FE-4109-B2DD-0DDCCD51F7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00" y="2726448"/>
            <a:ext cx="7366000" cy="936040"/>
          </a:xfrm>
          <a:prstGeom prst="rect">
            <a:avLst/>
          </a:prstGeom>
        </p:spPr>
      </p:pic>
      <p:pic>
        <p:nvPicPr>
          <p:cNvPr descr="Icon  Description automatically generated" id="9" name="Picture 8">
            <a:extLst>
              <a:ext uri="{FF2B5EF4-FFF2-40B4-BE49-F238E27FC236}">
                <a16:creationId xmlns:a16="http://schemas.microsoft.com/office/drawing/2014/main" id="{2430308E-754F-4B44-90B8-73944BBFC9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7875" y="3662488"/>
            <a:ext cx="2527042" cy="1782882"/>
          </a:xfrm>
          <a:prstGeom prst="rect">
            <a:avLst/>
          </a:prstGeom>
        </p:spPr>
      </p:pic>
      <p:pic>
        <p:nvPicPr>
          <p:cNvPr descr="Icon  Description automatically generated" id="12" name="Picture 11">
            <a:extLst>
              <a:ext uri="{FF2B5EF4-FFF2-40B4-BE49-F238E27FC236}">
                <a16:creationId xmlns:a16="http://schemas.microsoft.com/office/drawing/2014/main" id="{1220CE03-FA00-4CFF-96D2-2CC31C82DF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2371" y="3662488"/>
            <a:ext cx="1353429" cy="1450974"/>
          </a:xfrm>
          <a:prstGeom prst="rect">
            <a:avLst/>
          </a:prstGeom>
        </p:spPr>
      </p:pic>
    </p:spTree>
    <p:custDataLst>
      <p:tags r:id="rId1"/>
    </p:custDataLst>
    <p:extLst>
      <p:ext uri="{BB962C8B-B14F-4D97-AF65-F5344CB8AC3E}">
        <p14:creationId xmlns:p14="http://schemas.microsoft.com/office/powerpoint/2010/main" val="3814850430"/>
      </p:ext>
    </p:extLst>
  </p:cSld>
  <p:clrMapOvr>
    <a:masterClrMapping/>
  </p:clrMapOvr>
  <mc:AlternateContent xmlns:mc="http://schemas.openxmlformats.org/markup-compatibility/2006">
    <mc:Choice xmlns:p14="http://schemas.microsoft.com/office/powerpoint/2010/main" Requires="p14">
      <p:transition advTm="16008" p14:dur="700" spd="med">
        <p:fade/>
      </p:transition>
    </mc:Choice>
    <mc:Fallback>
      <p:transition advTm="1600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1+#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42"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anim calcmode="lin" valueType="num">
                                      <p:cBhvr>
                                        <p:cTn dur="500" fill="hold" id="14"/>
                                        <p:tgtEl>
                                          <p:spTgt spid="12"/>
                                        </p:tgtEl>
                                        <p:attrNameLst>
                                          <p:attrName>ppt_x</p:attrName>
                                        </p:attrNameLst>
                                      </p:cBhvr>
                                      <p:tavLst>
                                        <p:tav tm="0">
                                          <p:val>
                                            <p:strVal val="#ppt_x"/>
                                          </p:val>
                                        </p:tav>
                                        <p:tav tm="100000">
                                          <p:val>
                                            <p:strVal val="#ppt_x"/>
                                          </p:val>
                                        </p:tav>
                                      </p:tavLst>
                                    </p:anim>
                                    <p:anim calcmode="lin" valueType="num">
                                      <p:cBhvr>
                                        <p:cTn dur="500" fill="hold" id="15"/>
                                        <p:tgtEl>
                                          <p:spTgt spid="12"/>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42" presetSubtype="0">
                                  <p:stCondLst>
                                    <p:cond delay="0"/>
                                  </p:stCondLst>
                                  <p:childTnLst>
                                    <p:set>
                                      <p:cBhvr>
                                        <p:cTn dur="1" fill="hold" id="19">
                                          <p:stCondLst>
                                            <p:cond delay="0"/>
                                          </p:stCondLst>
                                        </p:cTn>
                                        <p:tgtEl>
                                          <p:spTgt spid="9"/>
                                        </p:tgtEl>
                                        <p:attrNameLst>
                                          <p:attrName>style.visibility</p:attrName>
                                        </p:attrNameLst>
                                      </p:cBhvr>
                                      <p:to>
                                        <p:strVal val="visible"/>
                                      </p:to>
                                    </p:set>
                                    <p:animEffect filter="fade" transition="in">
                                      <p:cBhvr>
                                        <p:cTn dur="500" id="20"/>
                                        <p:tgtEl>
                                          <p:spTgt spid="9"/>
                                        </p:tgtEl>
                                      </p:cBhvr>
                                    </p:animEffect>
                                    <p:anim calcmode="lin" valueType="num">
                                      <p:cBhvr>
                                        <p:cTn dur="500" fill="hold" id="21"/>
                                        <p:tgtEl>
                                          <p:spTgt spid="9"/>
                                        </p:tgtEl>
                                        <p:attrNameLst>
                                          <p:attrName>ppt_x</p:attrName>
                                        </p:attrNameLst>
                                      </p:cBhvr>
                                      <p:tavLst>
                                        <p:tav tm="0">
                                          <p:val>
                                            <p:strVal val="#ppt_x"/>
                                          </p:val>
                                        </p:tav>
                                        <p:tav tm="100000">
                                          <p:val>
                                            <p:strVal val="#ppt_x"/>
                                          </p:val>
                                        </p:tav>
                                      </p:tavLst>
                                    </p:anim>
                                    <p:anim calcmode="lin" valueType="num">
                                      <p:cBhvr>
                                        <p:cTn dur="500" fill="hold" id="22"/>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5965B5D4-72CC-4270-8989-55744109FC94}"/>
              </a:ext>
            </a:extLst>
          </p:cNvPr>
          <p:cNvGrpSpPr/>
          <p:nvPr/>
        </p:nvGrpSpPr>
        <p:grpSpPr>
          <a:xfrm>
            <a:off x="5955954" y="1398697"/>
            <a:ext cx="4846152" cy="4284199"/>
            <a:chOff x="4268358" y="487293"/>
            <a:chExt cx="6638608" cy="5868804"/>
          </a:xfrm>
        </p:grpSpPr>
        <p:sp>
          <p:nvSpPr>
            <p:cNvPr id="101" name="Graphic 10">
              <a:extLst>
                <a:ext uri="{FF2B5EF4-FFF2-40B4-BE49-F238E27FC236}">
                  <a16:creationId xmlns:a16="http://schemas.microsoft.com/office/drawing/2014/main" id="{B5ABAB6B-3909-43D8-8D24-1765797C6E2F}"/>
                </a:ext>
              </a:extLst>
            </p:cNvPr>
            <p:cNvSpPr/>
            <p:nvPr/>
          </p:nvSpPr>
          <p:spPr>
            <a:xfrm>
              <a:off x="5055970" y="2712748"/>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grpSp>
          <p:nvGrpSpPr>
            <p:cNvPr id="3" name="Group 2">
              <a:extLst>
                <a:ext uri="{FF2B5EF4-FFF2-40B4-BE49-F238E27FC236}">
                  <a16:creationId xmlns:a16="http://schemas.microsoft.com/office/drawing/2014/main" id="{642D7CE8-DEF7-4BED-87B0-2740594937A3}"/>
                </a:ext>
              </a:extLst>
            </p:cNvPr>
            <p:cNvGrpSpPr/>
            <p:nvPr/>
          </p:nvGrpSpPr>
          <p:grpSpPr>
            <a:xfrm>
              <a:off x="4268358" y="487293"/>
              <a:ext cx="6638608" cy="5868804"/>
              <a:chOff x="4248623" y="502238"/>
              <a:chExt cx="6638608" cy="5868804"/>
            </a:xfrm>
          </p:grpSpPr>
          <p:grpSp>
            <p:nvGrpSpPr>
              <p:cNvPr id="5" name="Graphic 10">
                <a:extLst>
                  <a:ext uri="{FF2B5EF4-FFF2-40B4-BE49-F238E27FC236}">
                    <a16:creationId xmlns:a16="http://schemas.microsoft.com/office/drawing/2014/main" id="{D7F6DAD1-5488-435F-B692-E019C1F999E9}"/>
                  </a:ext>
                </a:extLst>
              </p:cNvPr>
              <p:cNvGrpSpPr/>
              <p:nvPr/>
            </p:nvGrpSpPr>
            <p:grpSpPr>
              <a:xfrm>
                <a:off x="4248623" y="502238"/>
                <a:ext cx="6638608" cy="5868804"/>
                <a:chOff x="4248623" y="502238"/>
                <a:chExt cx="6638608" cy="5868804"/>
              </a:xfrm>
              <a:solidFill>
                <a:srgbClr val="A0ADBA"/>
              </a:solidFill>
            </p:grpSpPr>
            <p:sp>
              <p:nvSpPr>
                <p:cNvPr id="6" name="Graphic 10">
                  <a:extLst>
                    <a:ext uri="{FF2B5EF4-FFF2-40B4-BE49-F238E27FC236}">
                      <a16:creationId xmlns:a16="http://schemas.microsoft.com/office/drawing/2014/main" id="{833ABC97-B4CC-4CAE-B186-6A9DCF95DF7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 name="Graphic 10">
                  <a:extLst>
                    <a:ext uri="{FF2B5EF4-FFF2-40B4-BE49-F238E27FC236}">
                      <a16:creationId xmlns:a16="http://schemas.microsoft.com/office/drawing/2014/main" id="{27616CC2-4F83-448C-8733-96F2CA0985B7}"/>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149D7677-C7BD-47CE-A749-1E5A35626511}"/>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4E1C463B-5DAC-4502-BB26-B93CCF731EF3}"/>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6B6350E1-2D3E-4AF8-99C0-CEFC3A5DAD3A}"/>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C41D9A1-F683-431F-AA52-642F7D4C2CEC}"/>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56A5CF8E-F60C-446D-A940-0F3E07541267}"/>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90592ED3-D356-42D5-B87F-375D73D65AD4}"/>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EAF7026C-4127-485F-9F77-B15517B7C624}"/>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BB689126-DBC8-46B0-9EF0-FEC54529F14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D1620EF9-7DEB-424B-A221-94B90289D279}"/>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879BA88F-B7E9-46E6-824A-5EA2AD0901EC}"/>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F21DB0B8-FD66-4201-B7A9-28C26037357A}"/>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06425DF8-6B2B-43F1-89D2-1D43DE628218}"/>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13578AA9-7506-4F4B-8D2E-F249961C2D73}"/>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94EC1FD9-6437-4DC5-A171-AFCB0B4A052A}"/>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F6B4BE30-50A4-45AE-99FB-D89A6D007089}"/>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767A2F9A-AEAC-4066-B340-150135342835}"/>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95E646CC-43E1-4E2C-A008-D080A631E357}"/>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851ABA30-888F-431B-A11D-7B1732315EE5}"/>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07C3C589-EC8C-4C5B-B226-BA02337074D9}"/>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7A7BFF0-3F17-4D72-A427-C4EAF19294AB}"/>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ACEEA8A1-1C87-42D6-B638-B18791C879D8}"/>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7484722F-B175-4001-9B36-8952A037DEB4}"/>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B36DCF43-BAEB-413C-B172-364F3C2E8DBD}"/>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DF869847-0C1D-4830-8346-46876906E3F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3F342662-D262-4DFA-8BD4-9AA221D50A0C}"/>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DC7F4EF5-9B8F-4B7E-A31E-720FAEC96113}"/>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356A9F9E-F5E9-487A-9C57-059345200575}"/>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A8634829-B565-42D2-80D8-23421D360E05}"/>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45C1D5E-EBB1-4838-B920-6D2192E6DF82}"/>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E7DCC38D-DBEB-434F-BBF3-401FA5BCE587}"/>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B40055E0-E6C2-4EA1-BB48-C4E9A7177522}"/>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A093EC4-FC72-4889-830B-1F58569CD238}"/>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08A89BC8-0627-44E0-9CF0-84C595F817F5}"/>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7B3A5797-3A10-4775-A4AC-635607445EFC}"/>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385BFD06-56BE-49F7-91AB-79EB444143A8}"/>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A6A8173B-6855-4E92-A356-83D4EA6687B7}"/>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D6AFC09A-3B62-4DE1-B296-6B613F678F37}"/>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1D1C7D1E-38A2-44F7-9FDE-3BAF7A5DB3A3}"/>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ED8E9085-FD88-457E-AF0D-3B7625B86ED8}"/>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E9269670-A971-4854-8B82-4CD7A5C5F893}"/>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6382ED8D-822F-4C48-A2D9-C2089B979953}"/>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07836F4-1833-464E-AAB5-7A7846BBF008}"/>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6DF4394-9428-4D18-9FC3-B3A84F7923CC}"/>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4A356A46-F49C-4CD5-A887-635A0A9BF5AF}"/>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E0352BC7-7449-456E-BAD8-C1090736EA9C}"/>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DB1F3C8F-42B2-46DD-B30B-97431552015E}"/>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4537ACE4-EC69-420B-99B2-C4A7D4896A1C}"/>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6BD4C612-0027-410A-8E42-D89911C7FA42}"/>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36A25D0F-3448-45AC-A69D-8E6F0E5A1E50}"/>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A08A2746-A292-45DF-8E26-7AE920C08B28}"/>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3494C51D-8165-43F9-99AD-B73D8ABD8D80}"/>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FCC8D665-6A34-4CCB-AA61-E8369FC383BB}"/>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CACDCE38-2B2B-4612-A2A3-623C82DA522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4C009A61-068E-4D2F-9427-09E83A9E403F}"/>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68C27B8D-2B7E-41B7-BA55-6D31152C3376}"/>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4AB0969-1BAF-4C37-9559-25B376C64EBE}"/>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2011A94D-95EA-4FE1-BD43-D9A0A37308C8}"/>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61CB69AA-7F3C-4447-A4A7-D806DD3B6F45}"/>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54504907-21A3-4DB9-9D87-AAFC29F185BD}"/>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2FB99B14-ACE0-4784-A3CE-E8726824C217}"/>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9DD51EF1-5124-4519-9254-CCD1D7F1615C}"/>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E884FA5F-3FF8-428F-9105-DDBE0034B393}"/>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D09B7C36-F411-41C2-8380-524CE0748F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CEB65A1F-CB4E-4FD8-8D5B-14523C5E7C27}"/>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9AFCE277-BD66-4D0C-8783-CD395CAB4575}"/>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9FACED58-6228-47BF-9E2D-8591AFF442D0}"/>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2E5C3D73-5582-4834-BEF6-1716EEF62504}"/>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95F95E3F-56CE-4383-A1D7-BD1D4E61D520}"/>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13F98320-9EB3-407E-91E6-EE50B8E0630E}"/>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22F8542A-3AE6-43B0-9776-DD4EC3CB2810}"/>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B59F8F5B-47F2-4EDB-8C0F-4806817DFEA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5EBDE6E1-DE93-4225-9D87-ED64B9428DBC}"/>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885D6A1E-0ED7-4474-AEAB-B97D9E793F41}"/>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935F6294-6335-4FCC-B6C8-22581355C41D}"/>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AD73E6CE-84B6-4556-A73E-FCF35133EB99}"/>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12E18DFD-1D28-4384-BF66-3EBF0C95CF4B}"/>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B6F32C02-73B9-484D-9B6D-1E4BB2B065C8}"/>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72483766-5663-4E65-89F6-BBCF7189B772}"/>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003B2D0B-02E0-4805-A8FC-A32C01D594BF}"/>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676328FD-3690-40F8-A06E-6015E04DCC5C}"/>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A988F559-D134-4CF2-AC5A-43F748CB8373}"/>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317DE39A-6D23-450A-BA4D-04775C1BBC33}"/>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0E21A73D-6F43-4FAA-8A1E-8827A9B528D7}"/>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4D804D4C-3A75-4061-8F09-F820E6996ACE}"/>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A62D8759-17C5-4C63-8ED6-9F95E99DD127}"/>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D202160A-87EC-4C47-82A7-7423C5B5CC8C}"/>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48DE5D76-D37E-4CCD-A04D-969B862642BD}"/>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A03E44E-7BB5-4110-BF48-F46E0629A5CE}"/>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86DF27E8-B6D7-49EA-B5A7-2A3F649808C8}"/>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CC3CC3D5-5DCF-4DEF-A4A0-72F0AB465DFA}"/>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792B52E2-E696-431F-9D12-EC76A76C0DA5}"/>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EDF78D33-48DD-482D-BEDF-EEB47B5FCB9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3" name="Graphic 10">
                <a:extLst>
                  <a:ext uri="{FF2B5EF4-FFF2-40B4-BE49-F238E27FC236}">
                    <a16:creationId xmlns:a16="http://schemas.microsoft.com/office/drawing/2014/main" id="{DA3A5E9D-C6B7-46BB-9DB8-4B18704A16F6}"/>
                  </a:ext>
                </a:extLst>
              </p:cNvPr>
              <p:cNvSpPr/>
              <p:nvPr/>
            </p:nvSpPr>
            <p:spPr>
              <a:xfrm>
                <a:off x="8930963" y="3165937"/>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32F2CD4F-D90A-445F-9A6F-695D64C2B4F1}"/>
                  </a:ext>
                </a:extLst>
              </p:cNvPr>
              <p:cNvSpPr/>
              <p:nvPr/>
            </p:nvSpPr>
            <p:spPr>
              <a:xfrm>
                <a:off x="5871071" y="2632082"/>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890AF59-757F-4E64-BA98-BF05127CE233}"/>
                  </a:ext>
                </a:extLst>
              </p:cNvPr>
              <p:cNvSpPr/>
              <p:nvPr/>
            </p:nvSpPr>
            <p:spPr>
              <a:xfrm>
                <a:off x="8547831" y="3638444"/>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A0ADBA"/>
              </a:solidFill>
              <a:ln cap="flat" w="20402">
                <a:solidFill>
                  <a:srgbClr val="FFFFFF"/>
                </a:solidFill>
                <a:prstDash val="solid"/>
                <a:miter/>
              </a:ln>
            </p:spPr>
            <p:txBody>
              <a:bodyPr anchor="ctr" rtlCol="0"/>
              <a:lstStyle/>
              <a:p>
                <a:endParaRPr lang="en-GB"/>
              </a:p>
            </p:txBody>
          </p:sp>
        </p:grpSp>
      </p:grpSp>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0eb0a207abdd5d2930cf03f217fa5b34">
            <a:r>
              <a:rPr lang="en-GB"/>
              <a:t>DHIS2 en tant que SIGE</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99B8E4-29BA-429C-8F23-51515F462125}"/>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39ad3cb5cdfc6c1f32a76768ceb574">
            <a:pPr algn="ctr"/>
            <a:r>
              <a:rPr dirty="0" lang="en-GB" sz="2400">
                <a:latin typeface="+mj-lt"/>
              </a:rPr>
              <a:t>2019</a:t>
            </a:r>
          </a:p>
        </p:txBody>
      </p:sp>
      <p:sp>
        <p:nvSpPr>
          <p:cNvPr id="102" name="Graphic 10">
            <a:extLst>
              <a:ext uri="{FF2B5EF4-FFF2-40B4-BE49-F238E27FC236}">
                <a16:creationId xmlns:a16="http://schemas.microsoft.com/office/drawing/2014/main" id="{A4ACFE15-F70B-4598-B305-007ECF56B2AD}"/>
              </a:ext>
            </a:extLst>
          </p:cNvPr>
          <p:cNvSpPr/>
          <p:nvPr/>
        </p:nvSpPr>
        <p:spPr>
          <a:xfrm>
            <a:off x="6362944" y="2768458"/>
            <a:ext cx="175253"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E9FD85CE-BF61-4375-B2BB-3A03703387BB}"/>
              </a:ext>
            </a:extLst>
          </p:cNvPr>
          <p:cNvSpPr/>
          <p:nvPr/>
        </p:nvSpPr>
        <p:spPr>
          <a:xfrm>
            <a:off x="9114161" y="3393658"/>
            <a:ext cx="310171" cy="311263"/>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9" name="TextBox 108">
            <a:extLst>
              <a:ext uri="{FF2B5EF4-FFF2-40B4-BE49-F238E27FC236}">
                <a16:creationId xmlns:a16="http://schemas.microsoft.com/office/drawing/2014/main" id="{3BC04228-E4E5-48CB-815D-A4B66594B0EE}"/>
              </a:ext>
            </a:extLst>
          </p:cNvPr>
          <p:cNvSpPr txBox="1"/>
          <p:nvPr/>
        </p:nvSpPr>
        <p:spPr>
          <a:xfrm>
            <a:off x="2406730" y="3673315"/>
            <a:ext cx="3444461" cy="1200329"/>
          </a:xfrm>
          <a:prstGeom prst="rect">
            <a:avLst/>
          </a:prstGeom>
          <a:noFill/>
        </p:spPr>
        <p:txBody>
          <a:bodyPr rtlCol="0" wrap="square">
            <a:spAutoFit/>
          </a:bodyPr>
          <a:lstStyle/>
          <a:p txid="88f9148fd67361f78107b7c8f7a7ab92">
            <a:pPr algn="ctr">
              <a:buClr>
                <a:srgbClr val="008CCF"/>
              </a:buClr>
            </a:pPr>
            <a:r>
              <a:rPr dirty="0" lang="en-GB" sz="2400">
                <a:solidFill>
                  <a:srgbClr val="2196F3"/>
                </a:solidFill>
              </a:rPr>
              <a:t>Système d'information sur la gestion de l'éducation</a:t>
            </a:r>
            <a:r>
              <a:rPr dirty="0" lang="en-GB" sz="2400"/>
            </a:r>
            <a:r>
              <a:rPr dirty="0" lang="en-GB" sz="2400">
                <a:solidFill>
                  <a:srgbClr val="2196F3"/>
                </a:solidFill>
              </a:rPr>
            </a:r>
            <a:r>
              <a:rPr dirty="0" lang="en-GB" sz="2400"/>
            </a:r>
            <a:r>
              <a:rPr dirty="0" lang="en-GB" sz="2400">
                <a:solidFill>
                  <a:srgbClr val="2196F3"/>
                </a:solidFill>
              </a:rPr>
            </a:r>
            <a:r>
              <a:rPr dirty="0" lang="en-GB" sz="2400"/>
            </a:r>
            <a:r>
              <a:rPr dirty="0" lang="en-GB" sz="2400">
                <a:solidFill>
                  <a:srgbClr val="2196F3"/>
                </a:solidFill>
              </a:rPr>
            </a:r>
            <a:r>
              <a:rPr dirty="0" lang="en-GB" sz="2400"/>
            </a:r>
          </a:p>
        </p:txBody>
      </p:sp>
      <p:pic>
        <p:nvPicPr>
          <p:cNvPr descr="Arrow Right with solid fill" id="111" name="Graphic 110">
            <a:extLst>
              <a:ext uri="{FF2B5EF4-FFF2-40B4-BE49-F238E27FC236}">
                <a16:creationId xmlns:a16="http://schemas.microsoft.com/office/drawing/2014/main" id="{DEAF4216-4DD7-452D-9B7A-B558D668F3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3564178" y="2517366"/>
            <a:ext cx="1129564" cy="1129564"/>
          </a:xfrm>
          <a:prstGeom prst="rect">
            <a:avLst/>
          </a:prstGeom>
        </p:spPr>
      </p:pic>
      <p:pic>
        <p:nvPicPr>
          <p:cNvPr id="112" name="Picture 111">
            <a:extLst>
              <a:ext uri="{FF2B5EF4-FFF2-40B4-BE49-F238E27FC236}">
                <a16:creationId xmlns:a16="http://schemas.microsoft.com/office/drawing/2014/main" id="{7DCA06D7-DDBE-4024-B618-FF362AD625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8632" y="1827872"/>
            <a:ext cx="2617070" cy="796878"/>
          </a:xfrm>
          <a:prstGeom prst="rect">
            <a:avLst/>
          </a:prstGeom>
        </p:spPr>
      </p:pic>
    </p:spTree>
    <p:custDataLst>
      <p:tags r:id="rId1"/>
    </p:custDataLst>
    <p:extLst>
      <p:ext uri="{BB962C8B-B14F-4D97-AF65-F5344CB8AC3E}">
        <p14:creationId xmlns:p14="http://schemas.microsoft.com/office/powerpoint/2010/main" val="2956581422"/>
      </p:ext>
    </p:extLst>
  </p:cSld>
  <p:clrMapOvr>
    <a:masterClrMapping/>
  </p:clrMapOvr>
  <mc:AlternateContent xmlns:mc="http://schemas.openxmlformats.org/markup-compatibility/2006">
    <mc:Choice xmlns:p14="http://schemas.microsoft.com/office/powerpoint/2010/main" Requires="p14">
      <p:transition advTm="8142" p14:dur="700" spd="med">
        <p:fade/>
      </p:transition>
    </mc:Choice>
    <mc:Fallback>
      <p:transition advTm="814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112"/>
                                        </p:tgtEl>
                                        <p:attrNameLst>
                                          <p:attrName>style.visibility</p:attrName>
                                        </p:attrNameLst>
                                      </p:cBhvr>
                                      <p:to>
                                        <p:strVal val="visible"/>
                                      </p:to>
                                    </p:set>
                                    <p:animEffect filter="fade" transition="in">
                                      <p:cBhvr>
                                        <p:cTn dur="500" id="13"/>
                                        <p:tgtEl>
                                          <p:spTgt spid="112"/>
                                        </p:tgtEl>
                                      </p:cBhvr>
                                    </p:animEffect>
                                  </p:childTnLst>
                                </p:cTn>
                              </p:par>
                            </p:childTnLst>
                          </p:cTn>
                        </p:par>
                        <p:par>
                          <p:cTn fill="hold" id="14">
                            <p:stCondLst>
                              <p:cond delay="500"/>
                            </p:stCondLst>
                            <p:childTnLst>
                              <p:par>
                                <p:cTn fill="hold" grpId="0" id="15" nodeType="afterEffect" presetClass="entr" presetID="10" presetSubtype="0">
                                  <p:stCondLst>
                                    <p:cond delay="0"/>
                                  </p:stCondLst>
                                  <p:childTnLst>
                                    <p:set>
                                      <p:cBhvr>
                                        <p:cTn dur="1" fill="hold" id="16">
                                          <p:stCondLst>
                                            <p:cond delay="0"/>
                                          </p:stCondLst>
                                        </p:cTn>
                                        <p:tgtEl>
                                          <p:spTgt spid="109"/>
                                        </p:tgtEl>
                                        <p:attrNameLst>
                                          <p:attrName>style.visibility</p:attrName>
                                        </p:attrNameLst>
                                      </p:cBhvr>
                                      <p:to>
                                        <p:strVal val="visible"/>
                                      </p:to>
                                    </p:set>
                                    <p:animEffect filter="fade" transition="in">
                                      <p:cBhvr>
                                        <p:cTn dur="500" id="17"/>
                                        <p:tgtEl>
                                          <p:spTgt spid="109"/>
                                        </p:tgtEl>
                                      </p:cBhvr>
                                    </p:animEffect>
                                  </p:childTnLst>
                                </p:cTn>
                              </p:par>
                            </p:childTnLst>
                          </p:cTn>
                        </p:par>
                        <p:par>
                          <p:cTn fill="hold" id="18">
                            <p:stCondLst>
                              <p:cond delay="1000"/>
                            </p:stCondLst>
                            <p:childTnLst>
                              <p:par>
                                <p:cTn fill="hold" id="19" nodeType="afterEffect" presetClass="entr" presetID="22" presetSubtype="1">
                                  <p:stCondLst>
                                    <p:cond delay="0"/>
                                  </p:stCondLst>
                                  <p:childTnLst>
                                    <p:set>
                                      <p:cBhvr>
                                        <p:cTn dur="1" fill="hold" id="20">
                                          <p:stCondLst>
                                            <p:cond delay="0"/>
                                          </p:stCondLst>
                                        </p:cTn>
                                        <p:tgtEl>
                                          <p:spTgt spid="111"/>
                                        </p:tgtEl>
                                        <p:attrNameLst>
                                          <p:attrName>style.visibility</p:attrName>
                                        </p:attrNameLst>
                                      </p:cBhvr>
                                      <p:to>
                                        <p:strVal val="visible"/>
                                      </p:to>
                                    </p:set>
                                    <p:animEffect filter="wipe(up)" transition="in">
                                      <p:cBhvr>
                                        <p:cTn dur="500" id="21"/>
                                        <p:tgtEl>
                                          <p:spTgt spid="111"/>
                                        </p:tgtEl>
                                      </p:cBhvr>
                                    </p:animEffect>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104"/>
                                        </p:tgtEl>
                                        <p:attrNameLst>
                                          <p:attrName>style.visibility</p:attrName>
                                        </p:attrNameLst>
                                      </p:cBhvr>
                                      <p:to>
                                        <p:strVal val="visible"/>
                                      </p:to>
                                    </p:set>
                                    <p:animEffect filter="fade" transition="in">
                                      <p:cBhvr>
                                        <p:cTn dur="500" id="25"/>
                                        <p:tgtEl>
                                          <p:spTgt spid="104"/>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102"/>
                                        </p:tgtEl>
                                        <p:attrNameLst>
                                          <p:attrName>style.visibility</p:attrName>
                                        </p:attrNameLst>
                                      </p:cBhvr>
                                      <p:to>
                                        <p:strVal val="visible"/>
                                      </p:to>
                                    </p:set>
                                    <p:animEffect filter="fade" transition="in">
                                      <p:cBhvr>
                                        <p:cTn dur="500" id="28"/>
                                        <p:tgtEl>
                                          <p:spTgt spid="102"/>
                                        </p:tgtEl>
                                      </p:cBhvr>
                                    </p:animEffect>
                                  </p:childTnLst>
                                </p:cTn>
                              </p:par>
                              <p:par>
                                <p:cTn fill="hold" id="29" nodeType="withEffect" presetClass="entr" presetID="10" presetSubtype="0">
                                  <p:stCondLst>
                                    <p:cond delay="0"/>
                                  </p:stCondLst>
                                  <p:childTnLst>
                                    <p:set>
                                      <p:cBhvr>
                                        <p:cTn dur="1" fill="hold" id="30">
                                          <p:stCondLst>
                                            <p:cond delay="0"/>
                                          </p:stCondLst>
                                        </p:cTn>
                                        <p:tgtEl>
                                          <p:spTgt spid="107"/>
                                        </p:tgtEl>
                                        <p:attrNameLst>
                                          <p:attrName>style.visibility</p:attrName>
                                        </p:attrNameLst>
                                      </p:cBhvr>
                                      <p:to>
                                        <p:strVal val="visible"/>
                                      </p:to>
                                    </p:set>
                                    <p:animEffect filter="fade" transition="in">
                                      <p:cBhvr>
                                        <p:cTn dur="500" id="31"/>
                                        <p:tgtEl>
                                          <p:spTgt spid="10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02"/>
      <p:bldP animBg="1" grpId="0" spid="104"/>
      <p:bldP grpId="0" spid="109"/>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4336" y="2603497"/>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8295" y="2801295"/>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627580A2-EAEA-49F1-BC62-B16828EB4AF3}"/>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e81e221a2e8520a85c36b9dc618c778">
            <a:pPr algn="ctr"/>
            <a:r>
              <a:rPr dirty="0" lang="en-GB" sz="2400">
                <a:latin typeface="+mj-lt"/>
              </a:rPr>
              <a:t>1994</a:t>
            </a:r>
          </a:p>
        </p:txBody>
      </p:sp>
      <p:pic>
        <p:nvPicPr>
          <p:cNvPr descr="Logo, company name  Description automatically generated" id="10" name="Picture 9">
            <a:extLst>
              <a:ext uri="{FF2B5EF4-FFF2-40B4-BE49-F238E27FC236}">
                <a16:creationId xmlns:a16="http://schemas.microsoft.com/office/drawing/2014/main" id="{9027A3AC-8FCE-4398-987E-60B2698B73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7669" y="3637704"/>
            <a:ext cx="3219992" cy="980464"/>
          </a:xfrm>
          <a:prstGeom prst="rect">
            <a:avLst/>
          </a:prstGeom>
        </p:spPr>
      </p:pic>
      <p:sp>
        <p:nvSpPr>
          <p:cNvPr id="11" name="Rectangle: Rounded Corners 10">
            <a:extLst>
              <a:ext uri="{FF2B5EF4-FFF2-40B4-BE49-F238E27FC236}">
                <a16:creationId xmlns:a16="http://schemas.microsoft.com/office/drawing/2014/main" id="{80EAFF5F-BADE-42A1-B0F0-69E9E16FEF68}"/>
              </a:ext>
            </a:extLst>
          </p:cNvPr>
          <p:cNvSpPr/>
          <p:nvPr/>
        </p:nvSpPr>
        <p:spPr>
          <a:xfrm>
            <a:off x="2257669" y="2707378"/>
            <a:ext cx="3219992" cy="681754"/>
          </a:xfrm>
          <a:prstGeom prst="roundRect">
            <a:avLst/>
          </a:prstGeom>
          <a:ln>
            <a:noFill/>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spTree>
    <p:custDataLst>
      <p:tags r:id="rId1"/>
    </p:custDataLst>
    <p:extLst>
      <p:ext uri="{BB962C8B-B14F-4D97-AF65-F5344CB8AC3E}">
        <p14:creationId xmlns:p14="http://schemas.microsoft.com/office/powerpoint/2010/main" val="920764565"/>
      </p:ext>
    </p:extLst>
  </p:cSld>
  <p:clrMapOvr>
    <a:masterClrMapping/>
  </p:clrMapOvr>
  <mc:AlternateContent xmlns:mc="http://schemas.openxmlformats.org/markup-compatibility/2006">
    <mc:Choice xmlns:p14="http://schemas.microsoft.com/office/powerpoint/2010/main" Requires="p14">
      <p:transition advTm="13437" p14:dur="250">
        <p:fade/>
      </p:transition>
    </mc:Choice>
    <mc:Fallback>
      <p:transition advTm="13437">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8"/>
                                        </p:tgtEl>
                                        <p:attrNameLst>
                                          <p:attrName>style.visibility</p:attrName>
                                        </p:attrNameLst>
                                      </p:cBhvr>
                                      <p:to>
                                        <p:strVal val="visible"/>
                                      </p:to>
                                    </p:set>
                                    <p:animEffect filter="fade" transition="in">
                                      <p:cBhvr>
                                        <p:cTn dur="5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 presetSubtype="2">
                                  <p:stCondLst>
                                    <p:cond delay="0"/>
                                  </p:stCondLst>
                                  <p:childTnLst>
                                    <p:set>
                                      <p:cBhvr>
                                        <p:cTn dur="1" fill="hold" id="16">
                                          <p:stCondLst>
                                            <p:cond delay="0"/>
                                          </p:stCondLst>
                                        </p:cTn>
                                        <p:tgtEl>
                                          <p:spTgt spid="4"/>
                                        </p:tgtEl>
                                        <p:attrNameLst>
                                          <p:attrName>style.visibility</p:attrName>
                                        </p:attrNameLst>
                                      </p:cBhvr>
                                      <p:to>
                                        <p:strVal val="visible"/>
                                      </p:to>
                                    </p:set>
                                    <p:anim calcmode="lin" valueType="num">
                                      <p:cBhvr additive="base">
                                        <p:cTn dur="500" fill="hold" id="17"/>
                                        <p:tgtEl>
                                          <p:spTgt spid="4"/>
                                        </p:tgtEl>
                                        <p:attrNameLst>
                                          <p:attrName>ppt_x</p:attrName>
                                        </p:attrNameLst>
                                      </p:cBhvr>
                                      <p:tavLst>
                                        <p:tav tm="0">
                                          <p:val>
                                            <p:strVal val="1+#ppt_w/2"/>
                                          </p:val>
                                        </p:tav>
                                        <p:tav tm="100000">
                                          <p:val>
                                            <p:strVal val="#ppt_x"/>
                                          </p:val>
                                        </p:tav>
                                      </p:tavLst>
                                    </p:anim>
                                    <p:anim calcmode="lin" valueType="num">
                                      <p:cBhvr additive="base">
                                        <p:cTn dur="500" fill="hold" id="18"/>
                                        <p:tgtEl>
                                          <p:spTgt spid="4"/>
                                        </p:tgtEl>
                                        <p:attrNameLst>
                                          <p:attrName>ppt_y</p:attrName>
                                        </p:attrNameLst>
                                      </p:cBhvr>
                                      <p:tavLst>
                                        <p:tav tm="0">
                                          <p:val>
                                            <p:strVal val="#ppt_y"/>
                                          </p:val>
                                        </p:tav>
                                        <p:tav tm="100000">
                                          <p:val>
                                            <p:strVal val="#ppt_y"/>
                                          </p:val>
                                        </p:tav>
                                      </p:tavLst>
                                    </p:anim>
                                  </p:childTnLst>
                                </p:cTn>
                              </p:par>
                            </p:childTnLst>
                          </p:cTn>
                        </p:par>
                        <p:par>
                          <p:cTn fill="hold" id="19">
                            <p:stCondLst>
                              <p:cond delay="500"/>
                            </p:stCondLst>
                            <p:childTnLst>
                              <p:par>
                                <p:cTn fill="hold" grpId="0" id="20" nodeType="afterEffect" presetClass="entr" presetID="2" presetSubtype="2">
                                  <p:stCondLst>
                                    <p:cond delay="0"/>
                                  </p:stCondLst>
                                  <p:childTnLst>
                                    <p:set>
                                      <p:cBhvr>
                                        <p:cTn dur="1" fill="hold" id="21">
                                          <p:stCondLst>
                                            <p:cond delay="0"/>
                                          </p:stCondLst>
                                        </p:cTn>
                                        <p:tgtEl>
                                          <p:spTgt spid="3"/>
                                        </p:tgtEl>
                                        <p:attrNameLst>
                                          <p:attrName>style.visibility</p:attrName>
                                        </p:attrNameLst>
                                      </p:cBhvr>
                                      <p:to>
                                        <p:strVal val="visible"/>
                                      </p:to>
                                    </p:set>
                                    <p:anim calcmode="lin" valueType="num">
                                      <p:cBhvr additive="base">
                                        <p:cTn dur="500" fill="hold" id="22"/>
                                        <p:tgtEl>
                                          <p:spTgt spid="3"/>
                                        </p:tgtEl>
                                        <p:attrNameLst>
                                          <p:attrName>ppt_x</p:attrName>
                                        </p:attrNameLst>
                                      </p:cBhvr>
                                      <p:tavLst>
                                        <p:tav tm="0">
                                          <p:val>
                                            <p:strVal val="1+#ppt_w/2"/>
                                          </p:val>
                                        </p:tav>
                                        <p:tav tm="100000">
                                          <p:val>
                                            <p:strVal val="#ppt_x"/>
                                          </p:val>
                                        </p:tav>
                                      </p:tavLst>
                                    </p:anim>
                                    <p:anim calcmode="lin" valueType="num">
                                      <p:cBhvr additive="base">
                                        <p:cTn dur="500" fill="hold" id="23"/>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5965B5D4-72CC-4270-8989-55744109FC94}"/>
              </a:ext>
            </a:extLst>
          </p:cNvPr>
          <p:cNvGrpSpPr/>
          <p:nvPr/>
        </p:nvGrpSpPr>
        <p:grpSpPr>
          <a:xfrm>
            <a:off x="14126560" y="1251558"/>
            <a:ext cx="4846152" cy="4284199"/>
            <a:chOff x="4268358" y="487293"/>
            <a:chExt cx="6638608" cy="5868804"/>
          </a:xfrm>
        </p:grpSpPr>
        <p:sp>
          <p:nvSpPr>
            <p:cNvPr id="101" name="Graphic 10">
              <a:extLst>
                <a:ext uri="{FF2B5EF4-FFF2-40B4-BE49-F238E27FC236}">
                  <a16:creationId xmlns:a16="http://schemas.microsoft.com/office/drawing/2014/main" id="{B5ABAB6B-3909-43D8-8D24-1765797C6E2F}"/>
                </a:ext>
              </a:extLst>
            </p:cNvPr>
            <p:cNvSpPr/>
            <p:nvPr/>
          </p:nvSpPr>
          <p:spPr>
            <a:xfrm>
              <a:off x="5055970" y="2712748"/>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grpSp>
          <p:nvGrpSpPr>
            <p:cNvPr id="3" name="Group 2">
              <a:extLst>
                <a:ext uri="{FF2B5EF4-FFF2-40B4-BE49-F238E27FC236}">
                  <a16:creationId xmlns:a16="http://schemas.microsoft.com/office/drawing/2014/main" id="{642D7CE8-DEF7-4BED-87B0-2740594937A3}"/>
                </a:ext>
              </a:extLst>
            </p:cNvPr>
            <p:cNvGrpSpPr/>
            <p:nvPr/>
          </p:nvGrpSpPr>
          <p:grpSpPr>
            <a:xfrm>
              <a:off x="4268358" y="487293"/>
              <a:ext cx="6638608" cy="5868804"/>
              <a:chOff x="4248623" y="502238"/>
              <a:chExt cx="6638608" cy="5868804"/>
            </a:xfrm>
          </p:grpSpPr>
          <p:grpSp>
            <p:nvGrpSpPr>
              <p:cNvPr id="5" name="Graphic 10">
                <a:extLst>
                  <a:ext uri="{FF2B5EF4-FFF2-40B4-BE49-F238E27FC236}">
                    <a16:creationId xmlns:a16="http://schemas.microsoft.com/office/drawing/2014/main" id="{D7F6DAD1-5488-435F-B692-E019C1F999E9}"/>
                  </a:ext>
                </a:extLst>
              </p:cNvPr>
              <p:cNvGrpSpPr/>
              <p:nvPr/>
            </p:nvGrpSpPr>
            <p:grpSpPr>
              <a:xfrm>
                <a:off x="4248623" y="502238"/>
                <a:ext cx="6638608" cy="5868804"/>
                <a:chOff x="4248623" y="502238"/>
                <a:chExt cx="6638608" cy="5868804"/>
              </a:xfrm>
              <a:solidFill>
                <a:srgbClr val="A0ADBA"/>
              </a:solidFill>
            </p:grpSpPr>
            <p:sp>
              <p:nvSpPr>
                <p:cNvPr id="6" name="Graphic 10">
                  <a:extLst>
                    <a:ext uri="{FF2B5EF4-FFF2-40B4-BE49-F238E27FC236}">
                      <a16:creationId xmlns:a16="http://schemas.microsoft.com/office/drawing/2014/main" id="{833ABC97-B4CC-4CAE-B186-6A9DCF95DF7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 name="Graphic 10">
                  <a:extLst>
                    <a:ext uri="{FF2B5EF4-FFF2-40B4-BE49-F238E27FC236}">
                      <a16:creationId xmlns:a16="http://schemas.microsoft.com/office/drawing/2014/main" id="{27616CC2-4F83-448C-8733-96F2CA0985B7}"/>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149D7677-C7BD-47CE-A749-1E5A35626511}"/>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4E1C463B-5DAC-4502-BB26-B93CCF731EF3}"/>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6B6350E1-2D3E-4AF8-99C0-CEFC3A5DAD3A}"/>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C41D9A1-F683-431F-AA52-642F7D4C2CEC}"/>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56A5CF8E-F60C-446D-A940-0F3E07541267}"/>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90592ED3-D356-42D5-B87F-375D73D65AD4}"/>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EAF7026C-4127-485F-9F77-B15517B7C624}"/>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BB689126-DBC8-46B0-9EF0-FEC54529F14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D1620EF9-7DEB-424B-A221-94B90289D279}"/>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879BA88F-B7E9-46E6-824A-5EA2AD0901EC}"/>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F21DB0B8-FD66-4201-B7A9-28C26037357A}"/>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06425DF8-6B2B-43F1-89D2-1D43DE628218}"/>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13578AA9-7506-4F4B-8D2E-F249961C2D73}"/>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94EC1FD9-6437-4DC5-A171-AFCB0B4A052A}"/>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F6B4BE30-50A4-45AE-99FB-D89A6D007089}"/>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767A2F9A-AEAC-4066-B340-150135342835}"/>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95E646CC-43E1-4E2C-A008-D080A631E357}"/>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851ABA30-888F-431B-A11D-7B1732315EE5}"/>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07C3C589-EC8C-4C5B-B226-BA02337074D9}"/>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7A7BFF0-3F17-4D72-A427-C4EAF19294AB}"/>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ACEEA8A1-1C87-42D6-B638-B18791C879D8}"/>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7484722F-B175-4001-9B36-8952A037DEB4}"/>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B36DCF43-BAEB-413C-B172-364F3C2E8DBD}"/>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DF869847-0C1D-4830-8346-46876906E3F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3F342662-D262-4DFA-8BD4-9AA221D50A0C}"/>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DC7F4EF5-9B8F-4B7E-A31E-720FAEC96113}"/>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356A9F9E-F5E9-487A-9C57-059345200575}"/>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A8634829-B565-42D2-80D8-23421D360E05}"/>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45C1D5E-EBB1-4838-B920-6D2192E6DF82}"/>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E7DCC38D-DBEB-434F-BBF3-401FA5BCE587}"/>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B40055E0-E6C2-4EA1-BB48-C4E9A7177522}"/>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A093EC4-FC72-4889-830B-1F58569CD238}"/>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08A89BC8-0627-44E0-9CF0-84C595F817F5}"/>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7B3A5797-3A10-4775-A4AC-635607445EFC}"/>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385BFD06-56BE-49F7-91AB-79EB444143A8}"/>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A6A8173B-6855-4E92-A356-83D4EA6687B7}"/>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D6AFC09A-3B62-4DE1-B296-6B613F678F37}"/>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1D1C7D1E-38A2-44F7-9FDE-3BAF7A5DB3A3}"/>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ED8E9085-FD88-457E-AF0D-3B7625B86ED8}"/>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E9269670-A971-4854-8B82-4CD7A5C5F893}"/>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6382ED8D-822F-4C48-A2D9-C2089B979953}"/>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07836F4-1833-464E-AAB5-7A7846BBF008}"/>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6DF4394-9428-4D18-9FC3-B3A84F7923CC}"/>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4A356A46-F49C-4CD5-A887-635A0A9BF5AF}"/>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E0352BC7-7449-456E-BAD8-C1090736EA9C}"/>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DB1F3C8F-42B2-46DD-B30B-97431552015E}"/>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4537ACE4-EC69-420B-99B2-C4A7D4896A1C}"/>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6BD4C612-0027-410A-8E42-D89911C7FA42}"/>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36A25D0F-3448-45AC-A69D-8E6F0E5A1E50}"/>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A08A2746-A292-45DF-8E26-7AE920C08B28}"/>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3494C51D-8165-43F9-99AD-B73D8ABD8D80}"/>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FCC8D665-6A34-4CCB-AA61-E8369FC383BB}"/>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CACDCE38-2B2B-4612-A2A3-623C82DA522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4C009A61-068E-4D2F-9427-09E83A9E403F}"/>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68C27B8D-2B7E-41B7-BA55-6D31152C3376}"/>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4AB0969-1BAF-4C37-9559-25B376C64EBE}"/>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2011A94D-95EA-4FE1-BD43-D9A0A37308C8}"/>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61CB69AA-7F3C-4447-A4A7-D806DD3B6F45}"/>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54504907-21A3-4DB9-9D87-AAFC29F185BD}"/>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2FB99B14-ACE0-4784-A3CE-E8726824C217}"/>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9DD51EF1-5124-4519-9254-CCD1D7F1615C}"/>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E884FA5F-3FF8-428F-9105-DDBE0034B393}"/>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D09B7C36-F411-41C2-8380-524CE0748F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CEB65A1F-CB4E-4FD8-8D5B-14523C5E7C27}"/>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9AFCE277-BD66-4D0C-8783-CD395CAB4575}"/>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9FACED58-6228-47BF-9E2D-8591AFF442D0}"/>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2E5C3D73-5582-4834-BEF6-1716EEF62504}"/>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95F95E3F-56CE-4383-A1D7-BD1D4E61D520}"/>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13F98320-9EB3-407E-91E6-EE50B8E0630E}"/>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22F8542A-3AE6-43B0-9776-DD4EC3CB2810}"/>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B59F8F5B-47F2-4EDB-8C0F-4806817DFEA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5EBDE6E1-DE93-4225-9D87-ED64B9428DBC}"/>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885D6A1E-0ED7-4474-AEAB-B97D9E793F41}"/>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935F6294-6335-4FCC-B6C8-22581355C41D}"/>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AD73E6CE-84B6-4556-A73E-FCF35133EB99}"/>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12E18DFD-1D28-4384-BF66-3EBF0C95CF4B}"/>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B6F32C02-73B9-484D-9B6D-1E4BB2B065C8}"/>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72483766-5663-4E65-89F6-BBCF7189B772}"/>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003B2D0B-02E0-4805-A8FC-A32C01D594BF}"/>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676328FD-3690-40F8-A06E-6015E04DCC5C}"/>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A988F559-D134-4CF2-AC5A-43F748CB8373}"/>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317DE39A-6D23-450A-BA4D-04775C1BBC33}"/>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0E21A73D-6F43-4FAA-8A1E-8827A9B528D7}"/>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4D804D4C-3A75-4061-8F09-F820E6996ACE}"/>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A62D8759-17C5-4C63-8ED6-9F95E99DD127}"/>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D202160A-87EC-4C47-82A7-7423C5B5CC8C}"/>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48DE5D76-D37E-4CCD-A04D-969B862642BD}"/>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A03E44E-7BB5-4110-BF48-F46E0629A5CE}"/>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86DF27E8-B6D7-49EA-B5A7-2A3F649808C8}"/>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CC3CC3D5-5DCF-4DEF-A4A0-72F0AB465DFA}"/>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792B52E2-E696-431F-9D12-EC76A76C0DA5}"/>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EDF78D33-48DD-482D-BEDF-EEB47B5FCB9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3" name="Graphic 10">
                <a:extLst>
                  <a:ext uri="{FF2B5EF4-FFF2-40B4-BE49-F238E27FC236}">
                    <a16:creationId xmlns:a16="http://schemas.microsoft.com/office/drawing/2014/main" id="{DA3A5E9D-C6B7-46BB-9DB8-4B18704A16F6}"/>
                  </a:ext>
                </a:extLst>
              </p:cNvPr>
              <p:cNvSpPr/>
              <p:nvPr/>
            </p:nvSpPr>
            <p:spPr>
              <a:xfrm>
                <a:off x="8930963" y="3165937"/>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32F2CD4F-D90A-445F-9A6F-695D64C2B4F1}"/>
                  </a:ext>
                </a:extLst>
              </p:cNvPr>
              <p:cNvSpPr/>
              <p:nvPr/>
            </p:nvSpPr>
            <p:spPr>
              <a:xfrm>
                <a:off x="5871071" y="2632082"/>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890AF59-757F-4E64-BA98-BF05127CE233}"/>
                  </a:ext>
                </a:extLst>
              </p:cNvPr>
              <p:cNvSpPr/>
              <p:nvPr/>
            </p:nvSpPr>
            <p:spPr>
              <a:xfrm>
                <a:off x="8547831" y="3638444"/>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A0ADBA"/>
              </a:solidFill>
              <a:ln cap="flat" w="20402">
                <a:solidFill>
                  <a:srgbClr val="FFFFFF"/>
                </a:solidFill>
                <a:prstDash val="solid"/>
                <a:miter/>
              </a:ln>
            </p:spPr>
            <p:txBody>
              <a:bodyPr anchor="ctr" rtlCol="0"/>
              <a:lstStyle/>
              <a:p>
                <a:endParaRPr lang="en-GB"/>
              </a:p>
            </p:txBody>
          </p:sp>
        </p:grpSp>
      </p:grpSp>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0eb0a207abdd5d2930cf03f217fa5b34">
            <a:r>
              <a:rPr lang="en-GB"/>
              <a:t>DHIS2 en tant que SIGE</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99B8E4-29BA-429C-8F23-51515F462125}"/>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39ad3cb5cdfc6c1f32a76768ceb574">
            <a:pPr algn="ctr"/>
            <a:r>
              <a:rPr dirty="0" lang="en-GB" sz="2400">
                <a:latin typeface="+mj-lt"/>
              </a:rPr>
              <a:t>2019</a:t>
            </a:r>
          </a:p>
        </p:txBody>
      </p:sp>
      <p:sp>
        <p:nvSpPr>
          <p:cNvPr id="102" name="Graphic 10">
            <a:extLst>
              <a:ext uri="{FF2B5EF4-FFF2-40B4-BE49-F238E27FC236}">
                <a16:creationId xmlns:a16="http://schemas.microsoft.com/office/drawing/2014/main" id="{A4ACFE15-F70B-4598-B305-007ECF56B2AD}"/>
              </a:ext>
            </a:extLst>
          </p:cNvPr>
          <p:cNvSpPr/>
          <p:nvPr/>
        </p:nvSpPr>
        <p:spPr>
          <a:xfrm>
            <a:off x="6309156" y="2813485"/>
            <a:ext cx="2017071" cy="526202"/>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chemeClr val="accent1"/>
          </a:solidFill>
          <a:ln cap="flat" w="6801">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E9FD85CE-BF61-4375-B2BB-3A03703387BB}"/>
              </a:ext>
            </a:extLst>
          </p:cNvPr>
          <p:cNvSpPr/>
          <p:nvPr/>
        </p:nvSpPr>
        <p:spPr>
          <a:xfrm>
            <a:off x="8521769" y="2517524"/>
            <a:ext cx="1372862" cy="1377695"/>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15" name="TextBox 114">
            <a:extLst>
              <a:ext uri="{FF2B5EF4-FFF2-40B4-BE49-F238E27FC236}">
                <a16:creationId xmlns:a16="http://schemas.microsoft.com/office/drawing/2014/main" id="{3FC2BF20-086C-4AD0-8BD9-703F1BC76BF9}"/>
              </a:ext>
            </a:extLst>
          </p:cNvPr>
          <p:cNvSpPr txBox="1"/>
          <p:nvPr/>
        </p:nvSpPr>
        <p:spPr>
          <a:xfrm>
            <a:off x="2406730" y="3673315"/>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pic>
        <p:nvPicPr>
          <p:cNvPr descr="Arrow Right with solid fill" id="116" name="Graphic 115">
            <a:extLst>
              <a:ext uri="{FF2B5EF4-FFF2-40B4-BE49-F238E27FC236}">
                <a16:creationId xmlns:a16="http://schemas.microsoft.com/office/drawing/2014/main" id="{CFB3C158-9C30-4653-9F41-BC1652555B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3564178" y="2517366"/>
            <a:ext cx="1129564" cy="1129564"/>
          </a:xfrm>
          <a:prstGeom prst="rect">
            <a:avLst/>
          </a:prstGeom>
        </p:spPr>
      </p:pic>
      <p:sp>
        <p:nvSpPr>
          <p:cNvPr id="108" name="TextBox 107">
            <a:extLst>
              <a:ext uri="{FF2B5EF4-FFF2-40B4-BE49-F238E27FC236}">
                <a16:creationId xmlns:a16="http://schemas.microsoft.com/office/drawing/2014/main" id="{08A85D5D-9A8C-4E29-9AC7-BDBD2E470B96}"/>
              </a:ext>
            </a:extLst>
          </p:cNvPr>
          <p:cNvSpPr txBox="1"/>
          <p:nvPr/>
        </p:nvSpPr>
        <p:spPr>
          <a:xfrm>
            <a:off x="2203831" y="2825304"/>
            <a:ext cx="3888329" cy="830997"/>
          </a:xfrm>
          <a:prstGeom prst="rect">
            <a:avLst/>
          </a:prstGeom>
          <a:noFill/>
        </p:spPr>
        <p:txBody>
          <a:bodyPr rtlCol="0" wrap="square">
            <a:spAutoFit/>
          </a:bodyPr>
          <a:lstStyle/>
          <a:p txid="b738e9877cfd70e9d4efdcb963f84031">
            <a:pPr algn="l" indent="-342900" marL="342900">
              <a:buClr>
                <a:srgbClr val="008CCF"/>
              </a:buClr>
              <a:buFont charset="-79" pitchFamily="2" typeface="Rubik"/>
              <a:buChar char="•"/>
            </a:pPr>
            <a:r>
              <a:rPr dirty="0" lang="en-GB" sz="2400"/>
              <a:t>Gestion des écoles et des infrastructures</a:t>
            </a:r>
          </a:p>
        </p:txBody>
      </p:sp>
      <p:sp>
        <p:nvSpPr>
          <p:cNvPr id="112" name="TextBox 111">
            <a:extLst>
              <a:ext uri="{FF2B5EF4-FFF2-40B4-BE49-F238E27FC236}">
                <a16:creationId xmlns:a16="http://schemas.microsoft.com/office/drawing/2014/main" id="{BF5CF967-B122-4073-9D9F-88F2D684383E}"/>
              </a:ext>
            </a:extLst>
          </p:cNvPr>
          <p:cNvSpPr txBox="1"/>
          <p:nvPr/>
        </p:nvSpPr>
        <p:spPr>
          <a:xfrm>
            <a:off x="2204729" y="3658031"/>
            <a:ext cx="3888329" cy="461665"/>
          </a:xfrm>
          <a:prstGeom prst="rect">
            <a:avLst/>
          </a:prstGeom>
          <a:noFill/>
        </p:spPr>
        <p:txBody>
          <a:bodyPr rtlCol="0" wrap="square">
            <a:spAutoFit/>
          </a:bodyPr>
          <a:lstStyle/>
          <a:p txid="63efddc03f8a205b517632745f976a94">
            <a:pPr algn="l" indent="-342900" marL="342900">
              <a:buClr>
                <a:srgbClr val="008CCF"/>
              </a:buClr>
              <a:buFont charset="-79" pitchFamily="2" typeface="Rubik"/>
              <a:buChar char="•"/>
            </a:pPr>
            <a:r>
              <a:rPr dirty="0" lang="en-GB" sz="2400"/>
              <a:t>Tracking des élèves</a:t>
            </a:r>
          </a:p>
        </p:txBody>
      </p:sp>
      <p:pic>
        <p:nvPicPr>
          <p:cNvPr id="113" name="Picture 112">
            <a:extLst>
              <a:ext uri="{FF2B5EF4-FFF2-40B4-BE49-F238E27FC236}">
                <a16:creationId xmlns:a16="http://schemas.microsoft.com/office/drawing/2014/main" id="{DADA8D36-22E3-431D-930F-E108AAF224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8632" y="1827872"/>
            <a:ext cx="2617070" cy="796878"/>
          </a:xfrm>
          <a:prstGeom prst="rect">
            <a:avLst/>
          </a:prstGeom>
        </p:spPr>
      </p:pic>
      <p:sp>
        <p:nvSpPr>
          <p:cNvPr id="109" name="TextBox 108">
            <a:extLst>
              <a:ext uri="{FF2B5EF4-FFF2-40B4-BE49-F238E27FC236}">
                <a16:creationId xmlns:a16="http://schemas.microsoft.com/office/drawing/2014/main" id="{4528077F-3F7E-43B2-85B7-14A5D5D968C4}"/>
              </a:ext>
            </a:extLst>
          </p:cNvPr>
          <p:cNvSpPr txBox="1"/>
          <p:nvPr/>
        </p:nvSpPr>
        <p:spPr>
          <a:xfrm>
            <a:off x="6543789" y="3723407"/>
            <a:ext cx="1384880" cy="461665"/>
          </a:xfrm>
          <a:prstGeom prst="rect">
            <a:avLst/>
          </a:prstGeom>
          <a:noFill/>
        </p:spPr>
        <p:txBody>
          <a:bodyPr rtlCol="0" wrap="square">
            <a:spAutoFit/>
          </a:bodyPr>
          <a:lstStyle/>
          <a:p txid="2fec28b03502eb9928dc559a2c9bc0d6">
            <a:pPr algn="l">
              <a:buClr>
                <a:srgbClr val="008CCF"/>
              </a:buClr>
            </a:pPr>
            <a:r>
              <a:rPr dirty="0" lang="en-GB" sz="2400"/>
              <a:t>Gambie</a:t>
            </a:r>
          </a:p>
        </p:txBody>
      </p:sp>
      <p:sp>
        <p:nvSpPr>
          <p:cNvPr id="114" name="TextBox 113">
            <a:extLst>
              <a:ext uri="{FF2B5EF4-FFF2-40B4-BE49-F238E27FC236}">
                <a16:creationId xmlns:a16="http://schemas.microsoft.com/office/drawing/2014/main" id="{F3B32EE0-CC36-48EC-A34D-E4105762A2C4}"/>
              </a:ext>
            </a:extLst>
          </p:cNvPr>
          <p:cNvSpPr txBox="1"/>
          <p:nvPr/>
        </p:nvSpPr>
        <p:spPr>
          <a:xfrm>
            <a:off x="8576865" y="3992673"/>
            <a:ext cx="1384880"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Tree>
    <p:custDataLst>
      <p:tags r:id="rId1"/>
    </p:custDataLst>
    <p:extLst>
      <p:ext uri="{BB962C8B-B14F-4D97-AF65-F5344CB8AC3E}">
        <p14:creationId xmlns:p14="http://schemas.microsoft.com/office/powerpoint/2010/main" val="15567746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0999" p14:dur="803" spd="slow">
        <p159:morph option="byObject"/>
      </p:transition>
    </mc:Choice>
    <mc:Fallback>
      <p:transition advTm="10999"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09"/>
                                        </p:tgtEl>
                                        <p:attrNameLst>
                                          <p:attrName>style.visibility</p:attrName>
                                        </p:attrNameLst>
                                      </p:cBhvr>
                                      <p:to>
                                        <p:strVal val="visible"/>
                                      </p:to>
                                    </p:set>
                                    <p:animEffect filter="fade" transition="in">
                                      <p:cBhvr>
                                        <p:cTn dur="500" id="7"/>
                                        <p:tgtEl>
                                          <p:spTgt spid="109"/>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14"/>
                                        </p:tgtEl>
                                        <p:attrNameLst>
                                          <p:attrName>style.visibility</p:attrName>
                                        </p:attrNameLst>
                                      </p:cBhvr>
                                      <p:to>
                                        <p:strVal val="visible"/>
                                      </p:to>
                                    </p:set>
                                    <p:animEffect filter="fade" transition="in">
                                      <p:cBhvr>
                                        <p:cTn dur="500" id="11"/>
                                        <p:tgtEl>
                                          <p:spTgt spid="114"/>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113"/>
                                        </p:tgtEl>
                                      </p:cBhvr>
                                    </p:animEffect>
                                    <p:set>
                                      <p:cBhvr>
                                        <p:cTn dur="1" fill="hold" id="16">
                                          <p:stCondLst>
                                            <p:cond delay="499"/>
                                          </p:stCondLst>
                                        </p:cTn>
                                        <p:tgtEl>
                                          <p:spTgt spid="113"/>
                                        </p:tgtEl>
                                        <p:attrNameLst>
                                          <p:attrName>style.visibility</p:attrName>
                                        </p:attrNameLst>
                                      </p:cBhvr>
                                      <p:to>
                                        <p:strVal val="hidden"/>
                                      </p:to>
                                    </p:set>
                                  </p:childTnLst>
                                </p:cTn>
                              </p:par>
                              <p:par>
                                <p:cTn fill="hold" id="17" nodeType="withEffect" presetClass="exit" presetID="2" presetSubtype="4">
                                  <p:stCondLst>
                                    <p:cond delay="0"/>
                                  </p:stCondLst>
                                  <p:childTnLst>
                                    <p:anim calcmode="lin" valueType="num">
                                      <p:cBhvr additive="base">
                                        <p:cTn dur="500" id="18"/>
                                        <p:tgtEl>
                                          <p:spTgt spid="116"/>
                                        </p:tgtEl>
                                        <p:attrNameLst>
                                          <p:attrName>ppt_x</p:attrName>
                                        </p:attrNameLst>
                                      </p:cBhvr>
                                      <p:tavLst>
                                        <p:tav tm="0">
                                          <p:val>
                                            <p:strVal val="ppt_x"/>
                                          </p:val>
                                        </p:tav>
                                        <p:tav tm="100000">
                                          <p:val>
                                            <p:strVal val="ppt_x"/>
                                          </p:val>
                                        </p:tav>
                                      </p:tavLst>
                                    </p:anim>
                                    <p:anim calcmode="lin" valueType="num">
                                      <p:cBhvr additive="base">
                                        <p:cTn dur="500" id="19"/>
                                        <p:tgtEl>
                                          <p:spTgt spid="116"/>
                                        </p:tgtEl>
                                        <p:attrNameLst>
                                          <p:attrName>ppt_y</p:attrName>
                                        </p:attrNameLst>
                                      </p:cBhvr>
                                      <p:tavLst>
                                        <p:tav tm="0">
                                          <p:val>
                                            <p:strVal val="ppt_y"/>
                                          </p:val>
                                        </p:tav>
                                        <p:tav tm="100000">
                                          <p:val>
                                            <p:strVal val="1+ppt_h/2"/>
                                          </p:val>
                                        </p:tav>
                                      </p:tavLst>
                                    </p:anim>
                                    <p:set>
                                      <p:cBhvr>
                                        <p:cTn dur="1" fill="hold" id="20">
                                          <p:stCondLst>
                                            <p:cond delay="499"/>
                                          </p:stCondLst>
                                        </p:cTn>
                                        <p:tgtEl>
                                          <p:spTgt spid="116"/>
                                        </p:tgtEl>
                                        <p:attrNameLst>
                                          <p:attrName>style.visibility</p:attrName>
                                        </p:attrNameLst>
                                      </p:cBhvr>
                                      <p:to>
                                        <p:strVal val="hidden"/>
                                      </p:to>
                                    </p:set>
                                  </p:childTnLst>
                                </p:cTn>
                              </p:par>
                              <p:par>
                                <p:cTn fill="hold" grpId="0" id="21" nodeType="withEffect" presetClass="exit" presetID="2" presetSubtype="4">
                                  <p:stCondLst>
                                    <p:cond delay="0"/>
                                  </p:stCondLst>
                                  <p:childTnLst>
                                    <p:anim calcmode="lin" valueType="num">
                                      <p:cBhvr additive="base">
                                        <p:cTn dur="500" id="22"/>
                                        <p:tgtEl>
                                          <p:spTgt spid="115"/>
                                        </p:tgtEl>
                                        <p:attrNameLst>
                                          <p:attrName>ppt_x</p:attrName>
                                        </p:attrNameLst>
                                      </p:cBhvr>
                                      <p:tavLst>
                                        <p:tav tm="0">
                                          <p:val>
                                            <p:strVal val="ppt_x"/>
                                          </p:val>
                                        </p:tav>
                                        <p:tav tm="100000">
                                          <p:val>
                                            <p:strVal val="ppt_x"/>
                                          </p:val>
                                        </p:tav>
                                      </p:tavLst>
                                    </p:anim>
                                    <p:anim calcmode="lin" valueType="num">
                                      <p:cBhvr additive="base">
                                        <p:cTn dur="500" id="23"/>
                                        <p:tgtEl>
                                          <p:spTgt spid="115"/>
                                        </p:tgtEl>
                                        <p:attrNameLst>
                                          <p:attrName>ppt_y</p:attrName>
                                        </p:attrNameLst>
                                      </p:cBhvr>
                                      <p:tavLst>
                                        <p:tav tm="0">
                                          <p:val>
                                            <p:strVal val="ppt_y"/>
                                          </p:val>
                                        </p:tav>
                                        <p:tav tm="100000">
                                          <p:val>
                                            <p:strVal val="1+ppt_h/2"/>
                                          </p:val>
                                        </p:tav>
                                      </p:tavLst>
                                    </p:anim>
                                    <p:set>
                                      <p:cBhvr>
                                        <p:cTn dur="1" fill="hold" id="24">
                                          <p:stCondLst>
                                            <p:cond delay="499"/>
                                          </p:stCondLst>
                                        </p:cTn>
                                        <p:tgtEl>
                                          <p:spTgt spid="115"/>
                                        </p:tgtEl>
                                        <p:attrNameLst>
                                          <p:attrName>style.visibility</p:attrName>
                                        </p:attrNameLst>
                                      </p:cBhvr>
                                      <p:to>
                                        <p:strVal val="hidden"/>
                                      </p:to>
                                    </p:se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108"/>
                                        </p:tgtEl>
                                        <p:attrNameLst>
                                          <p:attrName>style.visibility</p:attrName>
                                        </p:attrNameLst>
                                      </p:cBhvr>
                                      <p:to>
                                        <p:strVal val="visible"/>
                                      </p:to>
                                    </p:set>
                                    <p:animEffect filter="fade" transition="in">
                                      <p:cBhvr>
                                        <p:cTn dur="500" id="29"/>
                                        <p:tgtEl>
                                          <p:spTgt spid="10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12"/>
                                        </p:tgtEl>
                                        <p:attrNameLst>
                                          <p:attrName>style.visibility</p:attrName>
                                        </p:attrNameLst>
                                      </p:cBhvr>
                                      <p:to>
                                        <p:strVal val="visible"/>
                                      </p:to>
                                    </p:set>
                                    <p:animEffect filter="fade" transition="in">
                                      <p:cBhvr>
                                        <p:cTn dur="500" id="34"/>
                                        <p:tgtEl>
                                          <p:spTgt spid="1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5"/>
      <p:bldP grpId="0" spid="108"/>
      <p:bldP grpId="0" spid="112"/>
      <p:bldP grpId="0" spid="109"/>
      <p:bldP grpId="0" spid="114"/>
    </p:bld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43490c6a00b794c4e965f9d8f2125dae">
            <a:r>
              <a:rPr lang="en-GB"/>
              <a:t>Réponse à la pandémie de COVID-19</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99B8E4-29BA-429C-8F23-51515F462125}"/>
              </a:ext>
            </a:extLst>
          </p:cNvPr>
          <p:cNvSpPr/>
          <p:nvPr/>
        </p:nvSpPr>
        <p:spPr>
          <a:xfrm>
            <a:off x="-10420788" y="4825199"/>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39ad3cb5cdfc6c1f32a76768ceb574">
            <a:pPr algn="ctr"/>
            <a:r>
              <a:rPr dirty="0" lang="en-GB" sz="2400">
                <a:latin typeface="+mj-lt"/>
              </a:rPr>
              <a:t>2019</a:t>
            </a:r>
          </a:p>
        </p:txBody>
      </p:sp>
      <p:sp>
        <p:nvSpPr>
          <p:cNvPr id="102" name="Graphic 10">
            <a:extLst>
              <a:ext uri="{FF2B5EF4-FFF2-40B4-BE49-F238E27FC236}">
                <a16:creationId xmlns:a16="http://schemas.microsoft.com/office/drawing/2014/main" id="{A4ACFE15-F70B-4598-B305-007ECF56B2AD}"/>
              </a:ext>
            </a:extLst>
          </p:cNvPr>
          <p:cNvSpPr/>
          <p:nvPr/>
        </p:nvSpPr>
        <p:spPr>
          <a:xfrm>
            <a:off x="-6656950" y="2696427"/>
            <a:ext cx="2017071" cy="526202"/>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E9FD85CE-BF61-4375-B2BB-3A03703387BB}"/>
              </a:ext>
            </a:extLst>
          </p:cNvPr>
          <p:cNvSpPr/>
          <p:nvPr/>
        </p:nvSpPr>
        <p:spPr>
          <a:xfrm>
            <a:off x="-4325587" y="2400466"/>
            <a:ext cx="1372862" cy="1377695"/>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08A85D5D-9A8C-4E29-9AC7-BDBD2E470B96}"/>
              </a:ext>
            </a:extLst>
          </p:cNvPr>
          <p:cNvSpPr txBox="1"/>
          <p:nvPr/>
        </p:nvSpPr>
        <p:spPr>
          <a:xfrm>
            <a:off x="-10420788" y="2708246"/>
            <a:ext cx="3888329" cy="830997"/>
          </a:xfrm>
          <a:prstGeom prst="rect">
            <a:avLst/>
          </a:prstGeom>
          <a:noFill/>
        </p:spPr>
        <p:txBody>
          <a:bodyPr rtlCol="0" wrap="square">
            <a:spAutoFit/>
          </a:bodyPr>
          <a:lstStyle/>
          <a:p txid="b738e9877cfd70e9d4efdcb963f84031">
            <a:pPr algn="l" indent="-342900" marL="342900">
              <a:buClr>
                <a:srgbClr val="008CCF"/>
              </a:buClr>
              <a:buFont charset="-79" pitchFamily="2" typeface="Rubik"/>
              <a:buChar char="•"/>
            </a:pPr>
            <a:r>
              <a:rPr dirty="0" lang="en-GB" sz="2400"/>
              <a:t>Gestion des écoles et des infrastructures</a:t>
            </a:r>
          </a:p>
        </p:txBody>
      </p:sp>
      <p:sp>
        <p:nvSpPr>
          <p:cNvPr id="112" name="TextBox 111">
            <a:extLst>
              <a:ext uri="{FF2B5EF4-FFF2-40B4-BE49-F238E27FC236}">
                <a16:creationId xmlns:a16="http://schemas.microsoft.com/office/drawing/2014/main" id="{BF5CF967-B122-4073-9D9F-88F2D684383E}"/>
              </a:ext>
            </a:extLst>
          </p:cNvPr>
          <p:cNvSpPr txBox="1"/>
          <p:nvPr/>
        </p:nvSpPr>
        <p:spPr>
          <a:xfrm>
            <a:off x="-10419890" y="3540973"/>
            <a:ext cx="3888329" cy="461665"/>
          </a:xfrm>
          <a:prstGeom prst="rect">
            <a:avLst/>
          </a:prstGeom>
          <a:noFill/>
        </p:spPr>
        <p:txBody>
          <a:bodyPr rtlCol="0" wrap="square">
            <a:spAutoFit/>
          </a:bodyPr>
          <a:lstStyle/>
          <a:p txid="63efddc03f8a205b517632745f976a94">
            <a:pPr algn="l" indent="-342900" marL="342900">
              <a:buClr>
                <a:srgbClr val="008CCF"/>
              </a:buClr>
              <a:buFont charset="-79" pitchFamily="2" typeface="Rubik"/>
              <a:buChar char="•"/>
            </a:pPr>
            <a:r>
              <a:rPr dirty="0" lang="en-GB" sz="2400"/>
              <a:t>Tracking des élèves</a:t>
            </a:r>
          </a:p>
        </p:txBody>
      </p:sp>
      <p:pic>
        <p:nvPicPr>
          <p:cNvPr descr="Shield with solid fill" id="110" name="Graphic 109">
            <a:extLst>
              <a:ext uri="{FF2B5EF4-FFF2-40B4-BE49-F238E27FC236}">
                <a16:creationId xmlns:a16="http://schemas.microsoft.com/office/drawing/2014/main" id="{B84C9A92-8172-4CE8-B7F9-12101B2DE8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7699" y="2019850"/>
            <a:ext cx="3300649" cy="3300649"/>
          </a:xfrm>
          <a:prstGeom prst="rect">
            <a:avLst/>
          </a:prstGeom>
        </p:spPr>
      </p:pic>
      <p:pic>
        <p:nvPicPr>
          <p:cNvPr descr="Icon  Description automatically generated" id="117" name="Picture 116">
            <a:extLst>
              <a:ext uri="{FF2B5EF4-FFF2-40B4-BE49-F238E27FC236}">
                <a16:creationId xmlns:a16="http://schemas.microsoft.com/office/drawing/2014/main" id="{D4FCFEDC-550E-4B1E-9805-0DA425D332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6473" y="2698624"/>
            <a:ext cx="1943100" cy="1943100"/>
          </a:xfrm>
          <a:prstGeom prst="rect">
            <a:avLst/>
          </a:prstGeom>
        </p:spPr>
      </p:pic>
      <p:pic>
        <p:nvPicPr>
          <p:cNvPr descr="Icon  Description automatically generated" id="121" name="Picture 120">
            <a:extLst>
              <a:ext uri="{FF2B5EF4-FFF2-40B4-BE49-F238E27FC236}">
                <a16:creationId xmlns:a16="http://schemas.microsoft.com/office/drawing/2014/main" id="{004FC897-7D0F-480E-9615-DB1AACB55B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7884" y="1358717"/>
            <a:ext cx="1322265" cy="1322265"/>
          </a:xfrm>
          <a:prstGeom prst="rect">
            <a:avLst/>
          </a:prstGeom>
        </p:spPr>
      </p:pic>
      <p:pic>
        <p:nvPicPr>
          <p:cNvPr descr="Icon  Description automatically generated" id="123" name="Picture 122">
            <a:extLst>
              <a:ext uri="{FF2B5EF4-FFF2-40B4-BE49-F238E27FC236}">
                <a16:creationId xmlns:a16="http://schemas.microsoft.com/office/drawing/2014/main" id="{9B031A08-4552-4670-A8DD-5E9C395E14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17553" y="879987"/>
            <a:ext cx="1322265" cy="1322265"/>
          </a:xfrm>
          <a:prstGeom prst="rect">
            <a:avLst/>
          </a:prstGeom>
        </p:spPr>
      </p:pic>
      <p:pic>
        <p:nvPicPr>
          <p:cNvPr descr="Icon  Description automatically generated" id="124" name="Picture 123">
            <a:extLst>
              <a:ext uri="{FF2B5EF4-FFF2-40B4-BE49-F238E27FC236}">
                <a16:creationId xmlns:a16="http://schemas.microsoft.com/office/drawing/2014/main" id="{45B778A2-5FE9-4F8A-B212-4488EBB2B2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59197" y="4002638"/>
            <a:ext cx="1322265" cy="1322265"/>
          </a:xfrm>
          <a:prstGeom prst="rect">
            <a:avLst/>
          </a:prstGeom>
        </p:spPr>
      </p:pic>
      <p:pic>
        <p:nvPicPr>
          <p:cNvPr descr="Icon  Description automatically generated" id="125" name="Picture 124">
            <a:extLst>
              <a:ext uri="{FF2B5EF4-FFF2-40B4-BE49-F238E27FC236}">
                <a16:creationId xmlns:a16="http://schemas.microsoft.com/office/drawing/2014/main" id="{436B35F0-6132-464C-94EF-123233938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7011" y="2708246"/>
            <a:ext cx="1322265" cy="1322265"/>
          </a:xfrm>
          <a:prstGeom prst="rect">
            <a:avLst/>
          </a:prstGeom>
        </p:spPr>
      </p:pic>
      <p:pic>
        <p:nvPicPr>
          <p:cNvPr descr="Icon  Description automatically generated" id="126" name="Picture 125">
            <a:extLst>
              <a:ext uri="{FF2B5EF4-FFF2-40B4-BE49-F238E27FC236}">
                <a16:creationId xmlns:a16="http://schemas.microsoft.com/office/drawing/2014/main" id="{DE59AC62-FBEC-4029-AFD4-5A64B03DEF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18240" y="4906659"/>
            <a:ext cx="1322265" cy="1322265"/>
          </a:xfrm>
          <a:prstGeom prst="rect">
            <a:avLst/>
          </a:prstGeom>
        </p:spPr>
      </p:pic>
      <p:pic>
        <p:nvPicPr>
          <p:cNvPr descr="Icon  Description automatically generated" id="127" name="Picture 126">
            <a:extLst>
              <a:ext uri="{FF2B5EF4-FFF2-40B4-BE49-F238E27FC236}">
                <a16:creationId xmlns:a16="http://schemas.microsoft.com/office/drawing/2014/main" id="{CA5A893F-6DA9-4B88-A09E-A7E0CCD52E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01152" y="1825794"/>
            <a:ext cx="1322265" cy="1322265"/>
          </a:xfrm>
          <a:prstGeom prst="rect">
            <a:avLst/>
          </a:prstGeom>
        </p:spPr>
      </p:pic>
      <p:sp>
        <p:nvSpPr>
          <p:cNvPr id="128" name="Oval 127">
            <a:extLst>
              <a:ext uri="{FF2B5EF4-FFF2-40B4-BE49-F238E27FC236}">
                <a16:creationId xmlns:a16="http://schemas.microsoft.com/office/drawing/2014/main" id="{CA28B04C-0129-4D52-9A5E-EEB0D0B9117D}"/>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26d68fefc77d1a17e18e6e71078cf5">
            <a:pPr algn="ctr"/>
            <a:r>
              <a:rPr dirty="0" lang="en-GB" sz="2400">
                <a:latin typeface="+mj-lt"/>
              </a:rPr>
              <a:t>2020</a:t>
            </a:r>
          </a:p>
        </p:txBody>
      </p:sp>
    </p:spTree>
    <p:custDataLst>
      <p:tags r:id="rId1"/>
    </p:custDataLst>
    <p:extLst>
      <p:ext uri="{BB962C8B-B14F-4D97-AF65-F5344CB8AC3E}">
        <p14:creationId xmlns:p14="http://schemas.microsoft.com/office/powerpoint/2010/main" val="3313402625"/>
      </p:ext>
    </p:extLst>
  </p:cSld>
  <p:clrMapOvr>
    <a:masterClrMapping/>
  </p:clrMapOvr>
  <mc:AlternateContent xmlns:mc="http://schemas.openxmlformats.org/markup-compatibility/2006">
    <mc:Choice xmlns:p159="http://schemas.microsoft.com/office/powerpoint/2015/09/main" Requires="p159">
      <p:transition advTm="7584" spd="slow">
        <p159:morph option="byObject"/>
      </p:transition>
    </mc:Choice>
    <mc:Fallback>
      <p:transition advTm="758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28"/>
                                            </p:tgtEl>
                                            <p:attrNameLst>
                                              <p:attrName>style.visibility</p:attrName>
                                            </p:attrNameLst>
                                          </p:cBhvr>
                                          <p:to>
                                            <p:strVal val="visible"/>
                                          </p:to>
                                        </p:set>
                                        <p:anim calcmode="lin" valueType="num">
                                          <p:cBhvr additive="base">
                                            <p:cTn dur="500" fill="hold" id="7"/>
                                            <p:tgtEl>
                                              <p:spTgt spid="128"/>
                                            </p:tgtEl>
                                            <p:attrNameLst>
                                              <p:attrName>ppt_x</p:attrName>
                                            </p:attrNameLst>
                                          </p:cBhvr>
                                          <p:tavLst>
                                            <p:tav tm="0">
                                              <p:val>
                                                <p:strVal val="1+#ppt_w/2"/>
                                              </p:val>
                                            </p:tav>
                                            <p:tav tm="100000">
                                              <p:val>
                                                <p:strVal val="#ppt_x"/>
                                              </p:val>
                                            </p:tav>
                                          </p:tavLst>
                                        </p:anim>
                                        <p:anim calcmode="lin" valueType="num">
                                          <p:cBhvr additive="base">
                                            <p:cTn dur="500" fill="hold" id="8"/>
                                            <p:tgtEl>
                                              <p:spTgt spid="128"/>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42" presetSubtype="0">
                                      <p:stCondLst>
                                        <p:cond delay="0"/>
                                      </p:stCondLst>
                                      <p:childTnLst>
                                        <p:set>
                                          <p:cBhvr>
                                            <p:cTn dur="1" fill="hold" id="11">
                                              <p:stCondLst>
                                                <p:cond delay="0"/>
                                              </p:stCondLst>
                                            </p:cTn>
                                            <p:tgtEl>
                                              <p:spTgt spid="117"/>
                                            </p:tgtEl>
                                            <p:attrNameLst>
                                              <p:attrName>style.visibility</p:attrName>
                                            </p:attrNameLst>
                                          </p:cBhvr>
                                          <p:to>
                                            <p:strVal val="visible"/>
                                          </p:to>
                                        </p:set>
                                        <p:animEffect filter="fade" transition="in">
                                          <p:cBhvr>
                                            <p:cTn dur="1000" id="12"/>
                                            <p:tgtEl>
                                              <p:spTgt spid="117"/>
                                            </p:tgtEl>
                                          </p:cBhvr>
                                        </p:animEffect>
                                        <p:anim calcmode="lin" valueType="num">
                                          <p:cBhvr>
                                            <p:cTn dur="1000" fill="hold" id="13"/>
                                            <p:tgtEl>
                                              <p:spTgt spid="117"/>
                                            </p:tgtEl>
                                            <p:attrNameLst>
                                              <p:attrName>ppt_x</p:attrName>
                                            </p:attrNameLst>
                                          </p:cBhvr>
                                          <p:tavLst>
                                            <p:tav tm="0">
                                              <p:val>
                                                <p:strVal val="#ppt_x"/>
                                              </p:val>
                                            </p:tav>
                                            <p:tav tm="100000">
                                              <p:val>
                                                <p:strVal val="#ppt_x"/>
                                              </p:val>
                                            </p:tav>
                                          </p:tavLst>
                                        </p:anim>
                                        <p:anim calcmode="lin" valueType="num">
                                          <p:cBhvr>
                                            <p:cTn dur="1000" fill="hold" id="14"/>
                                            <p:tgtEl>
                                              <p:spTgt spid="117"/>
                                            </p:tgtEl>
                                            <p:attrNameLst>
                                              <p:attrName>ppt_y</p:attrName>
                                            </p:attrNameLst>
                                          </p:cBhvr>
                                          <p:tavLst>
                                            <p:tav tm="0">
                                              <p:val>
                                                <p:strVal val="#ppt_y+.1"/>
                                              </p:val>
                                            </p:tav>
                                            <p:tav tm="100000">
                                              <p:val>
                                                <p:strVal val="#ppt_y"/>
                                              </p:val>
                                            </p:tav>
                                          </p:tavLst>
                                        </p:anim>
                                      </p:childTnLst>
                                    </p:cTn>
                                  </p:par>
                                </p:childTnLst>
                              </p:cTn>
                            </p:par>
                            <p:par>
                              <p:cTn fill="hold" id="15">
                                <p:stCondLst>
                                  <p:cond delay="1500"/>
                                </p:stCondLst>
                                <p:childTnLst>
                                  <p:par>
                                    <p:cTn fill="hold" id="16" nodeType="afterEffect" presetClass="entr" presetID="10" presetSubtype="0">
                                      <p:stCondLst>
                                        <p:cond delay="0"/>
                                      </p:stCondLst>
                                      <p:childTnLst>
                                        <p:set>
                                          <p:cBhvr>
                                            <p:cTn dur="1" fill="hold" id="17">
                                              <p:stCondLst>
                                                <p:cond delay="0"/>
                                              </p:stCondLst>
                                            </p:cTn>
                                            <p:tgtEl>
                                              <p:spTgt spid="110"/>
                                            </p:tgtEl>
                                            <p:attrNameLst>
                                              <p:attrName>style.visibility</p:attrName>
                                            </p:attrNameLst>
                                          </p:cBhvr>
                                          <p:to>
                                            <p:strVal val="visible"/>
                                          </p:to>
                                        </p:set>
                                        <p:animEffect filter="fade" transition="in">
                                          <p:cBhvr>
                                            <p:cTn dur="500" id="18"/>
                                            <p:tgtEl>
                                              <p:spTgt spid="110"/>
                                            </p:tgtEl>
                                          </p:cBhvr>
                                        </p:animEffect>
                                      </p:childTnLst>
                                    </p:cTn>
                                  </p:par>
                                </p:childTnLst>
                              </p:cTn>
                            </p:par>
                            <p:par>
                              <p:cTn fill="hold" id="19">
                                <p:stCondLst>
                                  <p:cond delay="2000"/>
                                </p:stCondLst>
                                <p:childTnLst>
                                  <p:par>
                                    <p:cTn accel="50000" fill="hold" id="20" nodeType="afterEffect" p14:presetBounceEnd="50000" presetClass="path" presetID="42" presetSubtype="0">
                                      <p:stCondLst>
                                        <p:cond delay="0"/>
                                      </p:stCondLst>
                                      <p:childTnLst>
                                        <p:animMotion origin="layout" p14:bounceEnd="50000" path="M -2.08333E-6 -4.44444E-6 L 0.42683 0.17547 " pathEditMode="relative" ptsTypes="AA" rAng="0">
                                          <p:cBhvr>
                                            <p:cTn dur="500" fill="hold" id="21"/>
                                            <p:tgtEl>
                                              <p:spTgt spid="121"/>
                                            </p:tgtEl>
                                            <p:attrNameLst>
                                              <p:attrName>ppt_x</p:attrName>
                                              <p:attrName>ppt_y</p:attrName>
                                            </p:attrNameLst>
                                          </p:cBhvr>
                                          <p:rCtr x="21341" y="8773"/>
                                        </p:animMotion>
                                      </p:childTnLst>
                                    </p:cTn>
                                  </p:par>
                                  <p:par>
                                    <p:cTn accel="50000" fill="hold" id="22" nodeType="withEffect" p14:presetBounceEnd="50000" presetClass="path" presetID="42" presetSubtype="0">
                                      <p:stCondLst>
                                        <p:cond delay="250"/>
                                      </p:stCondLst>
                                      <p:childTnLst>
                                        <p:animMotion origin="layout" p14:bounceEnd="50000" path="M -0.03554 0.01551 L -0.51015 0.20833 " pathEditMode="relative" ptsTypes="AA" rAng="0">
                                          <p:cBhvr>
                                            <p:cTn dur="500" fill="hold" id="23"/>
                                            <p:tgtEl>
                                              <p:spTgt spid="123"/>
                                            </p:tgtEl>
                                            <p:attrNameLst>
                                              <p:attrName>ppt_x</p:attrName>
                                              <p:attrName>ppt_y</p:attrName>
                                            </p:attrNameLst>
                                          </p:cBhvr>
                                          <p:rCtr x="-23737" y="9630"/>
                                        </p:animMotion>
                                      </p:childTnLst>
                                    </p:cTn>
                                  </p:par>
                                  <p:par>
                                    <p:cTn accel="50000" fill="hold" id="24" nodeType="withEffect" p14:presetBounceEnd="50000" presetClass="path" presetID="42" presetSubtype="0">
                                      <p:stCondLst>
                                        <p:cond delay="750"/>
                                      </p:stCondLst>
                                      <p:childTnLst>
                                        <p:animMotion origin="layout" p14:bounceEnd="50000" path="M -0.03412 0.04607 L 0.52669 -0.0493 " pathEditMode="relative" ptsTypes="AA" rAng="0">
                                          <p:cBhvr>
                                            <p:cTn dur="500" fill="hold" id="25"/>
                                            <p:tgtEl>
                                              <p:spTgt spid="124"/>
                                            </p:tgtEl>
                                            <p:attrNameLst>
                                              <p:attrName>ppt_x</p:attrName>
                                              <p:attrName>ppt_y</p:attrName>
                                            </p:attrNameLst>
                                          </p:cBhvr>
                                          <p:rCtr x="28034" y="-4769"/>
                                        </p:animMotion>
                                      </p:childTnLst>
                                    </p:cTn>
                                  </p:par>
                                  <p:par>
                                    <p:cTn accel="50000" fill="hold" id="26" nodeType="withEffect" p14:presetBounceEnd="50000" presetClass="path" presetID="42" presetSubtype="0">
                                      <p:stCondLst>
                                        <p:cond delay="1000"/>
                                      </p:stCondLst>
                                      <p:childTnLst>
                                        <p:animMotion origin="layout" p14:bounceEnd="50000" path="M -1.04167E-6 -3.7037E-6 L 0.47435 0.06736 " pathEditMode="relative" ptsTypes="AA" rAng="0">
                                          <p:cBhvr>
                                            <p:cTn dur="500" fill="hold" id="27"/>
                                            <p:tgtEl>
                                              <p:spTgt spid="125"/>
                                            </p:tgtEl>
                                            <p:attrNameLst>
                                              <p:attrName>ppt_x</p:attrName>
                                              <p:attrName>ppt_y</p:attrName>
                                            </p:attrNameLst>
                                          </p:cBhvr>
                                          <p:rCtr x="23711" y="3356"/>
                                        </p:animMotion>
                                      </p:childTnLst>
                                    </p:cTn>
                                  </p:par>
                                  <p:par>
                                    <p:cTn accel="50000" fill="hold" id="28" nodeType="withEffect" p14:presetBounceEnd="50000" presetClass="path" presetID="42" presetSubtype="0">
                                      <p:stCondLst>
                                        <p:cond delay="1250"/>
                                      </p:stCondLst>
                                      <p:childTnLst>
                                        <p:animMotion origin="layout" p14:bounceEnd="50000" path="M -0.03555 0.0155 L -0.56289 -0.17732 " pathEditMode="relative" ptsTypes="AA" rAng="0">
                                          <p:cBhvr>
                                            <p:cTn dur="500" fill="hold" id="29"/>
                                            <p:tgtEl>
                                              <p:spTgt spid="126"/>
                                            </p:tgtEl>
                                            <p:attrNameLst>
                                              <p:attrName>ppt_x</p:attrName>
                                              <p:attrName>ppt_y</p:attrName>
                                            </p:attrNameLst>
                                          </p:cBhvr>
                                          <p:rCtr x="-26367" y="-9653"/>
                                        </p:animMotion>
                                      </p:childTnLst>
                                    </p:cTn>
                                  </p:par>
                                  <p:par>
                                    <p:cTn accel="50000" fill="hold" id="30" nodeType="withEffect" p14:presetBounceEnd="50000" presetClass="path" presetID="42" presetSubtype="0">
                                      <p:stCondLst>
                                        <p:cond delay="1500"/>
                                      </p:stCondLst>
                                      <p:childTnLst>
                                        <p:animMotion origin="layout" p14:bounceEnd="50000" path="M -0.03554 0.01551 L -0.54166 0.17083 " pathEditMode="relative" ptsTypes="AA" rAng="0">
                                          <p:cBhvr>
                                            <p:cTn dur="500" fill="hold" id="31"/>
                                            <p:tgtEl>
                                              <p:spTgt spid="127"/>
                                            </p:tgtEl>
                                            <p:attrNameLst>
                                              <p:attrName>ppt_x</p:attrName>
                                              <p:attrName>ppt_y</p:attrName>
                                            </p:attrNameLst>
                                          </p:cBhvr>
                                          <p:rCtr x="-25313" y="7755"/>
                                        </p:animMotion>
                                      </p:childTnLst>
                                    </p:cTn>
                                  </p:par>
                                </p:childTnLst>
                              </p:cTn>
                            </p:par>
                            <p:par>
                              <p:cTn fill="hold" id="32">
                                <p:stCondLst>
                                  <p:cond delay="4000"/>
                                </p:stCondLst>
                                <p:childTnLst>
                                  <p:par>
                                    <p:cTn fill="hold" id="33" nodeType="afterEffect" presetClass="emph" presetID="6" presetSubtype="0">
                                      <p:stCondLst>
                                        <p:cond delay="0"/>
                                      </p:stCondLst>
                                      <p:childTnLst>
                                        <p:animScale>
                                          <p:cBhvr>
                                            <p:cTn dur="500" fill="hold" id="34"/>
                                            <p:tgtEl>
                                              <p:spTgt spid="110"/>
                                            </p:tgtEl>
                                          </p:cBhvr>
                                          <p:by x="150000" y="150000"/>
                                        </p:animScale>
                                      </p:childTnLst>
                                    </p:cTn>
                                  </p:par>
                                  <p:par>
                                    <p:cTn fill="hold" id="35" nodeType="withEffect" presetClass="exit" presetID="10" presetSubtype="0">
                                      <p:stCondLst>
                                        <p:cond delay="0"/>
                                      </p:stCondLst>
                                      <p:childTnLst>
                                        <p:animEffect filter="fade" transition="out">
                                          <p:cBhvr>
                                            <p:cTn dur="500" id="36"/>
                                            <p:tgtEl>
                                              <p:spTgt spid="121"/>
                                            </p:tgtEl>
                                          </p:cBhvr>
                                        </p:animEffect>
                                        <p:set>
                                          <p:cBhvr>
                                            <p:cTn dur="1" fill="hold" id="37">
                                              <p:stCondLst>
                                                <p:cond delay="499"/>
                                              </p:stCondLst>
                                            </p:cTn>
                                            <p:tgtEl>
                                              <p:spTgt spid="121"/>
                                            </p:tgtEl>
                                            <p:attrNameLst>
                                              <p:attrName>style.visibility</p:attrName>
                                            </p:attrNameLst>
                                          </p:cBhvr>
                                          <p:to>
                                            <p:strVal val="hidden"/>
                                          </p:to>
                                        </p:set>
                                      </p:childTnLst>
                                    </p:cTn>
                                  </p:par>
                                  <p:par>
                                    <p:cTn fill="hold" id="38" nodeType="withEffect" presetClass="exit" presetID="10" presetSubtype="0">
                                      <p:stCondLst>
                                        <p:cond delay="0"/>
                                      </p:stCondLst>
                                      <p:childTnLst>
                                        <p:animEffect filter="fade" transition="out">
                                          <p:cBhvr>
                                            <p:cTn dur="500" id="39"/>
                                            <p:tgtEl>
                                              <p:spTgt spid="123"/>
                                            </p:tgtEl>
                                          </p:cBhvr>
                                        </p:animEffect>
                                        <p:set>
                                          <p:cBhvr>
                                            <p:cTn dur="1" fill="hold" id="40">
                                              <p:stCondLst>
                                                <p:cond delay="499"/>
                                              </p:stCondLst>
                                            </p:cTn>
                                            <p:tgtEl>
                                              <p:spTgt spid="123"/>
                                            </p:tgtEl>
                                            <p:attrNameLst>
                                              <p:attrName>style.visibility</p:attrName>
                                            </p:attrNameLst>
                                          </p:cBhvr>
                                          <p:to>
                                            <p:strVal val="hidden"/>
                                          </p:to>
                                        </p:set>
                                      </p:childTnLst>
                                    </p:cTn>
                                  </p:par>
                                  <p:par>
                                    <p:cTn fill="hold" id="41" nodeType="withEffect" presetClass="exit" presetID="10" presetSubtype="0">
                                      <p:stCondLst>
                                        <p:cond delay="0"/>
                                      </p:stCondLst>
                                      <p:childTnLst>
                                        <p:animEffect filter="fade" transition="out">
                                          <p:cBhvr>
                                            <p:cTn dur="500" id="42"/>
                                            <p:tgtEl>
                                              <p:spTgt spid="124"/>
                                            </p:tgtEl>
                                          </p:cBhvr>
                                        </p:animEffect>
                                        <p:set>
                                          <p:cBhvr>
                                            <p:cTn dur="1" fill="hold" id="43">
                                              <p:stCondLst>
                                                <p:cond delay="499"/>
                                              </p:stCondLst>
                                            </p:cTn>
                                            <p:tgtEl>
                                              <p:spTgt spid="124"/>
                                            </p:tgtEl>
                                            <p:attrNameLst>
                                              <p:attrName>style.visibility</p:attrName>
                                            </p:attrNameLst>
                                          </p:cBhvr>
                                          <p:to>
                                            <p:strVal val="hidden"/>
                                          </p:to>
                                        </p:set>
                                      </p:childTnLst>
                                    </p:cTn>
                                  </p:par>
                                  <p:par>
                                    <p:cTn fill="hold" id="44" nodeType="withEffect" presetClass="exit" presetID="10" presetSubtype="0">
                                      <p:stCondLst>
                                        <p:cond delay="0"/>
                                      </p:stCondLst>
                                      <p:childTnLst>
                                        <p:animEffect filter="fade" transition="out">
                                          <p:cBhvr>
                                            <p:cTn dur="500" id="45"/>
                                            <p:tgtEl>
                                              <p:spTgt spid="125"/>
                                            </p:tgtEl>
                                          </p:cBhvr>
                                        </p:animEffect>
                                        <p:set>
                                          <p:cBhvr>
                                            <p:cTn dur="1" fill="hold" id="46">
                                              <p:stCondLst>
                                                <p:cond delay="499"/>
                                              </p:stCondLst>
                                            </p:cTn>
                                            <p:tgtEl>
                                              <p:spTgt spid="125"/>
                                            </p:tgtEl>
                                            <p:attrNameLst>
                                              <p:attrName>style.visibility</p:attrName>
                                            </p:attrNameLst>
                                          </p:cBhvr>
                                          <p:to>
                                            <p:strVal val="hidden"/>
                                          </p:to>
                                        </p:set>
                                      </p:childTnLst>
                                    </p:cTn>
                                  </p:par>
                                  <p:par>
                                    <p:cTn fill="hold" id="47" nodeType="withEffect" presetClass="exit" presetID="10" presetSubtype="0">
                                      <p:stCondLst>
                                        <p:cond delay="0"/>
                                      </p:stCondLst>
                                      <p:childTnLst>
                                        <p:animEffect filter="fade" transition="out">
                                          <p:cBhvr>
                                            <p:cTn dur="500" id="48"/>
                                            <p:tgtEl>
                                              <p:spTgt spid="126"/>
                                            </p:tgtEl>
                                          </p:cBhvr>
                                        </p:animEffect>
                                        <p:set>
                                          <p:cBhvr>
                                            <p:cTn dur="1" fill="hold" id="49">
                                              <p:stCondLst>
                                                <p:cond delay="499"/>
                                              </p:stCondLst>
                                            </p:cTn>
                                            <p:tgtEl>
                                              <p:spTgt spid="126"/>
                                            </p:tgtEl>
                                            <p:attrNameLst>
                                              <p:attrName>style.visibility</p:attrName>
                                            </p:attrNameLst>
                                          </p:cBhvr>
                                          <p:to>
                                            <p:strVal val="hidden"/>
                                          </p:to>
                                        </p:set>
                                      </p:childTnLst>
                                    </p:cTn>
                                  </p:par>
                                  <p:par>
                                    <p:cTn fill="hold" id="50" nodeType="withEffect" presetClass="exit" presetID="10" presetSubtype="0">
                                      <p:stCondLst>
                                        <p:cond delay="0"/>
                                      </p:stCondLst>
                                      <p:childTnLst>
                                        <p:animEffect filter="fade" transition="out">
                                          <p:cBhvr>
                                            <p:cTn dur="500" id="51"/>
                                            <p:tgtEl>
                                              <p:spTgt spid="127"/>
                                            </p:tgtEl>
                                          </p:cBhvr>
                                        </p:animEffect>
                                        <p:set>
                                          <p:cBhvr>
                                            <p:cTn dur="1" fill="hold" id="52">
                                              <p:stCondLst>
                                                <p:cond delay="499"/>
                                              </p:stCondLst>
                                            </p:cTn>
                                            <p:tgtEl>
                                              <p:spTgt spid="12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8"/>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28"/>
                                            </p:tgtEl>
                                            <p:attrNameLst>
                                              <p:attrName>style.visibility</p:attrName>
                                            </p:attrNameLst>
                                          </p:cBhvr>
                                          <p:to>
                                            <p:strVal val="visible"/>
                                          </p:to>
                                        </p:set>
                                        <p:anim calcmode="lin" valueType="num">
                                          <p:cBhvr additive="base">
                                            <p:cTn dur="500" fill="hold" id="7"/>
                                            <p:tgtEl>
                                              <p:spTgt spid="128"/>
                                            </p:tgtEl>
                                            <p:attrNameLst>
                                              <p:attrName>ppt_x</p:attrName>
                                            </p:attrNameLst>
                                          </p:cBhvr>
                                          <p:tavLst>
                                            <p:tav tm="0">
                                              <p:val>
                                                <p:strVal val="1+#ppt_w/2"/>
                                              </p:val>
                                            </p:tav>
                                            <p:tav tm="100000">
                                              <p:val>
                                                <p:strVal val="#ppt_x"/>
                                              </p:val>
                                            </p:tav>
                                          </p:tavLst>
                                        </p:anim>
                                        <p:anim calcmode="lin" valueType="num">
                                          <p:cBhvr additive="base">
                                            <p:cTn dur="500" fill="hold" id="8"/>
                                            <p:tgtEl>
                                              <p:spTgt spid="128"/>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42" presetSubtype="0">
                                      <p:stCondLst>
                                        <p:cond delay="0"/>
                                      </p:stCondLst>
                                      <p:childTnLst>
                                        <p:set>
                                          <p:cBhvr>
                                            <p:cTn dur="1" fill="hold" id="11">
                                              <p:stCondLst>
                                                <p:cond delay="0"/>
                                              </p:stCondLst>
                                            </p:cTn>
                                            <p:tgtEl>
                                              <p:spTgt spid="117"/>
                                            </p:tgtEl>
                                            <p:attrNameLst>
                                              <p:attrName>style.visibility</p:attrName>
                                            </p:attrNameLst>
                                          </p:cBhvr>
                                          <p:to>
                                            <p:strVal val="visible"/>
                                          </p:to>
                                        </p:set>
                                        <p:animEffect filter="fade" transition="in">
                                          <p:cBhvr>
                                            <p:cTn dur="1000" id="12"/>
                                            <p:tgtEl>
                                              <p:spTgt spid="117"/>
                                            </p:tgtEl>
                                          </p:cBhvr>
                                        </p:animEffect>
                                        <p:anim calcmode="lin" valueType="num">
                                          <p:cBhvr>
                                            <p:cTn dur="1000" fill="hold" id="13"/>
                                            <p:tgtEl>
                                              <p:spTgt spid="117"/>
                                            </p:tgtEl>
                                            <p:attrNameLst>
                                              <p:attrName>ppt_x</p:attrName>
                                            </p:attrNameLst>
                                          </p:cBhvr>
                                          <p:tavLst>
                                            <p:tav tm="0">
                                              <p:val>
                                                <p:strVal val="#ppt_x"/>
                                              </p:val>
                                            </p:tav>
                                            <p:tav tm="100000">
                                              <p:val>
                                                <p:strVal val="#ppt_x"/>
                                              </p:val>
                                            </p:tav>
                                          </p:tavLst>
                                        </p:anim>
                                        <p:anim calcmode="lin" valueType="num">
                                          <p:cBhvr>
                                            <p:cTn dur="1000" fill="hold" id="14"/>
                                            <p:tgtEl>
                                              <p:spTgt spid="117"/>
                                            </p:tgtEl>
                                            <p:attrNameLst>
                                              <p:attrName>ppt_y</p:attrName>
                                            </p:attrNameLst>
                                          </p:cBhvr>
                                          <p:tavLst>
                                            <p:tav tm="0">
                                              <p:val>
                                                <p:strVal val="#ppt_y+.1"/>
                                              </p:val>
                                            </p:tav>
                                            <p:tav tm="100000">
                                              <p:val>
                                                <p:strVal val="#ppt_y"/>
                                              </p:val>
                                            </p:tav>
                                          </p:tavLst>
                                        </p:anim>
                                      </p:childTnLst>
                                    </p:cTn>
                                  </p:par>
                                </p:childTnLst>
                              </p:cTn>
                            </p:par>
                            <p:par>
                              <p:cTn fill="hold" id="15">
                                <p:stCondLst>
                                  <p:cond delay="1500"/>
                                </p:stCondLst>
                                <p:childTnLst>
                                  <p:par>
                                    <p:cTn fill="hold" id="16" nodeType="afterEffect" presetClass="entr" presetID="10" presetSubtype="0">
                                      <p:stCondLst>
                                        <p:cond delay="0"/>
                                      </p:stCondLst>
                                      <p:childTnLst>
                                        <p:set>
                                          <p:cBhvr>
                                            <p:cTn dur="1" fill="hold" id="17">
                                              <p:stCondLst>
                                                <p:cond delay="0"/>
                                              </p:stCondLst>
                                            </p:cTn>
                                            <p:tgtEl>
                                              <p:spTgt spid="110"/>
                                            </p:tgtEl>
                                            <p:attrNameLst>
                                              <p:attrName>style.visibility</p:attrName>
                                            </p:attrNameLst>
                                          </p:cBhvr>
                                          <p:to>
                                            <p:strVal val="visible"/>
                                          </p:to>
                                        </p:set>
                                        <p:animEffect filter="fade" transition="in">
                                          <p:cBhvr>
                                            <p:cTn dur="500" id="18"/>
                                            <p:tgtEl>
                                              <p:spTgt spid="110"/>
                                            </p:tgtEl>
                                          </p:cBhvr>
                                        </p:animEffect>
                                      </p:childTnLst>
                                    </p:cTn>
                                  </p:par>
                                </p:childTnLst>
                              </p:cTn>
                            </p:par>
                            <p:par>
                              <p:cTn fill="hold" id="19">
                                <p:stCondLst>
                                  <p:cond delay="2000"/>
                                </p:stCondLst>
                                <p:childTnLst>
                                  <p:par>
                                    <p:cTn accel="50000" fill="hold" id="20" nodeType="afterEffect" presetClass="path" presetID="42" presetSubtype="0">
                                      <p:stCondLst>
                                        <p:cond delay="0"/>
                                      </p:stCondLst>
                                      <p:childTnLst>
                                        <p:animMotion origin="layout" path="M -2.08333E-6 -4.44444E-6 L 0.42683 0.17547 " pathEditMode="relative" ptsTypes="AA" rAng="0">
                                          <p:cBhvr>
                                            <p:cTn dur="500" fill="hold" id="21"/>
                                            <p:tgtEl>
                                              <p:spTgt spid="121"/>
                                            </p:tgtEl>
                                            <p:attrNameLst>
                                              <p:attrName>ppt_x</p:attrName>
                                              <p:attrName>ppt_y</p:attrName>
                                            </p:attrNameLst>
                                          </p:cBhvr>
                                          <p:rCtr x="21341" y="8773"/>
                                        </p:animMotion>
                                      </p:childTnLst>
                                    </p:cTn>
                                  </p:par>
                                  <p:par>
                                    <p:cTn accel="50000" fill="hold" id="22" nodeType="withEffect" presetClass="path" presetID="42" presetSubtype="0">
                                      <p:stCondLst>
                                        <p:cond delay="250"/>
                                      </p:stCondLst>
                                      <p:childTnLst>
                                        <p:animMotion origin="layout" path="M -0.03554 0.01551 L -0.51015 0.20833 " pathEditMode="relative" ptsTypes="AA" rAng="0">
                                          <p:cBhvr>
                                            <p:cTn dur="500" fill="hold" id="23"/>
                                            <p:tgtEl>
                                              <p:spTgt spid="123"/>
                                            </p:tgtEl>
                                            <p:attrNameLst>
                                              <p:attrName>ppt_x</p:attrName>
                                              <p:attrName>ppt_y</p:attrName>
                                            </p:attrNameLst>
                                          </p:cBhvr>
                                          <p:rCtr x="-23737" y="9630"/>
                                        </p:animMotion>
                                      </p:childTnLst>
                                    </p:cTn>
                                  </p:par>
                                  <p:par>
                                    <p:cTn accel="50000" fill="hold" id="24" nodeType="withEffect" presetClass="path" presetID="42" presetSubtype="0">
                                      <p:stCondLst>
                                        <p:cond delay="750"/>
                                      </p:stCondLst>
                                      <p:childTnLst>
                                        <p:animMotion origin="layout" path="M -0.03412 0.04607 L 0.52669 -0.0493 " pathEditMode="relative" ptsTypes="AA" rAng="0">
                                          <p:cBhvr>
                                            <p:cTn dur="500" fill="hold" id="25"/>
                                            <p:tgtEl>
                                              <p:spTgt spid="124"/>
                                            </p:tgtEl>
                                            <p:attrNameLst>
                                              <p:attrName>ppt_x</p:attrName>
                                              <p:attrName>ppt_y</p:attrName>
                                            </p:attrNameLst>
                                          </p:cBhvr>
                                          <p:rCtr x="28034" y="-4769"/>
                                        </p:animMotion>
                                      </p:childTnLst>
                                    </p:cTn>
                                  </p:par>
                                  <p:par>
                                    <p:cTn accel="50000" fill="hold" id="26" nodeType="withEffect" presetClass="path" presetID="42" presetSubtype="0">
                                      <p:stCondLst>
                                        <p:cond delay="1000"/>
                                      </p:stCondLst>
                                      <p:childTnLst>
                                        <p:animMotion origin="layout" path="M -1.04167E-6 -3.7037E-6 L 0.47435 0.06736 " pathEditMode="relative" ptsTypes="AA" rAng="0">
                                          <p:cBhvr>
                                            <p:cTn dur="500" fill="hold" id="27"/>
                                            <p:tgtEl>
                                              <p:spTgt spid="125"/>
                                            </p:tgtEl>
                                            <p:attrNameLst>
                                              <p:attrName>ppt_x</p:attrName>
                                              <p:attrName>ppt_y</p:attrName>
                                            </p:attrNameLst>
                                          </p:cBhvr>
                                          <p:rCtr x="23711" y="3356"/>
                                        </p:animMotion>
                                      </p:childTnLst>
                                    </p:cTn>
                                  </p:par>
                                  <p:par>
                                    <p:cTn accel="50000" fill="hold" id="28" nodeType="withEffect" presetClass="path" presetID="42" presetSubtype="0">
                                      <p:stCondLst>
                                        <p:cond delay="1250"/>
                                      </p:stCondLst>
                                      <p:childTnLst>
                                        <p:animMotion origin="layout" path="M -0.03555 0.0155 L -0.56289 -0.17732 " pathEditMode="relative" ptsTypes="AA" rAng="0">
                                          <p:cBhvr>
                                            <p:cTn dur="500" fill="hold" id="29"/>
                                            <p:tgtEl>
                                              <p:spTgt spid="126"/>
                                            </p:tgtEl>
                                            <p:attrNameLst>
                                              <p:attrName>ppt_x</p:attrName>
                                              <p:attrName>ppt_y</p:attrName>
                                            </p:attrNameLst>
                                          </p:cBhvr>
                                          <p:rCtr x="-26367" y="-9653"/>
                                        </p:animMotion>
                                      </p:childTnLst>
                                    </p:cTn>
                                  </p:par>
                                  <p:par>
                                    <p:cTn accel="50000" fill="hold" id="30" nodeType="withEffect" presetClass="path" presetID="42" presetSubtype="0">
                                      <p:stCondLst>
                                        <p:cond delay="1500"/>
                                      </p:stCondLst>
                                      <p:childTnLst>
                                        <p:animMotion origin="layout" path="M -0.03554 0.01551 L -0.54166 0.17083 " pathEditMode="relative" ptsTypes="AA" rAng="0">
                                          <p:cBhvr>
                                            <p:cTn dur="500" fill="hold" id="31"/>
                                            <p:tgtEl>
                                              <p:spTgt spid="127"/>
                                            </p:tgtEl>
                                            <p:attrNameLst>
                                              <p:attrName>ppt_x</p:attrName>
                                              <p:attrName>ppt_y</p:attrName>
                                            </p:attrNameLst>
                                          </p:cBhvr>
                                          <p:rCtr x="-25313" y="7755"/>
                                        </p:animMotion>
                                      </p:childTnLst>
                                    </p:cTn>
                                  </p:par>
                                </p:childTnLst>
                              </p:cTn>
                            </p:par>
                            <p:par>
                              <p:cTn fill="hold" id="32">
                                <p:stCondLst>
                                  <p:cond delay="4000"/>
                                </p:stCondLst>
                                <p:childTnLst>
                                  <p:par>
                                    <p:cTn fill="hold" id="33" nodeType="afterEffect" presetClass="emph" presetID="6" presetSubtype="0">
                                      <p:stCondLst>
                                        <p:cond delay="0"/>
                                      </p:stCondLst>
                                      <p:childTnLst>
                                        <p:animScale>
                                          <p:cBhvr>
                                            <p:cTn dur="500" fill="hold" id="34"/>
                                            <p:tgtEl>
                                              <p:spTgt spid="110"/>
                                            </p:tgtEl>
                                          </p:cBhvr>
                                          <p:by x="150000" y="150000"/>
                                        </p:animScale>
                                      </p:childTnLst>
                                    </p:cTn>
                                  </p:par>
                                  <p:par>
                                    <p:cTn fill="hold" id="35" nodeType="withEffect" presetClass="exit" presetID="10" presetSubtype="0">
                                      <p:stCondLst>
                                        <p:cond delay="0"/>
                                      </p:stCondLst>
                                      <p:childTnLst>
                                        <p:animEffect filter="fade" transition="out">
                                          <p:cBhvr>
                                            <p:cTn dur="500" id="36"/>
                                            <p:tgtEl>
                                              <p:spTgt spid="121"/>
                                            </p:tgtEl>
                                          </p:cBhvr>
                                        </p:animEffect>
                                        <p:set>
                                          <p:cBhvr>
                                            <p:cTn dur="1" fill="hold" id="37">
                                              <p:stCondLst>
                                                <p:cond delay="499"/>
                                              </p:stCondLst>
                                            </p:cTn>
                                            <p:tgtEl>
                                              <p:spTgt spid="121"/>
                                            </p:tgtEl>
                                            <p:attrNameLst>
                                              <p:attrName>style.visibility</p:attrName>
                                            </p:attrNameLst>
                                          </p:cBhvr>
                                          <p:to>
                                            <p:strVal val="hidden"/>
                                          </p:to>
                                        </p:set>
                                      </p:childTnLst>
                                    </p:cTn>
                                  </p:par>
                                  <p:par>
                                    <p:cTn fill="hold" id="38" nodeType="withEffect" presetClass="exit" presetID="10" presetSubtype="0">
                                      <p:stCondLst>
                                        <p:cond delay="0"/>
                                      </p:stCondLst>
                                      <p:childTnLst>
                                        <p:animEffect filter="fade" transition="out">
                                          <p:cBhvr>
                                            <p:cTn dur="500" id="39"/>
                                            <p:tgtEl>
                                              <p:spTgt spid="123"/>
                                            </p:tgtEl>
                                          </p:cBhvr>
                                        </p:animEffect>
                                        <p:set>
                                          <p:cBhvr>
                                            <p:cTn dur="1" fill="hold" id="40">
                                              <p:stCondLst>
                                                <p:cond delay="499"/>
                                              </p:stCondLst>
                                            </p:cTn>
                                            <p:tgtEl>
                                              <p:spTgt spid="123"/>
                                            </p:tgtEl>
                                            <p:attrNameLst>
                                              <p:attrName>style.visibility</p:attrName>
                                            </p:attrNameLst>
                                          </p:cBhvr>
                                          <p:to>
                                            <p:strVal val="hidden"/>
                                          </p:to>
                                        </p:set>
                                      </p:childTnLst>
                                    </p:cTn>
                                  </p:par>
                                  <p:par>
                                    <p:cTn fill="hold" id="41" nodeType="withEffect" presetClass="exit" presetID="10" presetSubtype="0">
                                      <p:stCondLst>
                                        <p:cond delay="0"/>
                                      </p:stCondLst>
                                      <p:childTnLst>
                                        <p:animEffect filter="fade" transition="out">
                                          <p:cBhvr>
                                            <p:cTn dur="500" id="42"/>
                                            <p:tgtEl>
                                              <p:spTgt spid="124"/>
                                            </p:tgtEl>
                                          </p:cBhvr>
                                        </p:animEffect>
                                        <p:set>
                                          <p:cBhvr>
                                            <p:cTn dur="1" fill="hold" id="43">
                                              <p:stCondLst>
                                                <p:cond delay="499"/>
                                              </p:stCondLst>
                                            </p:cTn>
                                            <p:tgtEl>
                                              <p:spTgt spid="124"/>
                                            </p:tgtEl>
                                            <p:attrNameLst>
                                              <p:attrName>style.visibility</p:attrName>
                                            </p:attrNameLst>
                                          </p:cBhvr>
                                          <p:to>
                                            <p:strVal val="hidden"/>
                                          </p:to>
                                        </p:set>
                                      </p:childTnLst>
                                    </p:cTn>
                                  </p:par>
                                  <p:par>
                                    <p:cTn fill="hold" id="44" nodeType="withEffect" presetClass="exit" presetID="10" presetSubtype="0">
                                      <p:stCondLst>
                                        <p:cond delay="0"/>
                                      </p:stCondLst>
                                      <p:childTnLst>
                                        <p:animEffect filter="fade" transition="out">
                                          <p:cBhvr>
                                            <p:cTn dur="500" id="45"/>
                                            <p:tgtEl>
                                              <p:spTgt spid="125"/>
                                            </p:tgtEl>
                                          </p:cBhvr>
                                        </p:animEffect>
                                        <p:set>
                                          <p:cBhvr>
                                            <p:cTn dur="1" fill="hold" id="46">
                                              <p:stCondLst>
                                                <p:cond delay="499"/>
                                              </p:stCondLst>
                                            </p:cTn>
                                            <p:tgtEl>
                                              <p:spTgt spid="125"/>
                                            </p:tgtEl>
                                            <p:attrNameLst>
                                              <p:attrName>style.visibility</p:attrName>
                                            </p:attrNameLst>
                                          </p:cBhvr>
                                          <p:to>
                                            <p:strVal val="hidden"/>
                                          </p:to>
                                        </p:set>
                                      </p:childTnLst>
                                    </p:cTn>
                                  </p:par>
                                  <p:par>
                                    <p:cTn fill="hold" id="47" nodeType="withEffect" presetClass="exit" presetID="10" presetSubtype="0">
                                      <p:stCondLst>
                                        <p:cond delay="0"/>
                                      </p:stCondLst>
                                      <p:childTnLst>
                                        <p:animEffect filter="fade" transition="out">
                                          <p:cBhvr>
                                            <p:cTn dur="500" id="48"/>
                                            <p:tgtEl>
                                              <p:spTgt spid="126"/>
                                            </p:tgtEl>
                                          </p:cBhvr>
                                        </p:animEffect>
                                        <p:set>
                                          <p:cBhvr>
                                            <p:cTn dur="1" fill="hold" id="49">
                                              <p:stCondLst>
                                                <p:cond delay="499"/>
                                              </p:stCondLst>
                                            </p:cTn>
                                            <p:tgtEl>
                                              <p:spTgt spid="126"/>
                                            </p:tgtEl>
                                            <p:attrNameLst>
                                              <p:attrName>style.visibility</p:attrName>
                                            </p:attrNameLst>
                                          </p:cBhvr>
                                          <p:to>
                                            <p:strVal val="hidden"/>
                                          </p:to>
                                        </p:set>
                                      </p:childTnLst>
                                    </p:cTn>
                                  </p:par>
                                  <p:par>
                                    <p:cTn fill="hold" id="50" nodeType="withEffect" presetClass="exit" presetID="10" presetSubtype="0">
                                      <p:stCondLst>
                                        <p:cond delay="0"/>
                                      </p:stCondLst>
                                      <p:childTnLst>
                                        <p:animEffect filter="fade" transition="out">
                                          <p:cBhvr>
                                            <p:cTn dur="500" id="51"/>
                                            <p:tgtEl>
                                              <p:spTgt spid="127"/>
                                            </p:tgtEl>
                                          </p:cBhvr>
                                        </p:animEffect>
                                        <p:set>
                                          <p:cBhvr>
                                            <p:cTn dur="1" fill="hold" id="52">
                                              <p:stCondLst>
                                                <p:cond delay="499"/>
                                              </p:stCondLst>
                                            </p:cTn>
                                            <p:tgtEl>
                                              <p:spTgt spid="12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8"/>
        </p:bldLst>
      </p:timing>
    </mc:Fallback>
  </mc:AlternateContent>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43490c6a00b794c4e965f9d8f2125dae">
            <a:r>
              <a:rPr lang="en-GB"/>
              <a:t>Réponse à la pandémie de COVID-19</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117" name="Picture 116">
            <a:extLst>
              <a:ext uri="{FF2B5EF4-FFF2-40B4-BE49-F238E27FC236}">
                <a16:creationId xmlns:a16="http://schemas.microsoft.com/office/drawing/2014/main" id="{D4FCFEDC-550E-4B1E-9805-0DA425D332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6473" y="2698624"/>
            <a:ext cx="1943100" cy="1943100"/>
          </a:xfrm>
          <a:prstGeom prst="rect">
            <a:avLst/>
          </a:prstGeom>
        </p:spPr>
      </p:pic>
      <p:sp>
        <p:nvSpPr>
          <p:cNvPr id="128" name="Oval 127">
            <a:extLst>
              <a:ext uri="{FF2B5EF4-FFF2-40B4-BE49-F238E27FC236}">
                <a16:creationId xmlns:a16="http://schemas.microsoft.com/office/drawing/2014/main" id="{CA28B04C-0129-4D52-9A5E-EEB0D0B9117D}"/>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26d68fefc77d1a17e18e6e71078cf5">
            <a:pPr algn="ctr"/>
            <a:r>
              <a:rPr dirty="0" lang="en-GB" sz="2400">
                <a:latin typeface="+mj-lt"/>
              </a:rPr>
              <a:t>2020</a:t>
            </a:r>
          </a:p>
        </p:txBody>
      </p:sp>
      <p:pic>
        <p:nvPicPr>
          <p:cNvPr descr="Logo, company name  Description automatically generated" id="5" name="Picture 4">
            <a:extLst>
              <a:ext uri="{FF2B5EF4-FFF2-40B4-BE49-F238E27FC236}">
                <a16:creationId xmlns:a16="http://schemas.microsoft.com/office/drawing/2014/main" id="{DDB98F15-80E2-46A9-8FB5-26B2EE656A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6232" y="1836229"/>
            <a:ext cx="2206943" cy="1700931"/>
          </a:xfrm>
          <a:prstGeom prst="rect">
            <a:avLst/>
          </a:prstGeom>
        </p:spPr>
      </p:pic>
      <p:sp>
        <p:nvSpPr>
          <p:cNvPr id="20" name="Rectangle: Rounded Corners 19">
            <a:extLst>
              <a:ext uri="{FF2B5EF4-FFF2-40B4-BE49-F238E27FC236}">
                <a16:creationId xmlns:a16="http://schemas.microsoft.com/office/drawing/2014/main" id="{D6DAAD4B-DA63-4FCC-8DBD-E1E282F3234E}"/>
              </a:ext>
            </a:extLst>
          </p:cNvPr>
          <p:cNvSpPr/>
          <p:nvPr/>
        </p:nvSpPr>
        <p:spPr>
          <a:xfrm>
            <a:off x="2508152" y="4077989"/>
            <a:ext cx="1943101"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pic>
        <p:nvPicPr>
          <p:cNvPr descr="Icon  Description automatically generated" id="7" name="Picture 6">
            <a:extLst>
              <a:ext uri="{FF2B5EF4-FFF2-40B4-BE49-F238E27FC236}">
                <a16:creationId xmlns:a16="http://schemas.microsoft.com/office/drawing/2014/main" id="{3E770C9C-4C1A-424B-8D48-476FC4BA3E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1850" y="2686695"/>
            <a:ext cx="1949004" cy="1949004"/>
          </a:xfrm>
          <a:prstGeom prst="rect">
            <a:avLst/>
          </a:prstGeom>
        </p:spPr>
      </p:pic>
      <p:cxnSp>
        <p:nvCxnSpPr>
          <p:cNvPr id="9" name="Straight Arrow Connector 8">
            <a:extLst>
              <a:ext uri="{FF2B5EF4-FFF2-40B4-BE49-F238E27FC236}">
                <a16:creationId xmlns:a16="http://schemas.microsoft.com/office/drawing/2014/main" id="{3C5345D3-19E8-40AD-B6C4-EA6C6D04AC28}"/>
              </a:ext>
            </a:extLst>
          </p:cNvPr>
          <p:cNvCxnSpPr>
            <a:cxnSpLocks/>
          </p:cNvCxnSpPr>
          <p:nvPr/>
        </p:nvCxnSpPr>
        <p:spPr>
          <a:xfrm>
            <a:off x="4076700" y="3195090"/>
            <a:ext cx="1346200" cy="402185"/>
          </a:xfrm>
          <a:prstGeom prst="straightConnector1">
            <a:avLst/>
          </a:prstGeom>
          <a:ln cap="rnd" w="38100">
            <a:solidFill>
              <a:schemeClr val="tx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4A8D481-2E2F-4111-BB23-C947FE4F0388}"/>
              </a:ext>
            </a:extLst>
          </p:cNvPr>
          <p:cNvCxnSpPr>
            <a:cxnSpLocks/>
          </p:cNvCxnSpPr>
          <p:nvPr/>
        </p:nvCxnSpPr>
        <p:spPr>
          <a:xfrm>
            <a:off x="3479704" y="3597275"/>
            <a:ext cx="0" cy="444500"/>
          </a:xfrm>
          <a:prstGeom prst="line">
            <a:avLst/>
          </a:prstGeom>
          <a:ln cap="rnd" w="38100">
            <a:solidFill>
              <a:schemeClr val="tx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90DA911-D982-42AD-A1B6-22246C76649A}"/>
              </a:ext>
            </a:extLst>
          </p:cNvPr>
          <p:cNvCxnSpPr>
            <a:cxnSpLocks/>
            <a:stCxn id="20" idx="3"/>
          </p:cNvCxnSpPr>
          <p:nvPr/>
        </p:nvCxnSpPr>
        <p:spPr>
          <a:xfrm flipV="1">
            <a:off x="4451253" y="3805079"/>
            <a:ext cx="971647" cy="592950"/>
          </a:xfrm>
          <a:prstGeom prst="straightConnector1">
            <a:avLst/>
          </a:prstGeom>
          <a:ln cap="rnd" w="38100">
            <a:solidFill>
              <a:schemeClr val="tx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AB652AF-DF87-4B6A-A803-30D01C87B67D}"/>
              </a:ext>
            </a:extLst>
          </p:cNvPr>
          <p:cNvSpPr txBox="1"/>
          <p:nvPr/>
        </p:nvSpPr>
        <p:spPr>
          <a:xfrm>
            <a:off x="7608825" y="2331316"/>
            <a:ext cx="2543175" cy="830997"/>
          </a:xfrm>
          <a:prstGeom prst="rect">
            <a:avLst/>
          </a:prstGeom>
          <a:noFill/>
        </p:spPr>
        <p:txBody>
          <a:bodyPr rtlCol="0" wrap="square">
            <a:spAutoFit/>
          </a:bodyPr>
          <a:lstStyle/>
          <a:p txid="354ca246aa18f6a4ff5521895a26f127">
            <a:pPr algn="l" indent="-342900" marL="342900">
              <a:buClr>
                <a:srgbClr val="008CCF"/>
              </a:buClr>
              <a:buFont charset="-79" pitchFamily="2" typeface="Rubik"/>
              <a:buChar char="•"/>
            </a:pPr>
            <a:r>
              <a:rPr dirty="0" lang="en-GB" sz="2400"/>
              <a:t>Surveillance basée sur les cas</a:t>
            </a:r>
          </a:p>
        </p:txBody>
      </p:sp>
      <p:sp>
        <p:nvSpPr>
          <p:cNvPr id="41" name="TextBox 40">
            <a:extLst>
              <a:ext uri="{FF2B5EF4-FFF2-40B4-BE49-F238E27FC236}">
                <a16:creationId xmlns:a16="http://schemas.microsoft.com/office/drawing/2014/main" id="{6766709C-2189-4986-8214-0E71A79599EA}"/>
              </a:ext>
            </a:extLst>
          </p:cNvPr>
          <p:cNvSpPr txBox="1"/>
          <p:nvPr/>
        </p:nvSpPr>
        <p:spPr>
          <a:xfrm>
            <a:off x="7608825" y="3417810"/>
            <a:ext cx="2838450" cy="461665"/>
          </a:xfrm>
          <a:prstGeom prst="rect">
            <a:avLst/>
          </a:prstGeom>
          <a:noFill/>
        </p:spPr>
        <p:txBody>
          <a:bodyPr rtlCol="0" wrap="square">
            <a:spAutoFit/>
          </a:bodyPr>
          <a:lstStyle/>
          <a:p txid="edb1ccb5ed39add214e543b8804b9181">
            <a:pPr algn="l" indent="-342900" marL="342900">
              <a:buClr>
                <a:srgbClr val="008CCF"/>
              </a:buClr>
              <a:buFont charset="-79" pitchFamily="2" typeface="Rubik"/>
              <a:buChar char="•"/>
            </a:pPr>
            <a:r>
              <a:rPr dirty="0" lang="en-GB" sz="2400"/>
              <a:t>Recherche des contacts</a:t>
            </a:r>
          </a:p>
        </p:txBody>
      </p:sp>
      <p:sp>
        <p:nvSpPr>
          <p:cNvPr id="42" name="TextBox 41">
            <a:extLst>
              <a:ext uri="{FF2B5EF4-FFF2-40B4-BE49-F238E27FC236}">
                <a16:creationId xmlns:a16="http://schemas.microsoft.com/office/drawing/2014/main" id="{60F2DB80-B780-48D2-88C8-2537507CA110}"/>
              </a:ext>
            </a:extLst>
          </p:cNvPr>
          <p:cNvSpPr txBox="1"/>
          <p:nvPr/>
        </p:nvSpPr>
        <p:spPr>
          <a:xfrm>
            <a:off x="7608825" y="4134972"/>
            <a:ext cx="2838450" cy="830997"/>
          </a:xfrm>
          <a:prstGeom prst="rect">
            <a:avLst/>
          </a:prstGeom>
          <a:noFill/>
        </p:spPr>
        <p:txBody>
          <a:bodyPr rtlCol="0" wrap="square">
            <a:spAutoFit/>
          </a:bodyPr>
          <a:lstStyle/>
          <a:p txid="adb9322742d45f19f358a751332cfc31">
            <a:pPr algn="l" indent="-342900" marL="342900">
              <a:buClr>
                <a:srgbClr val="008CCF"/>
              </a:buClr>
              <a:buFont charset="-79" pitchFamily="2" typeface="Rubik"/>
              <a:buChar char="•"/>
            </a:pPr>
            <a:r>
              <a:rPr dirty="0" lang="en-GB" sz="2400"/>
              <a:t>Programmes de points d'entrée</a:t>
            </a:r>
          </a:p>
        </p:txBody>
      </p:sp>
      <p:sp>
        <p:nvSpPr>
          <p:cNvPr id="3" name="TextBox 2">
            <a:extLst>
              <a:ext uri="{FF2B5EF4-FFF2-40B4-BE49-F238E27FC236}">
                <a16:creationId xmlns:a16="http://schemas.microsoft.com/office/drawing/2014/main" id="{7DC19AC3-4953-4C44-9D0C-E9FC69FFA8A4}"/>
              </a:ext>
            </a:extLst>
          </p:cNvPr>
          <p:cNvSpPr txBox="1"/>
          <p:nvPr/>
        </p:nvSpPr>
        <p:spPr>
          <a:xfrm>
            <a:off x="5075304" y="1633870"/>
            <a:ext cx="2062096" cy="1200329"/>
          </a:xfrm>
          <a:prstGeom prst="rect">
            <a:avLst/>
          </a:prstGeom>
          <a:noFill/>
        </p:spPr>
        <p:txBody>
          <a:bodyPr rtlCol="0" wrap="square">
            <a:spAutoFit/>
          </a:bodyPr>
          <a:lstStyle/>
          <a:p txid="edb775969ccc628457cb98fc1d7e77d2">
            <a:pPr algn="ctr">
              <a:buClr>
                <a:srgbClr val="008CCF"/>
              </a:buClr>
            </a:pPr>
            <a:r>
              <a:rPr b="0" i="0" lang="en-US" strike="noStrike" sz="2400" u="none">
                <a:solidFill>
                  <a:srgbClr val="000000"/>
                </a:solidFill>
                <a:effectLst/>
              </a:rPr>
              <a:t>Packages de métadonnées COVID-19</a:t>
            </a:r>
            <a:endParaRPr lang="es-ES" sz="2400"/>
          </a:p>
        </p:txBody>
      </p:sp>
    </p:spTree>
    <p:custDataLst>
      <p:tags r:id="rId1"/>
    </p:custDataLst>
    <p:extLst>
      <p:ext uri="{BB962C8B-B14F-4D97-AF65-F5344CB8AC3E}">
        <p14:creationId xmlns:p14="http://schemas.microsoft.com/office/powerpoint/2010/main" val="1982857150"/>
      </p:ext>
    </p:extLst>
  </p:cSld>
  <p:clrMapOvr>
    <a:masterClrMapping/>
  </p:clrMapOvr>
  <mc:AlternateContent xmlns:mc="http://schemas.openxmlformats.org/markup-compatibility/2006">
    <mc:Choice xmlns:p14="http://schemas.microsoft.com/office/powerpoint/2010/main" Requires="p14">
      <p:transition advTm="16896" p14:dur="700" spd="med">
        <p:fade/>
      </p:transition>
    </mc:Choice>
    <mc:Fallback>
      <p:transition advTm="16896"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par>
                                <p:cTn fill="hold" id="13" nodeType="withEffect" presetClass="entr" presetID="16" presetSubtype="42">
                                  <p:stCondLst>
                                    <p:cond delay="0"/>
                                  </p:stCondLst>
                                  <p:childTnLst>
                                    <p:set>
                                      <p:cBhvr>
                                        <p:cTn dur="1" fill="hold" id="14">
                                          <p:stCondLst>
                                            <p:cond delay="0"/>
                                          </p:stCondLst>
                                        </p:cTn>
                                        <p:tgtEl>
                                          <p:spTgt spid="15"/>
                                        </p:tgtEl>
                                        <p:attrNameLst>
                                          <p:attrName>style.visibility</p:attrName>
                                        </p:attrNameLst>
                                      </p:cBhvr>
                                      <p:to>
                                        <p:strVal val="visible"/>
                                      </p:to>
                                    </p:set>
                                    <p:animEffect filter="barn(outHorizontal)" transition="in">
                                      <p:cBhvr>
                                        <p:cTn dur="500" id="15"/>
                                        <p:tgtEl>
                                          <p:spTgt spid="15"/>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xit" presetID="10" presetSubtype="0">
                                  <p:stCondLst>
                                    <p:cond delay="0"/>
                                  </p:stCondLst>
                                  <p:childTnLst>
                                    <p:animEffect filter="fade" transition="out">
                                      <p:cBhvr>
                                        <p:cTn dur="500" id="19"/>
                                        <p:tgtEl>
                                          <p:spTgt spid="117"/>
                                        </p:tgtEl>
                                      </p:cBhvr>
                                    </p:animEffect>
                                    <p:set>
                                      <p:cBhvr>
                                        <p:cTn dur="1" fill="hold" id="20">
                                          <p:stCondLst>
                                            <p:cond delay="499"/>
                                          </p:stCondLst>
                                        </p:cTn>
                                        <p:tgtEl>
                                          <p:spTgt spid="117"/>
                                        </p:tgtEl>
                                        <p:attrNameLst>
                                          <p:attrName>style.visibility</p:attrName>
                                        </p:attrNameLst>
                                      </p:cBhvr>
                                      <p:to>
                                        <p:strVal val="hidden"/>
                                      </p:to>
                                    </p:set>
                                  </p:childTnLst>
                                </p:cTn>
                              </p:par>
                              <p:par>
                                <p:cTn fill="hold" id="21" nodeType="with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3"/>
                                        </p:tgtEl>
                                        <p:attrNameLst>
                                          <p:attrName>style.visibility</p:attrName>
                                        </p:attrNameLst>
                                      </p:cBhvr>
                                      <p:to>
                                        <p:strVal val="visible"/>
                                      </p:to>
                                    </p:set>
                                    <p:animEffect filter="fade" transition="in">
                                      <p:cBhvr>
                                        <p:cTn dur="500" id="26"/>
                                        <p:tgtEl>
                                          <p:spTgt spid="3"/>
                                        </p:tgtEl>
                                      </p:cBhvr>
                                    </p:animEffect>
                                  </p:childTnLst>
                                </p:cTn>
                              </p:par>
                            </p:childTnLst>
                          </p:cTn>
                        </p:par>
                        <p:par>
                          <p:cTn fill="hold" id="27">
                            <p:stCondLst>
                              <p:cond delay="500"/>
                            </p:stCondLst>
                            <p:childTnLst>
                              <p:par>
                                <p:cTn fill="hold" id="28" nodeType="afterEffect" presetClass="exit" presetID="16" presetSubtype="26">
                                  <p:stCondLst>
                                    <p:cond delay="0"/>
                                  </p:stCondLst>
                                  <p:childTnLst>
                                    <p:animEffect filter="barn(inHorizontal)" transition="out">
                                      <p:cBhvr>
                                        <p:cTn dur="500" id="29"/>
                                        <p:tgtEl>
                                          <p:spTgt spid="15"/>
                                        </p:tgtEl>
                                      </p:cBhvr>
                                    </p:animEffect>
                                    <p:set>
                                      <p:cBhvr>
                                        <p:cTn dur="1" fill="hold" id="30">
                                          <p:stCondLst>
                                            <p:cond delay="499"/>
                                          </p:stCondLst>
                                        </p:cTn>
                                        <p:tgtEl>
                                          <p:spTgt spid="15"/>
                                        </p:tgtEl>
                                        <p:attrNameLst>
                                          <p:attrName>style.visibility</p:attrName>
                                        </p:attrNameLst>
                                      </p:cBhvr>
                                      <p:to>
                                        <p:strVal val="hidden"/>
                                      </p:to>
                                    </p:set>
                                  </p:childTnLst>
                                </p:cTn>
                              </p:par>
                              <p:par>
                                <p:cTn fill="hold" id="31" nodeType="withEffect" presetClass="entr" presetID="22" presetSubtype="8">
                                  <p:stCondLst>
                                    <p:cond delay="0"/>
                                  </p:stCondLst>
                                  <p:childTnLst>
                                    <p:set>
                                      <p:cBhvr>
                                        <p:cTn dur="1" fill="hold" id="32">
                                          <p:stCondLst>
                                            <p:cond delay="0"/>
                                          </p:stCondLst>
                                        </p:cTn>
                                        <p:tgtEl>
                                          <p:spTgt spid="9"/>
                                        </p:tgtEl>
                                        <p:attrNameLst>
                                          <p:attrName>style.visibility</p:attrName>
                                        </p:attrNameLst>
                                      </p:cBhvr>
                                      <p:to>
                                        <p:strVal val="visible"/>
                                      </p:to>
                                    </p:set>
                                    <p:animEffect filter="wipe(left)" transition="in">
                                      <p:cBhvr>
                                        <p:cTn dur="500" id="33"/>
                                        <p:tgtEl>
                                          <p:spTgt spid="9"/>
                                        </p:tgtEl>
                                      </p:cBhvr>
                                    </p:animEffect>
                                  </p:childTnLst>
                                </p:cTn>
                              </p:par>
                              <p:par>
                                <p:cTn fill="hold" id="34" nodeType="withEffect" presetClass="entr" presetID="22" presetSubtype="8">
                                  <p:stCondLst>
                                    <p:cond delay="0"/>
                                  </p:stCondLst>
                                  <p:childTnLst>
                                    <p:set>
                                      <p:cBhvr>
                                        <p:cTn dur="1" fill="hold" id="35">
                                          <p:stCondLst>
                                            <p:cond delay="0"/>
                                          </p:stCondLst>
                                        </p:cTn>
                                        <p:tgtEl>
                                          <p:spTgt spid="37"/>
                                        </p:tgtEl>
                                        <p:attrNameLst>
                                          <p:attrName>style.visibility</p:attrName>
                                        </p:attrNameLst>
                                      </p:cBhvr>
                                      <p:to>
                                        <p:strVal val="visible"/>
                                      </p:to>
                                    </p:set>
                                    <p:animEffect filter="wipe(left)" transition="in">
                                      <p:cBhvr>
                                        <p:cTn dur="500" id="36"/>
                                        <p:tgtEl>
                                          <p:spTgt spid="37"/>
                                        </p:tgtEl>
                                      </p:cBhvr>
                                    </p:animEffect>
                                  </p:childTnLst>
                                </p:cTn>
                              </p:par>
                            </p:childTnLst>
                          </p:cTn>
                        </p:par>
                        <p:par>
                          <p:cTn fill="hold" id="37">
                            <p:stCondLst>
                              <p:cond delay="1000"/>
                            </p:stCondLst>
                            <p:childTnLst>
                              <p:par>
                                <p:cTn fill="hold" id="38" nodeType="afterEffect" presetClass="exit" presetID="22" presetSubtype="8">
                                  <p:stCondLst>
                                    <p:cond delay="0"/>
                                  </p:stCondLst>
                                  <p:childTnLst>
                                    <p:animEffect filter="wipe(left)" transition="out">
                                      <p:cBhvr>
                                        <p:cTn dur="500" id="39"/>
                                        <p:tgtEl>
                                          <p:spTgt spid="9"/>
                                        </p:tgtEl>
                                      </p:cBhvr>
                                    </p:animEffect>
                                    <p:set>
                                      <p:cBhvr>
                                        <p:cTn dur="1" fill="hold" id="40">
                                          <p:stCondLst>
                                            <p:cond delay="499"/>
                                          </p:stCondLst>
                                        </p:cTn>
                                        <p:tgtEl>
                                          <p:spTgt spid="9"/>
                                        </p:tgtEl>
                                        <p:attrNameLst>
                                          <p:attrName>style.visibility</p:attrName>
                                        </p:attrNameLst>
                                      </p:cBhvr>
                                      <p:to>
                                        <p:strVal val="hidden"/>
                                      </p:to>
                                    </p:set>
                                  </p:childTnLst>
                                </p:cTn>
                              </p:par>
                              <p:par>
                                <p:cTn fill="hold" id="41" nodeType="withEffect" presetClass="exit" presetID="22" presetSubtype="8">
                                  <p:stCondLst>
                                    <p:cond delay="0"/>
                                  </p:stCondLst>
                                  <p:childTnLst>
                                    <p:animEffect filter="wipe(left)" transition="out">
                                      <p:cBhvr>
                                        <p:cTn dur="500" id="42"/>
                                        <p:tgtEl>
                                          <p:spTgt spid="37"/>
                                        </p:tgtEl>
                                      </p:cBhvr>
                                    </p:animEffect>
                                    <p:set>
                                      <p:cBhvr>
                                        <p:cTn dur="1" fill="hold" id="43">
                                          <p:stCondLst>
                                            <p:cond delay="499"/>
                                          </p:stCondLst>
                                        </p:cTn>
                                        <p:tgtEl>
                                          <p:spTgt spid="37"/>
                                        </p:tgtEl>
                                        <p:attrNameLst>
                                          <p:attrName>style.visibility</p:attrName>
                                        </p:attrNameLst>
                                      </p:cBhvr>
                                      <p:to>
                                        <p:strVal val="hidden"/>
                                      </p:to>
                                    </p:se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26"/>
                                        </p:tgtEl>
                                        <p:attrNameLst>
                                          <p:attrName>style.visibility</p:attrName>
                                        </p:attrNameLst>
                                      </p:cBhvr>
                                      <p:to>
                                        <p:strVal val="visible"/>
                                      </p:to>
                                    </p:set>
                                    <p:animEffect filter="fade" transition="in">
                                      <p:cBhvr>
                                        <p:cTn dur="500" id="48"/>
                                        <p:tgtEl>
                                          <p:spTgt spid="26"/>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41"/>
                                        </p:tgtEl>
                                        <p:attrNameLst>
                                          <p:attrName>style.visibility</p:attrName>
                                        </p:attrNameLst>
                                      </p:cBhvr>
                                      <p:to>
                                        <p:strVal val="visible"/>
                                      </p:to>
                                    </p:set>
                                    <p:animEffect filter="fade" transition="in">
                                      <p:cBhvr>
                                        <p:cTn dur="500" id="53"/>
                                        <p:tgtEl>
                                          <p:spTgt spid="41"/>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42"/>
                                        </p:tgtEl>
                                        <p:attrNameLst>
                                          <p:attrName>style.visibility</p:attrName>
                                        </p:attrNameLst>
                                      </p:cBhvr>
                                      <p:to>
                                        <p:strVal val="visible"/>
                                      </p:to>
                                    </p:set>
                                    <p:animEffect filter="fade" transition="in">
                                      <p:cBhvr>
                                        <p:cTn dur="500" id="58"/>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0"/>
      <p:bldP grpId="0" spid="26"/>
      <p:bldP grpId="0" spid="41"/>
      <p:bldP grpId="0" spid="42"/>
      <p:bldP grpId="0" spid="3"/>
    </p:bld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7A8486-E67E-4D05-97F5-E97A0F2987D1}"/>
              </a:ext>
            </a:extLst>
          </p:cNvPr>
          <p:cNvSpPr>
            <a:spLocks noGrp="1"/>
          </p:cNvSpPr>
          <p:nvPr>
            <p:ph type="title"/>
          </p:nvPr>
        </p:nvSpPr>
        <p:spPr/>
        <p:txBody>
          <a:bodyPr/>
          <a:lstStyle/>
          <a:p txid="43490c6a00b794c4e965f9d8f2125dae">
            <a:r>
              <a:rPr lang="en-GB"/>
              <a:t>Réponse à la pandémie de COVID-19</a:t>
            </a:r>
            <a:endParaRPr dirty="0" lang="en-GB"/>
          </a:p>
        </p:txBody>
      </p:sp>
      <p:cxnSp>
        <p:nvCxnSpPr>
          <p:cNvPr id="4" name="Straight Arrow Connector 3">
            <a:extLst>
              <a:ext uri="{FF2B5EF4-FFF2-40B4-BE49-F238E27FC236}">
                <a16:creationId xmlns:a16="http://schemas.microsoft.com/office/drawing/2014/main" id="{38B99200-4612-42B0-8ADE-F902E499345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3993F5A4-9BA3-4C0E-9AD6-7DF6938F457A}"/>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24b8b045e408f66c6ee38dcbcc5aefa">
            <a:pPr algn="ctr"/>
            <a:r>
              <a:rPr dirty="0" lang="en-GB" sz="2400">
                <a:latin typeface="+mj-lt"/>
              </a:rPr>
              <a:t>2021</a:t>
            </a:r>
          </a:p>
        </p:txBody>
      </p:sp>
      <p:grpSp>
        <p:nvGrpSpPr>
          <p:cNvPr id="45" name="Group 44">
            <a:extLst>
              <a:ext uri="{FF2B5EF4-FFF2-40B4-BE49-F238E27FC236}">
                <a16:creationId xmlns:a16="http://schemas.microsoft.com/office/drawing/2014/main" id="{64297B64-C0F4-4B14-8D45-656422B712ED}"/>
              </a:ext>
            </a:extLst>
          </p:cNvPr>
          <p:cNvGrpSpPr/>
          <p:nvPr/>
        </p:nvGrpSpPr>
        <p:grpSpPr>
          <a:xfrm>
            <a:off x="2891602" y="2264238"/>
            <a:ext cx="2718127" cy="2614527"/>
            <a:chOff x="2725348" y="1414954"/>
            <a:chExt cx="2718127" cy="2614527"/>
          </a:xfrm>
        </p:grpSpPr>
        <p:grpSp>
          <p:nvGrpSpPr>
            <p:cNvPr id="9" name="Graphic 4">
              <a:extLst>
                <a:ext uri="{FF2B5EF4-FFF2-40B4-BE49-F238E27FC236}">
                  <a16:creationId xmlns:a16="http://schemas.microsoft.com/office/drawing/2014/main" id="{290B1726-0FCA-4F47-A1C9-9CE6DA9D0E0D}"/>
                </a:ext>
              </a:extLst>
            </p:cNvPr>
            <p:cNvGrpSpPr/>
            <p:nvPr/>
          </p:nvGrpSpPr>
          <p:grpSpPr>
            <a:xfrm>
              <a:off x="2725348" y="1620083"/>
              <a:ext cx="2411125" cy="2409398"/>
              <a:chOff x="3326243" y="3788322"/>
              <a:chExt cx="2411125" cy="2409398"/>
            </a:xfrm>
          </p:grpSpPr>
          <p:sp>
            <p:nvSpPr>
              <p:cNvPr id="10" name="Graphic 4">
                <a:extLst>
                  <a:ext uri="{FF2B5EF4-FFF2-40B4-BE49-F238E27FC236}">
                    <a16:creationId xmlns:a16="http://schemas.microsoft.com/office/drawing/2014/main" id="{9D81DD17-FC17-4BD6-B575-4629FF39285A}"/>
                  </a:ext>
                </a:extLst>
              </p:cNvPr>
              <p:cNvSpPr/>
              <p:nvPr/>
            </p:nvSpPr>
            <p:spPr>
              <a:xfrm>
                <a:off x="3326588" y="3788322"/>
                <a:ext cx="2410779" cy="658207"/>
              </a:xfrm>
              <a:custGeom>
                <a:avLst/>
                <a:gdLst>
                  <a:gd fmla="*/ 2409053 w 2410779" name="connsiteX0"/>
                  <a:gd fmla="*/ 658208 h 658207" name="connsiteY0"/>
                  <a:gd fmla="*/ 2410780 w 2410779" name="connsiteX1"/>
                  <a:gd fmla="*/ 642322 h 658207" name="connsiteY1"/>
                  <a:gd fmla="*/ 2391441 w 2410779" name="connsiteX2"/>
                  <a:gd fmla="*/ 590177 h 658207" name="connsiteY2"/>
                  <a:gd fmla="*/ 2077532 w 2410779" name="connsiteX3"/>
                  <a:gd fmla="*/ 40059 h 658207" name="connsiteY3"/>
                  <a:gd fmla="*/ 2007775 w 2410779" name="connsiteX4"/>
                  <a:gd fmla="*/ 0 h 658207" name="connsiteY4"/>
                  <a:gd fmla="*/ 401279 w 2410779" name="connsiteX5"/>
                  <a:gd fmla="*/ 0 h 658207" name="connsiteY5"/>
                  <a:gd fmla="*/ 331521 w 2410779" name="connsiteX6"/>
                  <a:gd fmla="*/ 40059 h 658207" name="connsiteY6"/>
                  <a:gd fmla="*/ 10360 w 2410779" name="connsiteX7"/>
                  <a:gd fmla="*/ 602263 h 658207" name="connsiteY7"/>
                  <a:gd fmla="*/ 0 w 2410779" name="connsiteX8"/>
                  <a:gd fmla="*/ 642322 h 658207" name="connsiteY8"/>
                  <a:gd fmla="*/ 2409053 w 2410779" name="connsiteX9"/>
                  <a:gd fmla="*/ 642322 h 658207" name="connsiteY9"/>
                  <a:gd fmla="*/ 2409053 w 2410779" name="connsiteX10"/>
                  <a:gd fmla="*/ 658208 h 65820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58207" w="2410779">
                    <a:moveTo>
                      <a:pt x="2409053" y="658208"/>
                    </a:moveTo>
                    <a:cubicBezTo>
                      <a:pt x="2410089" y="653027"/>
                      <a:pt x="2410780" y="647847"/>
                      <a:pt x="2410780" y="642322"/>
                    </a:cubicBezTo>
                    <a:cubicBezTo>
                      <a:pt x="2410780" y="622293"/>
                      <a:pt x="2403528" y="604681"/>
                      <a:pt x="2391441" y="590177"/>
                    </a:cubicBezTo>
                    <a:lnTo>
                      <a:pt x="2077532" y="40059"/>
                    </a:lnTo>
                    <a:cubicBezTo>
                      <a:pt x="2063028" y="15195"/>
                      <a:pt x="2036437" y="0"/>
                      <a:pt x="2007775" y="0"/>
                    </a:cubicBezTo>
                    <a:lnTo>
                      <a:pt x="401279" y="0"/>
                    </a:lnTo>
                    <a:cubicBezTo>
                      <a:pt x="372271" y="0"/>
                      <a:pt x="346025" y="15195"/>
                      <a:pt x="331521" y="40059"/>
                    </a:cubicBezTo>
                    <a:lnTo>
                      <a:pt x="10360" y="602263"/>
                    </a:lnTo>
                    <a:cubicBezTo>
                      <a:pt x="3453" y="614695"/>
                      <a:pt x="0" y="628509"/>
                      <a:pt x="0" y="642322"/>
                    </a:cubicBezTo>
                    <a:lnTo>
                      <a:pt x="2409053" y="642322"/>
                    </a:lnTo>
                    <a:lnTo>
                      <a:pt x="2409053" y="658208"/>
                    </a:lnTo>
                    <a:close/>
                  </a:path>
                </a:pathLst>
              </a:custGeom>
              <a:solidFill>
                <a:srgbClr val="093371"/>
              </a:solidFill>
              <a:ln cap="flat" w="3448">
                <a:noFill/>
                <a:prstDash val="solid"/>
                <a:miter/>
              </a:ln>
            </p:spPr>
            <p:txBody>
              <a:bodyPr anchor="ctr" rtlCol="0"/>
              <a:lstStyle/>
              <a:p>
                <a:endParaRPr lang="en-GB"/>
              </a:p>
            </p:txBody>
          </p:sp>
          <p:sp>
            <p:nvSpPr>
              <p:cNvPr id="11" name="Graphic 4">
                <a:extLst>
                  <a:ext uri="{FF2B5EF4-FFF2-40B4-BE49-F238E27FC236}">
                    <a16:creationId xmlns:a16="http://schemas.microsoft.com/office/drawing/2014/main" id="{E799C20E-09BF-4719-A108-EFFBF379175E}"/>
                  </a:ext>
                </a:extLst>
              </p:cNvPr>
              <p:cNvSpPr/>
              <p:nvPr/>
            </p:nvSpPr>
            <p:spPr>
              <a:xfrm>
                <a:off x="3326243" y="4430644"/>
                <a:ext cx="2409743" cy="1767076"/>
              </a:xfrm>
              <a:custGeom>
                <a:avLst/>
                <a:gdLst>
                  <a:gd fmla="*/ 2409398 w 2409743" name="connsiteX0"/>
                  <a:gd fmla="*/ 0 h 1767076" name="connsiteY0"/>
                  <a:gd fmla="*/ 345 w 2409743" name="connsiteX1"/>
                  <a:gd fmla="*/ 0 h 1767076" name="connsiteY1"/>
                  <a:gd fmla="*/ 0 w 2409743" name="connsiteX2"/>
                  <a:gd fmla="*/ 0 h 1767076" name="connsiteY2"/>
                  <a:gd fmla="*/ 0 w 2409743" name="connsiteX3"/>
                  <a:gd fmla="*/ 1686613 h 1767076" name="connsiteY3"/>
                  <a:gd fmla="*/ 80463 w 2409743" name="connsiteX4"/>
                  <a:gd fmla="*/ 1767076 h 1767076" name="connsiteY4"/>
                  <a:gd fmla="*/ 2329281 w 2409743" name="connsiteX5"/>
                  <a:gd fmla="*/ 1767076 h 1767076" name="connsiteY5"/>
                  <a:gd fmla="*/ 2409744 w 2409743" name="connsiteX6"/>
                  <a:gd fmla="*/ 1686613 h 1767076" name="connsiteY6"/>
                  <a:gd fmla="*/ 2409744 w 2409743" name="connsiteX7"/>
                  <a:gd fmla="*/ 15885 h 1767076" name="connsiteY7"/>
                  <a:gd fmla="*/ 2409744 w 2409743" name="connsiteX8"/>
                  <a:gd fmla="*/ 0 h 176707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67076" w="2409743">
                    <a:moveTo>
                      <a:pt x="2409398" y="0"/>
                    </a:moveTo>
                    <a:lnTo>
                      <a:pt x="345" y="0"/>
                    </a:lnTo>
                    <a:lnTo>
                      <a:pt x="0" y="0"/>
                    </a:lnTo>
                    <a:lnTo>
                      <a:pt x="0" y="1686613"/>
                    </a:lnTo>
                    <a:cubicBezTo>
                      <a:pt x="0" y="1730816"/>
                      <a:pt x="36260" y="1767076"/>
                      <a:pt x="80463" y="1767076"/>
                    </a:cubicBezTo>
                    <a:lnTo>
                      <a:pt x="2329281" y="1767076"/>
                    </a:lnTo>
                    <a:cubicBezTo>
                      <a:pt x="2373484" y="1767076"/>
                      <a:pt x="2409744" y="1730816"/>
                      <a:pt x="2409744" y="1686613"/>
                    </a:cubicBezTo>
                    <a:lnTo>
                      <a:pt x="2409744" y="15885"/>
                    </a:lnTo>
                    <a:lnTo>
                      <a:pt x="2409744" y="0"/>
                    </a:lnTo>
                    <a:close/>
                  </a:path>
                </a:pathLst>
              </a:custGeom>
              <a:solidFill>
                <a:srgbClr val="2196F3"/>
              </a:solidFill>
              <a:ln cap="flat" w="3448">
                <a:noFill/>
                <a:prstDash val="solid"/>
                <a:miter/>
              </a:ln>
            </p:spPr>
            <p:txBody>
              <a:bodyPr anchor="ctr" rtlCol="0"/>
              <a:lstStyle/>
              <a:p>
                <a:endParaRPr lang="en-GB"/>
              </a:p>
            </p:txBody>
          </p:sp>
        </p:grpSp>
        <p:grpSp>
          <p:nvGrpSpPr>
            <p:cNvPr id="21" name="Graphic 4">
              <a:extLst>
                <a:ext uri="{FF2B5EF4-FFF2-40B4-BE49-F238E27FC236}">
                  <a16:creationId xmlns:a16="http://schemas.microsoft.com/office/drawing/2014/main" id="{6A5A5F06-8219-4693-BE1E-AC2A160B92AD}"/>
                </a:ext>
              </a:extLst>
            </p:cNvPr>
            <p:cNvGrpSpPr/>
            <p:nvPr/>
          </p:nvGrpSpPr>
          <p:grpSpPr>
            <a:xfrm>
              <a:off x="4157450" y="1414954"/>
              <a:ext cx="1286025" cy="1286025"/>
              <a:chOff x="4758345" y="3583193"/>
              <a:chExt cx="1286025" cy="1286025"/>
            </a:xfrm>
          </p:grpSpPr>
          <p:sp>
            <p:nvSpPr>
              <p:cNvPr id="22" name="Graphic 4">
                <a:extLst>
                  <a:ext uri="{FF2B5EF4-FFF2-40B4-BE49-F238E27FC236}">
                    <a16:creationId xmlns:a16="http://schemas.microsoft.com/office/drawing/2014/main" id="{98237402-C93E-4893-966E-DFA832275ECB}"/>
                  </a:ext>
                </a:extLst>
              </p:cNvPr>
              <p:cNvSpPr/>
              <p:nvPr/>
            </p:nvSpPr>
            <p:spPr>
              <a:xfrm>
                <a:off x="4758345" y="3583193"/>
                <a:ext cx="1286025" cy="1286025"/>
              </a:xfrm>
              <a:custGeom>
                <a:avLst/>
                <a:gdLst>
                  <a:gd fmla="*/ 1286026 w 1286025" name="connsiteX0"/>
                  <a:gd fmla="*/ 643013 h 1286025" name="connsiteY0"/>
                  <a:gd fmla="*/ 643013 w 1286025" name="connsiteX1"/>
                  <a:gd fmla="*/ 1286026 h 1286025" name="connsiteY1"/>
                  <a:gd fmla="*/ 0 w 1286025" name="connsiteX2"/>
                  <a:gd fmla="*/ 643013 h 1286025" name="connsiteY2"/>
                  <a:gd fmla="*/ 643013 w 1286025" name="connsiteX3"/>
                  <a:gd fmla="*/ 0 h 1286025" name="connsiteY3"/>
                  <a:gd fmla="*/ 1286026 w 1286025" name="connsiteX4"/>
                  <a:gd fmla="*/ 643013 h 12860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86025" w="1286025">
                    <a:moveTo>
                      <a:pt x="1286026" y="643013"/>
                    </a:moveTo>
                    <a:cubicBezTo>
                      <a:pt x="1286026" y="998139"/>
                      <a:pt x="998139" y="1286026"/>
                      <a:pt x="643013" y="1286026"/>
                    </a:cubicBezTo>
                    <a:cubicBezTo>
                      <a:pt x="287886" y="1286026"/>
                      <a:pt x="0" y="998139"/>
                      <a:pt x="0" y="643013"/>
                    </a:cubicBezTo>
                    <a:cubicBezTo>
                      <a:pt x="0" y="287887"/>
                      <a:pt x="287886" y="0"/>
                      <a:pt x="643013" y="0"/>
                    </a:cubicBezTo>
                    <a:cubicBezTo>
                      <a:pt x="998139" y="0"/>
                      <a:pt x="1286026" y="287887"/>
                      <a:pt x="1286026" y="643013"/>
                    </a:cubicBezTo>
                    <a:close/>
                  </a:path>
                </a:pathLst>
              </a:custGeom>
              <a:solidFill>
                <a:srgbClr val="093371"/>
              </a:solidFill>
              <a:ln cap="flat" w="33013">
                <a:solidFill>
                  <a:srgbClr val="FFFFFF"/>
                </a:solidFill>
                <a:prstDash val="solid"/>
                <a:miter/>
              </a:ln>
            </p:spPr>
            <p:txBody>
              <a:bodyPr anchor="ctr" rtlCol="0"/>
              <a:lstStyle/>
              <a:p>
                <a:endParaRPr lang="en-GB"/>
              </a:p>
            </p:txBody>
          </p:sp>
          <p:grpSp>
            <p:nvGrpSpPr>
              <p:cNvPr id="23" name="Graphic 4">
                <a:extLst>
                  <a:ext uri="{FF2B5EF4-FFF2-40B4-BE49-F238E27FC236}">
                    <a16:creationId xmlns:a16="http://schemas.microsoft.com/office/drawing/2014/main" id="{9498CC53-9EFB-43B2-BABA-84E3221AC3D4}"/>
                  </a:ext>
                </a:extLst>
              </p:cNvPr>
              <p:cNvGrpSpPr/>
              <p:nvPr/>
            </p:nvGrpSpPr>
            <p:grpSpPr>
              <a:xfrm>
                <a:off x="4899791" y="3767947"/>
                <a:ext cx="1003172" cy="926532"/>
                <a:chOff x="4899791" y="3767947"/>
                <a:chExt cx="1003172" cy="926532"/>
              </a:xfrm>
              <a:solidFill>
                <a:srgbClr val="FFFFFF"/>
              </a:solidFill>
            </p:grpSpPr>
            <p:grpSp>
              <p:nvGrpSpPr>
                <p:cNvPr id="24" name="Graphic 4">
                  <a:extLst>
                    <a:ext uri="{FF2B5EF4-FFF2-40B4-BE49-F238E27FC236}">
                      <a16:creationId xmlns:a16="http://schemas.microsoft.com/office/drawing/2014/main" id="{31CAF8D5-EE29-4A87-81E7-332A29A11558}"/>
                    </a:ext>
                  </a:extLst>
                </p:cNvPr>
                <p:cNvGrpSpPr/>
                <p:nvPr/>
              </p:nvGrpSpPr>
              <p:grpSpPr>
                <a:xfrm>
                  <a:off x="4899791" y="3846338"/>
                  <a:ext cx="1003172" cy="848141"/>
                  <a:chOff x="4899791" y="3846338"/>
                  <a:chExt cx="1003172" cy="848141"/>
                </a:xfrm>
                <a:solidFill>
                  <a:srgbClr val="FFFFFF"/>
                </a:solidFill>
              </p:grpSpPr>
              <p:sp>
                <p:nvSpPr>
                  <p:cNvPr id="25" name="Graphic 4">
                    <a:extLst>
                      <a:ext uri="{FF2B5EF4-FFF2-40B4-BE49-F238E27FC236}">
                        <a16:creationId xmlns:a16="http://schemas.microsoft.com/office/drawing/2014/main" id="{B1097E00-909D-4EB3-ACA9-FD0155E4E06E}"/>
                      </a:ext>
                    </a:extLst>
                  </p:cNvPr>
                  <p:cNvSpPr/>
                  <p:nvPr/>
                </p:nvSpPr>
                <p:spPr>
                  <a:xfrm>
                    <a:off x="5050152" y="3849791"/>
                    <a:ext cx="702419" cy="700683"/>
                  </a:xfrm>
                  <a:custGeom>
                    <a:avLst/>
                    <a:gdLst>
                      <a:gd fmla="*/ 433740 w 702419" name="connsiteX0"/>
                      <a:gd fmla="*/ 154365 h 700683" name="connsiteY0"/>
                      <a:gd fmla="*/ 380213 w 702419" name="connsiteX1"/>
                      <a:gd fmla="*/ 139860 h 700683" name="connsiteY1"/>
                      <a:gd fmla="*/ 380213 w 702419" name="connsiteX2"/>
                      <a:gd fmla="*/ 144695 h 700683" name="connsiteY2"/>
                      <a:gd fmla="*/ 431323 w 702419" name="connsiteX3"/>
                      <a:gd fmla="*/ 158509 h 700683" name="connsiteY3"/>
                      <a:gd fmla="*/ 433740 w 702419" name="connsiteX4"/>
                      <a:gd fmla="*/ 154365 h 700683" name="connsiteY4"/>
                      <a:gd fmla="*/ 387465 w 702419" name="connsiteX5"/>
                      <a:gd fmla="*/ 266944 h 700683" name="connsiteY5"/>
                      <a:gd fmla="*/ 380904 w 702419" name="connsiteX6"/>
                      <a:gd fmla="*/ 267289 h 700683" name="connsiteY6"/>
                      <a:gd fmla="*/ 378832 w 702419" name="connsiteX7"/>
                      <a:gd fmla="*/ 270397 h 700683" name="connsiteY7"/>
                      <a:gd fmla="*/ 377451 w 702419" name="connsiteX8"/>
                      <a:gd fmla="*/ 270397 h 700683" name="connsiteY8"/>
                      <a:gd fmla="*/ 377451 w 702419" name="connsiteX9"/>
                      <a:gd fmla="*/ 281102 h 700683" name="connsiteY9"/>
                      <a:gd fmla="*/ 384012 w 702419" name="connsiteX10"/>
                      <a:gd fmla="*/ 277994 h 700683" name="connsiteY10"/>
                      <a:gd fmla="*/ 387465 w 702419" name="connsiteX11"/>
                      <a:gd fmla="*/ 266944 h 700683" name="connsiteY11"/>
                      <a:gd fmla="*/ 410258 w 702419" name="connsiteX12"/>
                      <a:gd fmla="*/ 271088 h 700683" name="connsiteY12"/>
                      <a:gd fmla="*/ 407840 w 702419" name="connsiteX13"/>
                      <a:gd fmla="*/ 272814 h 700683" name="connsiteY13"/>
                      <a:gd fmla="*/ 406804 w 702419" name="connsiteX14"/>
                      <a:gd fmla="*/ 271433 h 700683" name="connsiteY14"/>
                      <a:gd fmla="*/ 400588 w 702419" name="connsiteX15"/>
                      <a:gd fmla="*/ 281793 h 700683" name="connsiteY15"/>
                      <a:gd fmla="*/ 406113 w 702419" name="connsiteX16"/>
                      <a:gd fmla="*/ 280757 h 700683" name="connsiteY16"/>
                      <a:gd fmla="*/ 406459 w 702419" name="connsiteX17"/>
                      <a:gd fmla="*/ 276958 h 700683" name="connsiteY17"/>
                      <a:gd fmla="*/ 410603 w 702419" name="connsiteX18"/>
                      <a:gd fmla="*/ 272814 h 700683" name="connsiteY18"/>
                      <a:gd fmla="*/ 413711 w 702419" name="connsiteX19"/>
                      <a:gd fmla="*/ 270052 h 700683" name="connsiteY19"/>
                      <a:gd fmla="*/ 411639 w 702419" name="connsiteX20"/>
                      <a:gd fmla="*/ 267289 h 700683" name="connsiteY20"/>
                      <a:gd fmla="*/ 410258 w 702419" name="connsiteX21"/>
                      <a:gd fmla="*/ 271088 h 700683" name="connsiteY21"/>
                      <a:gd fmla="*/ 417855 w 702419" name="connsiteX22"/>
                      <a:gd fmla="*/ 265217 h 700683" name="connsiteY22"/>
                      <a:gd fmla="*/ 422689 w 702419" name="connsiteX23"/>
                      <a:gd fmla="*/ 265217 h 700683" name="connsiteY23"/>
                      <a:gd fmla="*/ 423725 w 702419" name="connsiteX24"/>
                      <a:gd fmla="*/ 263145 h 700683" name="connsiteY24"/>
                      <a:gd fmla="*/ 419581 w 702419" name="connsiteX25"/>
                      <a:gd fmla="*/ 262109 h 700683" name="connsiteY25"/>
                      <a:gd fmla="*/ 417855 w 702419" name="connsiteX26"/>
                      <a:gd fmla="*/ 259346 h 700683" name="connsiteY26"/>
                      <a:gd fmla="*/ 412675 w 702419" name="connsiteX27"/>
                      <a:gd fmla="*/ 259692 h 700683" name="connsiteY27"/>
                      <a:gd fmla="*/ 415438 w 702419" name="connsiteX28"/>
                      <a:gd fmla="*/ 263145 h 700683" name="connsiteY28"/>
                      <a:gd fmla="*/ 415438 w 702419" name="connsiteX29"/>
                      <a:gd fmla="*/ 267289 h 700683" name="connsiteY29"/>
                      <a:gd fmla="*/ 417855 w 702419" name="connsiteX30"/>
                      <a:gd fmla="*/ 265217 h 700683" name="connsiteY30"/>
                      <a:gd fmla="*/ 378832 w 702419" name="connsiteX31"/>
                      <a:gd fmla="*/ 419927 h 700683" name="connsiteY31"/>
                      <a:gd fmla="*/ 379523 w 702419" name="connsiteX32"/>
                      <a:gd fmla="*/ 422689 h 700683" name="connsiteY32"/>
                      <a:gd fmla="*/ 379177 w 702419" name="connsiteX33"/>
                      <a:gd fmla="*/ 423725 h 700683" name="connsiteY33"/>
                      <a:gd fmla="*/ 391264 w 702419" name="connsiteX34"/>
                      <a:gd fmla="*/ 414056 h 700683" name="connsiteY34"/>
                      <a:gd fmla="*/ 375724 w 702419" name="connsiteX35"/>
                      <a:gd fmla="*/ 401279 h 700683" name="connsiteY35"/>
                      <a:gd fmla="*/ 375724 w 702419" name="connsiteX36"/>
                      <a:gd fmla="*/ 409912 h 700683" name="connsiteY36"/>
                      <a:gd fmla="*/ 377451 w 702419" name="connsiteX37"/>
                      <a:gd fmla="*/ 411639 h 700683" name="connsiteY37"/>
                      <a:gd fmla="*/ 375724 w 702419" name="connsiteX38"/>
                      <a:gd fmla="*/ 412329 h 700683" name="connsiteY38"/>
                      <a:gd fmla="*/ 375724 w 702419" name="connsiteX39"/>
                      <a:gd fmla="*/ 417509 h 700683" name="connsiteY39"/>
                      <a:gd fmla="*/ 378832 w 702419" name="connsiteX40"/>
                      <a:gd fmla="*/ 416473 h 700683" name="connsiteY40"/>
                      <a:gd fmla="*/ 378832 w 702419" name="connsiteX41"/>
                      <a:gd fmla="*/ 419927 h 700683" name="connsiteY41"/>
                      <a:gd fmla="*/ 382631 w 702419" name="connsiteX42"/>
                      <a:gd fmla="*/ 409221 h 700683" name="connsiteY42"/>
                      <a:gd fmla="*/ 382631 w 702419" name="connsiteX43"/>
                      <a:gd fmla="*/ 409221 h 700683" name="connsiteY43"/>
                      <a:gd fmla="*/ 382631 w 702419" name="connsiteX44"/>
                      <a:gd fmla="*/ 409221 h 700683" name="connsiteY44"/>
                      <a:gd fmla="*/ 382631 w 702419" name="connsiteX45"/>
                      <a:gd fmla="*/ 409221 h 700683" name="connsiteY45"/>
                      <a:gd fmla="*/ 192697 w 702419" name="connsiteX46"/>
                      <a:gd fmla="*/ 363637 h 700683" name="connsiteY46"/>
                      <a:gd fmla="*/ 195459 w 702419" name="connsiteX47"/>
                      <a:gd fmla="*/ 370889 h 700683" name="connsiteY47"/>
                      <a:gd fmla="*/ 193733 w 702419" name="connsiteX48"/>
                      <a:gd fmla="*/ 373307 h 700683" name="connsiteY48"/>
                      <a:gd fmla="*/ 194423 w 702419" name="connsiteX49"/>
                      <a:gd fmla="*/ 377105 h 700683" name="connsiteY49"/>
                      <a:gd fmla="*/ 193387 w 702419" name="connsiteX50"/>
                      <a:gd fmla="*/ 382631 h 700683" name="connsiteY50"/>
                      <a:gd fmla="*/ 191315 w 702419" name="connsiteX51"/>
                      <a:gd fmla="*/ 384012 h 700683" name="connsiteY51"/>
                      <a:gd fmla="*/ 194769 w 702419" name="connsiteX52"/>
                      <a:gd fmla="*/ 392991 h 700683" name="connsiteY52"/>
                      <a:gd fmla="*/ 195805 w 702419" name="connsiteX53"/>
                      <a:gd fmla="*/ 392645 h 700683" name="connsiteY53"/>
                      <a:gd fmla="*/ 194769 w 702419" name="connsiteX54"/>
                      <a:gd fmla="*/ 384703 h 700683" name="connsiteY54"/>
                      <a:gd fmla="*/ 197531 w 702419" name="connsiteX55"/>
                      <a:gd fmla="*/ 370889 h 700683" name="connsiteY55"/>
                      <a:gd fmla="*/ 195459 w 702419" name="connsiteX56"/>
                      <a:gd fmla="*/ 363982 h 700683" name="connsiteY56"/>
                      <a:gd fmla="*/ 192697 w 702419" name="connsiteX57"/>
                      <a:gd fmla="*/ 363637 h 700683" name="connsiteY57"/>
                      <a:gd fmla="*/ 195459 w 702419" name="connsiteX58"/>
                      <a:gd fmla="*/ 395408 h 700683" name="connsiteY58"/>
                      <a:gd fmla="*/ 194078 w 702419" name="connsiteX59"/>
                      <a:gd fmla="*/ 396444 h 700683" name="connsiteY59"/>
                      <a:gd fmla="*/ 193042 w 702419" name="connsiteX60"/>
                      <a:gd fmla="*/ 397825 h 700683" name="connsiteY60"/>
                      <a:gd fmla="*/ 190625 w 702419" name="connsiteX61"/>
                      <a:gd fmla="*/ 392645 h 700683" name="connsiteY61"/>
                      <a:gd fmla="*/ 189589 w 702419" name="connsiteX62"/>
                      <a:gd fmla="*/ 393681 h 700683" name="connsiteY62"/>
                      <a:gd fmla="*/ 190625 w 702419" name="connsiteX63"/>
                      <a:gd fmla="*/ 398171 h 700683" name="connsiteY63"/>
                      <a:gd fmla="*/ 192006 w 702419" name="connsiteX64"/>
                      <a:gd fmla="*/ 400933 h 700683" name="connsiteY64"/>
                      <a:gd fmla="*/ 190970 w 702419" name="connsiteX65"/>
                      <a:gd fmla="*/ 402660 h 700683" name="connsiteY65"/>
                      <a:gd fmla="*/ 193733 w 702419" name="connsiteX66"/>
                      <a:gd fmla="*/ 406113 h 700683" name="connsiteY66"/>
                      <a:gd fmla="*/ 195459 w 702419" name="connsiteX67"/>
                      <a:gd fmla="*/ 409912 h 700683" name="connsiteY67"/>
                      <a:gd fmla="*/ 196841 w 702419" name="connsiteX68"/>
                      <a:gd fmla="*/ 409567 h 700683" name="connsiteY68"/>
                      <a:gd fmla="*/ 197186 w 702419" name="connsiteX69"/>
                      <a:gd fmla="*/ 403696 h 700683" name="connsiteY69"/>
                      <a:gd fmla="*/ 195805 w 702419" name="connsiteX70"/>
                      <a:gd fmla="*/ 400588 h 700683" name="connsiteY70"/>
                      <a:gd fmla="*/ 195459 w 702419" name="connsiteX71"/>
                      <a:gd fmla="*/ 395408 h 700683" name="connsiteY71"/>
                      <a:gd fmla="*/ 373307 w 702419" name="connsiteX72"/>
                      <a:gd fmla="*/ 560133 h 700683" name="connsiteY72"/>
                      <a:gd fmla="*/ 373307 w 702419" name="connsiteX73"/>
                      <a:gd fmla="*/ 560133 h 700683" name="connsiteY73"/>
                      <a:gd fmla="*/ 373307 w 702419" name="connsiteX74"/>
                      <a:gd fmla="*/ 560133 h 700683" name="connsiteY74"/>
                      <a:gd fmla="*/ 373307 w 702419" name="connsiteX75"/>
                      <a:gd fmla="*/ 560133 h 700683" name="connsiteY75"/>
                      <a:gd fmla="*/ 318744 w 702419" name="connsiteX76"/>
                      <a:gd fmla="*/ 282484 h 700683" name="connsiteY76"/>
                      <a:gd fmla="*/ 319089 w 702419" name="connsiteX77"/>
                      <a:gd fmla="*/ 284556 h 700683" name="connsiteY77"/>
                      <a:gd fmla="*/ 307002 w 702419" name="connsiteX78"/>
                      <a:gd fmla="*/ 292153 h 700683" name="connsiteY78"/>
                      <a:gd fmla="*/ 312873 w 702419" name="connsiteX79"/>
                      <a:gd fmla="*/ 307693 h 700683" name="connsiteY79"/>
                      <a:gd fmla="*/ 318744 w 702419" name="connsiteX80"/>
                      <a:gd fmla="*/ 313218 h 700683" name="connsiteY80"/>
                      <a:gd fmla="*/ 325651 w 702419" name="connsiteX81"/>
                      <a:gd fmla="*/ 310110 h 700683" name="connsiteY81"/>
                      <a:gd fmla="*/ 324960 w 702419" name="connsiteX82"/>
                      <a:gd fmla="*/ 280412 h 700683" name="connsiteY82"/>
                      <a:gd fmla="*/ 322542 w 702419" name="connsiteX83"/>
                      <a:gd fmla="*/ 280757 h 700683" name="connsiteY83"/>
                      <a:gd fmla="*/ 323233 w 702419" name="connsiteX84"/>
                      <a:gd fmla="*/ 277304 h 700683" name="connsiteY84"/>
                      <a:gd fmla="*/ 324614 w 702419" name="connsiteX85"/>
                      <a:gd fmla="*/ 274886 h 700683" name="connsiteY85"/>
                      <a:gd fmla="*/ 324614 w 702419" name="connsiteX86"/>
                      <a:gd fmla="*/ 271778 h 700683" name="connsiteY86"/>
                      <a:gd fmla="*/ 323233 w 702419" name="connsiteX87"/>
                      <a:gd fmla="*/ 272814 h 700683" name="connsiteY87"/>
                      <a:gd fmla="*/ 320125 w 702419" name="connsiteX88"/>
                      <a:gd fmla="*/ 277649 h 700683" name="connsiteY88"/>
                      <a:gd fmla="*/ 318744 w 702419" name="connsiteX89"/>
                      <a:gd fmla="*/ 282484 h 700683" name="connsiteY89"/>
                      <a:gd fmla="*/ 319089 w 702419" name="connsiteX90"/>
                      <a:gd fmla="*/ 291462 h 700683" name="connsiteY90"/>
                      <a:gd fmla="*/ 318744 w 702419" name="connsiteX91"/>
                      <a:gd fmla="*/ 290426 h 700683" name="connsiteY91"/>
                      <a:gd fmla="*/ 319089 w 702419" name="connsiteX92"/>
                      <a:gd fmla="*/ 290081 h 700683" name="connsiteY92"/>
                      <a:gd fmla="*/ 319089 w 702419" name="connsiteX93"/>
                      <a:gd fmla="*/ 291462 h 700683" name="connsiteY93"/>
                      <a:gd fmla="*/ 185099 w 702419" name="connsiteX94"/>
                      <a:gd fmla="*/ 188898 h 700683" name="connsiteY94"/>
                      <a:gd fmla="*/ 186135 w 702419" name="connsiteX95"/>
                      <a:gd fmla="*/ 183027 h 700683" name="connsiteY95"/>
                      <a:gd fmla="*/ 183373 w 702419" name="connsiteX96"/>
                      <a:gd fmla="*/ 180265 h 700683" name="connsiteY96"/>
                      <a:gd fmla="*/ 177157 w 702419" name="connsiteX97"/>
                      <a:gd fmla="*/ 180955 h 700683" name="connsiteY97"/>
                      <a:gd fmla="*/ 185099 w 702419" name="connsiteX98"/>
                      <a:gd fmla="*/ 188898 h 700683" name="connsiteY98"/>
                      <a:gd fmla="*/ 298024 w 702419" name="connsiteX99"/>
                      <a:gd fmla="*/ 374343 h 700683" name="connsiteY99"/>
                      <a:gd fmla="*/ 293880 w 702419" name="connsiteX100"/>
                      <a:gd fmla="*/ 372616 h 700683" name="connsiteY100"/>
                      <a:gd fmla="*/ 294225 w 702419" name="connsiteX101"/>
                      <a:gd fmla="*/ 376415 h 700683" name="connsiteY101"/>
                      <a:gd fmla="*/ 298024 w 702419" name="connsiteX102"/>
                      <a:gd fmla="*/ 374343 h 700683" name="connsiteY102"/>
                      <a:gd fmla="*/ 293534 w 702419" name="connsiteX103"/>
                      <a:gd fmla="*/ 372616 h 700683" name="connsiteY103"/>
                      <a:gd fmla="*/ 290772 w 702419" name="connsiteX104"/>
                      <a:gd fmla="*/ 371580 h 700683" name="connsiteY104"/>
                      <a:gd fmla="*/ 290426 w 702419" name="connsiteX105"/>
                      <a:gd fmla="*/ 377796 h 700683" name="connsiteY105"/>
                      <a:gd fmla="*/ 293534 w 702419" name="connsiteX106"/>
                      <a:gd fmla="*/ 372616 h 700683" name="connsiteY106"/>
                      <a:gd fmla="*/ 542866 w 702419" name="connsiteX107"/>
                      <a:gd fmla="*/ 378141 h 700683" name="connsiteY107"/>
                      <a:gd fmla="*/ 533887 w 702419" name="connsiteX108"/>
                      <a:gd fmla="*/ 381249 h 700683" name="connsiteY108"/>
                      <a:gd fmla="*/ 536305 w 702419" name="connsiteX109"/>
                      <a:gd fmla="*/ 384703 h 700683" name="connsiteY109"/>
                      <a:gd fmla="*/ 542866 w 702419" name="connsiteX110"/>
                      <a:gd fmla="*/ 385393 h 700683" name="connsiteY110"/>
                      <a:gd fmla="*/ 542866 w 702419" name="connsiteX111"/>
                      <a:gd fmla="*/ 378141 h 700683" name="connsiteY111"/>
                      <a:gd fmla="*/ 675129 w 702419" name="connsiteX112"/>
                      <a:gd fmla="*/ 212726 h 700683" name="connsiteY112"/>
                      <a:gd fmla="*/ 599846 w 702419" name="connsiteX113"/>
                      <a:gd fmla="*/ 101183 h 700683" name="connsiteY113"/>
                      <a:gd fmla="*/ 488303 w 702419" name="connsiteX114"/>
                      <a:gd fmla="*/ 25900 h 700683" name="connsiteY114"/>
                      <a:gd fmla="*/ 384703 w 702419" name="connsiteX115"/>
                      <a:gd fmla="*/ 0 h 700683" name="connsiteY115"/>
                      <a:gd fmla="*/ 384012 w 702419" name="connsiteX116"/>
                      <a:gd fmla="*/ 4835 h 700683" name="connsiteY116"/>
                      <a:gd fmla="*/ 486231 w 702419" name="connsiteX117"/>
                      <a:gd fmla="*/ 30389 h 700683" name="connsiteY117"/>
                      <a:gd fmla="*/ 595357 w 702419" name="connsiteX118"/>
                      <a:gd fmla="*/ 103946 h 700683" name="connsiteY118"/>
                      <a:gd fmla="*/ 554953 w 702419" name="connsiteX119"/>
                      <a:gd fmla="*/ 144350 h 700683" name="connsiteY119"/>
                      <a:gd fmla="*/ 554953 w 702419" name="connsiteX120"/>
                      <a:gd fmla="*/ 141587 h 700683" name="connsiteY120"/>
                      <a:gd fmla="*/ 551499 w 702419" name="connsiteX121"/>
                      <a:gd fmla="*/ 141932 h 700683" name="connsiteY121"/>
                      <a:gd fmla="*/ 547355 w 702419" name="connsiteX122"/>
                      <a:gd fmla="*/ 139860 h 700683" name="connsiteY122"/>
                      <a:gd fmla="*/ 541485 w 702419" name="connsiteX123"/>
                      <a:gd fmla="*/ 138134 h 700683" name="connsiteY123"/>
                      <a:gd fmla="*/ 549773 w 702419" name="connsiteX124"/>
                      <a:gd fmla="*/ 136752 h 700683" name="connsiteY124"/>
                      <a:gd fmla="*/ 548046 w 702419" name="connsiteX125"/>
                      <a:gd fmla="*/ 134335 h 700683" name="connsiteY125"/>
                      <a:gd fmla="*/ 543557 w 702419" name="connsiteX126"/>
                      <a:gd fmla="*/ 134335 h 700683" name="connsiteY126"/>
                      <a:gd fmla="*/ 544938 w 702419" name="connsiteX127"/>
                      <a:gd fmla="*/ 130536 h 700683" name="connsiteY127"/>
                      <a:gd fmla="*/ 540794 w 702419" name="connsiteX128"/>
                      <a:gd fmla="*/ 120522 h 700683" name="connsiteY128"/>
                      <a:gd fmla="*/ 530088 w 702419" name="connsiteX129"/>
                      <a:gd fmla="*/ 107399 h 700683" name="connsiteY129"/>
                      <a:gd fmla="*/ 519728 w 702419" name="connsiteX130"/>
                      <a:gd fmla="*/ 100838 h 700683" name="connsiteY130"/>
                      <a:gd fmla="*/ 514203 w 702419" name="connsiteX131"/>
                      <a:gd fmla="*/ 97384 h 700683" name="connsiteY131"/>
                      <a:gd fmla="*/ 510059 w 702419" name="connsiteX132"/>
                      <a:gd fmla="*/ 98420 h 700683" name="connsiteY132"/>
                      <a:gd fmla="*/ 510059 w 702419" name="connsiteX133"/>
                      <a:gd fmla="*/ 95658 h 700683" name="connsiteY133"/>
                      <a:gd fmla="*/ 500044 w 702419" name="connsiteX134"/>
                      <a:gd fmla="*/ 91168 h 700683" name="connsiteY134"/>
                      <a:gd fmla="*/ 496246 w 702419" name="connsiteX135"/>
                      <a:gd fmla="*/ 94967 h 700683" name="connsiteY135"/>
                      <a:gd fmla="*/ 507987 w 702419" name="connsiteX136"/>
                      <a:gd fmla="*/ 131572 h 700683" name="connsiteY136"/>
                      <a:gd fmla="*/ 506951 w 702419" name="connsiteX137"/>
                      <a:gd fmla="*/ 156782 h 700683" name="connsiteY137"/>
                      <a:gd fmla="*/ 510404 w 702419" name="connsiteX138"/>
                      <a:gd fmla="*/ 154710 h 700683" name="connsiteY138"/>
                      <a:gd fmla="*/ 521110 w 702419" name="connsiteX139"/>
                      <a:gd fmla="*/ 174049 h 700683" name="connsiteY139"/>
                      <a:gd fmla="*/ 513858 w 702419" name="connsiteX140"/>
                      <a:gd fmla="*/ 174739 h 700683" name="connsiteY140"/>
                      <a:gd fmla="*/ 519038 w 702419" name="connsiteX141"/>
                      <a:gd fmla="*/ 180265 h 700683" name="connsiteY141"/>
                      <a:gd fmla="*/ 506606 w 702419" name="connsiteX142"/>
                      <a:gd fmla="*/ 192697 h 700683" name="connsiteY142"/>
                      <a:gd fmla="*/ 500390 w 702419" name="connsiteX143"/>
                      <a:gd fmla="*/ 184754 h 700683" name="connsiteY143"/>
                      <a:gd fmla="*/ 501080 w 702419" name="connsiteX144"/>
                      <a:gd fmla="*/ 178883 h 700683" name="connsiteY144"/>
                      <a:gd fmla="*/ 495210 w 702419" name="connsiteX145"/>
                      <a:gd fmla="*/ 190625 h 700683" name="connsiteY145"/>
                      <a:gd fmla="*/ 495900 w 702419" name="connsiteX146"/>
                      <a:gd fmla="*/ 192351 h 700683" name="connsiteY146"/>
                      <a:gd fmla="*/ 503843 w 702419" name="connsiteX147"/>
                      <a:gd fmla="*/ 193387 h 700683" name="connsiteY147"/>
                      <a:gd fmla="*/ 504534 w 702419" name="connsiteX148"/>
                      <a:gd fmla="*/ 195114 h 700683" name="connsiteY148"/>
                      <a:gd fmla="*/ 500735 w 702419" name="connsiteX149"/>
                      <a:gd fmla="*/ 198913 h 700683" name="connsiteY149"/>
                      <a:gd fmla="*/ 494174 w 702419" name="connsiteX150"/>
                      <a:gd fmla="*/ 192697 h 700683" name="connsiteY150"/>
                      <a:gd fmla="*/ 491411 w 702419" name="connsiteX151"/>
                      <a:gd fmla="*/ 196841 h 700683" name="connsiteY151"/>
                      <a:gd fmla="*/ 497282 w 702419" name="connsiteX152"/>
                      <a:gd fmla="*/ 202366 h 700683" name="connsiteY152"/>
                      <a:gd fmla="*/ 451698 w 702419" name="connsiteX153"/>
                      <a:gd fmla="*/ 247950 h 700683" name="connsiteY153"/>
                      <a:gd fmla="*/ 439956 w 702419" name="connsiteX154"/>
                      <a:gd fmla="*/ 237590 h 700683" name="connsiteY154"/>
                      <a:gd fmla="*/ 434776 w 702419" name="connsiteX155"/>
                      <a:gd fmla="*/ 240007 h 700683" name="connsiteY155"/>
                      <a:gd fmla="*/ 448244 w 702419" name="connsiteX156"/>
                      <a:gd fmla="*/ 251749 h 700683" name="connsiteY156"/>
                      <a:gd fmla="*/ 442374 w 702419" name="connsiteX157"/>
                      <a:gd fmla="*/ 257620 h 700683" name="connsiteY157"/>
                      <a:gd fmla="*/ 442374 w 702419" name="connsiteX158"/>
                      <a:gd fmla="*/ 257620 h 700683" name="connsiteY158"/>
                      <a:gd fmla="*/ 443410 w 702419" name="connsiteX159"/>
                      <a:gd fmla="*/ 254512 h 700683" name="connsiteY159"/>
                      <a:gd fmla="*/ 438920 w 702419" name="connsiteX160"/>
                      <a:gd fmla="*/ 255893 h 700683" name="connsiteY160"/>
                      <a:gd fmla="*/ 434085 w 702419" name="connsiteX161"/>
                      <a:gd fmla="*/ 255202 h 700683" name="connsiteY161"/>
                      <a:gd fmla="*/ 434085 w 702419" name="connsiteX162"/>
                      <a:gd fmla="*/ 251404 h 700683" name="connsiteY162"/>
                      <a:gd fmla="*/ 428905 w 702419" name="connsiteX163"/>
                      <a:gd fmla="*/ 254512 h 700683" name="connsiteY163"/>
                      <a:gd fmla="*/ 423380 w 702419" name="connsiteX164"/>
                      <a:gd fmla="*/ 259692 h 700683" name="connsiteY164"/>
                      <a:gd fmla="*/ 426143 w 702419" name="connsiteX165"/>
                      <a:gd fmla="*/ 261418 h 700683" name="connsiteY165"/>
                      <a:gd fmla="*/ 431668 w 702419" name="connsiteX166"/>
                      <a:gd fmla="*/ 257965 h 700683" name="connsiteY166"/>
                      <a:gd fmla="*/ 437194 w 702419" name="connsiteX167"/>
                      <a:gd fmla="*/ 260037 h 700683" name="connsiteY167"/>
                      <a:gd fmla="*/ 437194 w 702419" name="connsiteX168"/>
                      <a:gd fmla="*/ 261073 h 700683" name="connsiteY168"/>
                      <a:gd fmla="*/ 440992 w 702419" name="connsiteX169"/>
                      <a:gd fmla="*/ 260037 h 700683" name="connsiteY169"/>
                      <a:gd fmla="*/ 428215 w 702419" name="connsiteX170"/>
                      <a:gd fmla="*/ 272814 h 700683" name="connsiteY170"/>
                      <a:gd fmla="*/ 413020 w 702419" name="connsiteX171"/>
                      <a:gd fmla="*/ 275922 h 700683" name="connsiteY171"/>
                      <a:gd fmla="*/ 408876 w 702419" name="connsiteX172"/>
                      <a:gd fmla="*/ 281448 h 700683" name="connsiteY172"/>
                      <a:gd fmla="*/ 406113 w 702419" name="connsiteX173"/>
                      <a:gd fmla="*/ 283520 h 700683" name="connsiteY173"/>
                      <a:gd fmla="*/ 405768 w 702419" name="connsiteX174"/>
                      <a:gd fmla="*/ 286282 h 700683" name="connsiteY174"/>
                      <a:gd fmla="*/ 408185 w 702419" name="connsiteX175"/>
                      <a:gd fmla="*/ 285937 h 700683" name="connsiteY175"/>
                      <a:gd fmla="*/ 410603 w 702419" name="connsiteX176"/>
                      <a:gd fmla="*/ 288009 h 700683" name="connsiteY176"/>
                      <a:gd fmla="*/ 410258 w 702419" name="connsiteX177"/>
                      <a:gd fmla="*/ 291117 h 700683" name="connsiteY177"/>
                      <a:gd fmla="*/ 409221 w 702419" name="connsiteX178"/>
                      <a:gd fmla="*/ 292153 h 700683" name="connsiteY178"/>
                      <a:gd fmla="*/ 405423 w 702419" name="connsiteX179"/>
                      <a:gd fmla="*/ 291462 h 700683" name="connsiteY179"/>
                      <a:gd fmla="*/ 396789 w 702419" name="connsiteX180"/>
                      <a:gd fmla="*/ 292844 h 700683" name="connsiteY180"/>
                      <a:gd fmla="*/ 391609 w 702419" name="connsiteX181"/>
                      <a:gd fmla="*/ 289390 h 700683" name="connsiteY181"/>
                      <a:gd fmla="*/ 390919 w 702419" name="connsiteX182"/>
                      <a:gd fmla="*/ 288700 h 700683" name="connsiteY182"/>
                      <a:gd fmla="*/ 388501 w 702419" name="connsiteX183"/>
                      <a:gd fmla="*/ 287664 h 700683" name="connsiteY183"/>
                      <a:gd fmla="*/ 379177 w 702419" name="connsiteX184"/>
                      <a:gd fmla="*/ 283174 h 700683" name="connsiteY184"/>
                      <a:gd fmla="*/ 378832 w 702419" name="connsiteX185"/>
                      <a:gd fmla="*/ 301822 h 700683" name="connsiteY185"/>
                      <a:gd fmla="*/ 378487 w 702419" name="connsiteX186"/>
                      <a:gd fmla="*/ 318744 h 700683" name="connsiteY186"/>
                      <a:gd fmla="*/ 380559 w 702419" name="connsiteX187"/>
                      <a:gd fmla="*/ 317708 h 700683" name="connsiteY187"/>
                      <a:gd fmla="*/ 382285 w 702419" name="connsiteX188"/>
                      <a:gd fmla="*/ 319434 h 700683" name="connsiteY188"/>
                      <a:gd fmla="*/ 378487 w 702419" name="connsiteX189"/>
                      <a:gd fmla="*/ 323233 h 700683" name="connsiteY189"/>
                      <a:gd fmla="*/ 378487 w 702419" name="connsiteX190"/>
                      <a:gd fmla="*/ 330140 h 700683" name="connsiteY190"/>
                      <a:gd fmla="*/ 385739 w 702419" name="connsiteX191"/>
                      <a:gd fmla="*/ 322888 h 700683" name="connsiteY191"/>
                      <a:gd fmla="*/ 384357 w 702419" name="connsiteX192"/>
                      <a:gd fmla="*/ 328068 h 700683" name="connsiteY192"/>
                      <a:gd fmla="*/ 386429 w 702419" name="connsiteX193"/>
                      <a:gd fmla="*/ 328758 h 700683" name="connsiteY193"/>
                      <a:gd fmla="*/ 387811 w 702419" name="connsiteX194"/>
                      <a:gd fmla="*/ 336701 h 700683" name="connsiteY194"/>
                      <a:gd fmla="*/ 391955 w 702419" name="connsiteX195"/>
                      <a:gd fmla="*/ 340845 h 700683" name="connsiteY195"/>
                      <a:gd fmla="*/ 382285 w 702419" name="connsiteX196"/>
                      <a:gd fmla="*/ 335665 h 700683" name="connsiteY196"/>
                      <a:gd fmla="*/ 381595 w 702419" name="connsiteX197"/>
                      <a:gd fmla="*/ 339464 h 700683" name="connsiteY197"/>
                      <a:gd fmla="*/ 425798 w 702419" name="connsiteX198"/>
                      <a:gd fmla="*/ 362947 h 700683" name="connsiteY198"/>
                      <a:gd fmla="*/ 455151 w 702419" name="connsiteX199"/>
                      <a:gd fmla="*/ 422344 h 700683" name="connsiteY199"/>
                      <a:gd fmla="*/ 429596 w 702419" name="connsiteX200"/>
                      <a:gd fmla="*/ 460331 h 700683" name="connsiteY200"/>
                      <a:gd fmla="*/ 429941 w 702419" name="connsiteX201"/>
                      <a:gd fmla="*/ 462058 h 700683" name="connsiteY201"/>
                      <a:gd fmla="*/ 427179 w 702419" name="connsiteX202"/>
                      <a:gd fmla="*/ 465511 h 700683" name="connsiteY202"/>
                      <a:gd fmla="*/ 421999 w 702419" name="connsiteX203"/>
                      <a:gd fmla="*/ 466202 h 700683" name="connsiteY203"/>
                      <a:gd fmla="*/ 419927 w 702419" name="connsiteX204"/>
                      <a:gd fmla="*/ 469310 h 700683" name="connsiteY204"/>
                      <a:gd fmla="*/ 409912 w 702419" name="connsiteX205"/>
                      <a:gd fmla="*/ 473454 h 700683" name="connsiteY205"/>
                      <a:gd fmla="*/ 400933 w 702419" name="connsiteX206"/>
                      <a:gd fmla="*/ 473108 h 700683" name="connsiteY206"/>
                      <a:gd fmla="*/ 398171 w 702419" name="connsiteX207"/>
                      <a:gd fmla="*/ 476907 h 700683" name="connsiteY207"/>
                      <a:gd fmla="*/ 399897 w 702419" name="connsiteX208"/>
                      <a:gd fmla="*/ 479670 h 700683" name="connsiteY208"/>
                      <a:gd fmla="*/ 399897 w 702419" name="connsiteX209"/>
                      <a:gd fmla="*/ 479670 h 700683" name="connsiteY209"/>
                      <a:gd fmla="*/ 396099 w 702419" name="connsiteX210"/>
                      <a:gd fmla="*/ 481051 h 700683" name="connsiteY210"/>
                      <a:gd fmla="*/ 389883 w 702419" name="connsiteX211"/>
                      <a:gd fmla="*/ 481742 h 700683" name="connsiteY211"/>
                      <a:gd fmla="*/ 388156 w 702419" name="connsiteX212"/>
                      <a:gd fmla="*/ 478979 h 700683" name="connsiteY212"/>
                      <a:gd fmla="*/ 380904 w 702419" name="connsiteX213"/>
                      <a:gd fmla="*/ 480015 h 700683" name="connsiteY213"/>
                      <a:gd fmla="*/ 380904 w 702419" name="connsiteX214"/>
                      <a:gd fmla="*/ 480015 h 700683" name="connsiteY214"/>
                      <a:gd fmla="*/ 377105 w 702419" name="connsiteX215"/>
                      <a:gd fmla="*/ 481396 h 700683" name="connsiteY215"/>
                      <a:gd fmla="*/ 377105 w 702419" name="connsiteX216"/>
                      <a:gd fmla="*/ 486576 h 700683" name="connsiteY216"/>
                      <a:gd fmla="*/ 376415 w 702419" name="connsiteX217"/>
                      <a:gd fmla="*/ 515930 h 700683" name="connsiteY217"/>
                      <a:gd fmla="*/ 427179 w 702419" name="connsiteX218"/>
                      <a:gd fmla="*/ 597083 h 700683" name="connsiteY218"/>
                      <a:gd fmla="*/ 424071 w 702419" name="connsiteX219"/>
                      <a:gd fmla="*/ 612969 h 700683" name="connsiteY219"/>
                      <a:gd fmla="*/ 424071 w 702419" name="connsiteX220"/>
                      <a:gd fmla="*/ 612969 h 700683" name="connsiteY220"/>
                      <a:gd fmla="*/ 434085 w 702419" name="connsiteX221"/>
                      <a:gd fmla="*/ 615731 h 700683" name="connsiteY221"/>
                      <a:gd fmla="*/ 373307 w 702419" name="connsiteX222"/>
                      <a:gd fmla="*/ 627127 h 700683" name="connsiteY222"/>
                      <a:gd fmla="*/ 373307 w 702419" name="connsiteX223"/>
                      <a:gd fmla="*/ 631962 h 700683" name="connsiteY223"/>
                      <a:gd fmla="*/ 437539 w 702419" name="connsiteX224"/>
                      <a:gd fmla="*/ 619875 h 700683" name="connsiteY224"/>
                      <a:gd fmla="*/ 442028 w 702419" name="connsiteX225"/>
                      <a:gd fmla="*/ 621257 h 700683" name="connsiteY225"/>
                      <a:gd fmla="*/ 446518 w 702419" name="connsiteX226"/>
                      <a:gd fmla="*/ 625055 h 700683" name="connsiteY226"/>
                      <a:gd fmla="*/ 452043 w 702419" name="connsiteX227"/>
                      <a:gd fmla="*/ 622983 h 700683" name="connsiteY227"/>
                      <a:gd fmla="*/ 460676 w 702419" name="connsiteX228"/>
                      <a:gd fmla="*/ 620911 h 700683" name="connsiteY228"/>
                      <a:gd fmla="*/ 464130 w 702419" name="connsiteX229"/>
                      <a:gd fmla="*/ 617803 h 700683" name="connsiteY229"/>
                      <a:gd fmla="*/ 473799 w 702419" name="connsiteX230"/>
                      <a:gd fmla="*/ 613659 h 700683" name="connsiteY230"/>
                      <a:gd fmla="*/ 483468 w 702419" name="connsiteX231"/>
                      <a:gd fmla="*/ 606753 h 700683" name="connsiteY231"/>
                      <a:gd fmla="*/ 494519 w 702419" name="connsiteX232"/>
                      <a:gd fmla="*/ 595702 h 700683" name="connsiteY232"/>
                      <a:gd fmla="*/ 495210 w 702419" name="connsiteX233"/>
                      <a:gd fmla="*/ 594321 h 700683" name="connsiteY233"/>
                      <a:gd fmla="*/ 549773 w 702419" name="connsiteX234"/>
                      <a:gd fmla="*/ 552880 h 700683" name="connsiteY234"/>
                      <a:gd fmla="*/ 595357 w 702419" name="connsiteX235"/>
                      <a:gd fmla="*/ 598465 h 700683" name="connsiteY235"/>
                      <a:gd fmla="*/ 487958 w 702419" name="connsiteX236"/>
                      <a:gd fmla="*/ 669949 h 700683" name="connsiteY236"/>
                      <a:gd fmla="*/ 352932 w 702419" name="connsiteX237"/>
                      <a:gd fmla="*/ 697230 h 700683" name="connsiteY237"/>
                      <a:gd fmla="*/ 217906 w 702419" name="connsiteX238"/>
                      <a:gd fmla="*/ 669949 h 700683" name="connsiteY238"/>
                      <a:gd fmla="*/ 110507 w 702419" name="connsiteX239"/>
                      <a:gd fmla="*/ 598119 h 700683" name="connsiteY239"/>
                      <a:gd fmla="*/ 156091 w 702419" name="connsiteX240"/>
                      <a:gd fmla="*/ 552535 h 700683" name="connsiteY240"/>
                      <a:gd fmla="*/ 243116 w 702419" name="connsiteX241"/>
                      <a:gd fmla="*/ 610551 h 700683" name="connsiteY241"/>
                      <a:gd fmla="*/ 334284 w 702419" name="connsiteX242"/>
                      <a:gd fmla="*/ 631962 h 700683" name="connsiteY242"/>
                      <a:gd fmla="*/ 334284 w 702419" name="connsiteX243"/>
                      <a:gd fmla="*/ 627127 h 700683" name="connsiteY243"/>
                      <a:gd fmla="*/ 159545 w 702419" name="connsiteX244"/>
                      <a:gd fmla="*/ 549082 h 700683" name="connsiteY244"/>
                      <a:gd fmla="*/ 169214 w 702419" name="connsiteX245"/>
                      <a:gd fmla="*/ 539412 h 700683" name="connsiteY245"/>
                      <a:gd fmla="*/ 177502 w 702419" name="connsiteX246"/>
                      <a:gd fmla="*/ 546665 h 700683" name="connsiteY246"/>
                      <a:gd fmla="*/ 194769 w 702419" name="connsiteX247"/>
                      <a:gd fmla="*/ 545283 h 700683" name="connsiteY247"/>
                      <a:gd fmla="*/ 201675 w 702419" name="connsiteX248"/>
                      <a:gd fmla="*/ 538376 h 700683" name="connsiteY248"/>
                      <a:gd fmla="*/ 210999 w 702419" name="connsiteX249"/>
                      <a:gd fmla="*/ 538722 h 700683" name="connsiteY249"/>
                      <a:gd fmla="*/ 219633 w 702419" name="connsiteX250"/>
                      <a:gd fmla="*/ 539758 h 700683" name="connsiteY250"/>
                      <a:gd fmla="*/ 224122 w 702419" name="connsiteX251"/>
                      <a:gd fmla="*/ 536304 h 700683" name="connsiteY251"/>
                      <a:gd fmla="*/ 223777 w 702419" name="connsiteX252"/>
                      <a:gd fmla="*/ 532160 h 700683" name="connsiteY252"/>
                      <a:gd fmla="*/ 218942 w 702419" name="connsiteX253"/>
                      <a:gd fmla="*/ 526635 h 700683" name="connsiteY253"/>
                      <a:gd fmla="*/ 213071 w 702419" name="connsiteX254"/>
                      <a:gd fmla="*/ 515239 h 700683" name="connsiteY254"/>
                      <a:gd fmla="*/ 207201 w 702419" name="connsiteX255"/>
                      <a:gd fmla="*/ 512822 h 700683" name="connsiteY255"/>
                      <a:gd fmla="*/ 203402 w 702419" name="connsiteX256"/>
                      <a:gd fmla="*/ 505570 h 700683" name="connsiteY256"/>
                      <a:gd fmla="*/ 205819 w 702419" name="connsiteX257"/>
                      <a:gd fmla="*/ 503152 h 700683" name="connsiteY257"/>
                      <a:gd fmla="*/ 332557 w 702419" name="connsiteX258"/>
                      <a:gd fmla="*/ 561514 h 700683" name="connsiteY258"/>
                      <a:gd fmla="*/ 332557 w 702419" name="connsiteX259"/>
                      <a:gd fmla="*/ 556679 h 700683" name="connsiteY259"/>
                      <a:gd fmla="*/ 209618 w 702419" name="connsiteX260"/>
                      <a:gd fmla="*/ 499699 h 700683" name="connsiteY260"/>
                      <a:gd fmla="*/ 255202 w 702419" name="connsiteX261"/>
                      <a:gd fmla="*/ 454115 h 700683" name="connsiteY261"/>
                      <a:gd fmla="*/ 296642 w 702419" name="connsiteX262"/>
                      <a:gd fmla="*/ 481742 h 700683" name="connsiteY262"/>
                      <a:gd fmla="*/ 298024 w 702419" name="connsiteX263"/>
                      <a:gd fmla="*/ 476907 h 700683" name="connsiteY263"/>
                      <a:gd fmla="*/ 258656 w 702419" name="connsiteX264"/>
                      <a:gd fmla="*/ 450661 h 700683" name="connsiteY264"/>
                      <a:gd fmla="*/ 304585 w 702419" name="connsiteX265"/>
                      <a:gd fmla="*/ 404732 h 700683" name="connsiteY265"/>
                      <a:gd fmla="*/ 329794 w 702419" name="connsiteX266"/>
                      <a:gd fmla="*/ 419581 h 700683" name="connsiteY266"/>
                      <a:gd fmla="*/ 329794 w 702419" name="connsiteX267"/>
                      <a:gd fmla="*/ 414401 h 700683" name="connsiteY267"/>
                      <a:gd fmla="*/ 308384 w 702419" name="connsiteX268"/>
                      <a:gd fmla="*/ 401279 h 700683" name="connsiteY268"/>
                      <a:gd fmla="*/ 311492 w 702419" name="connsiteX269"/>
                      <a:gd fmla="*/ 398171 h 700683" name="connsiteY269"/>
                      <a:gd fmla="*/ 313218 w 702419" name="connsiteX270"/>
                      <a:gd fmla="*/ 398171 h 700683" name="connsiteY270"/>
                      <a:gd fmla="*/ 315981 w 702419" name="connsiteX271"/>
                      <a:gd fmla="*/ 395408 h 700683" name="connsiteY271"/>
                      <a:gd fmla="*/ 322197 w 702419" name="connsiteX272"/>
                      <a:gd fmla="*/ 396099 h 700683" name="connsiteY272"/>
                      <a:gd fmla="*/ 325651 w 702419" name="connsiteX273"/>
                      <a:gd fmla="*/ 394027 h 700683" name="connsiteY273"/>
                      <a:gd fmla="*/ 329794 w 702419" name="connsiteX274"/>
                      <a:gd fmla="*/ 393681 h 700683" name="connsiteY274"/>
                      <a:gd fmla="*/ 329794 w 702419" name="connsiteX275"/>
                      <a:gd fmla="*/ 385393 h 700683" name="connsiteY275"/>
                      <a:gd fmla="*/ 315636 w 702419" name="connsiteX276"/>
                      <a:gd fmla="*/ 380904 h 700683" name="connsiteY276"/>
                      <a:gd fmla="*/ 315291 w 702419" name="connsiteX277"/>
                      <a:gd fmla="*/ 381249 h 700683" name="connsiteY277"/>
                      <a:gd fmla="*/ 309420 w 702419" name="connsiteX278"/>
                      <a:gd fmla="*/ 382285 h 700683" name="connsiteY278"/>
                      <a:gd fmla="*/ 305276 w 702419" name="connsiteX279"/>
                      <a:gd fmla="*/ 388156 h 700683" name="connsiteY279"/>
                      <a:gd fmla="*/ 303549 w 702419" name="connsiteX280"/>
                      <a:gd fmla="*/ 395408 h 700683" name="connsiteY280"/>
                      <a:gd fmla="*/ 303549 w 702419" name="connsiteX281"/>
                      <a:gd fmla="*/ 395753 h 700683" name="connsiteY281"/>
                      <a:gd fmla="*/ 290426 w 702419" name="connsiteX282"/>
                      <a:gd fmla="*/ 373652 h 700683" name="connsiteY282"/>
                      <a:gd fmla="*/ 290772 w 702419" name="connsiteX283"/>
                      <a:gd fmla="*/ 371580 h 700683" name="connsiteY283"/>
                      <a:gd fmla="*/ 279030 w 702419" name="connsiteX284"/>
                      <a:gd fmla="*/ 365364 h 700683" name="connsiteY284"/>
                      <a:gd fmla="*/ 275922 w 702419" name="connsiteX285"/>
                      <a:gd fmla="*/ 367091 h 700683" name="connsiteY285"/>
                      <a:gd fmla="*/ 272469 w 702419" name="connsiteX286"/>
                      <a:gd fmla="*/ 365019 h 700683" name="connsiteY286"/>
                      <a:gd fmla="*/ 267289 w 702419" name="connsiteX287"/>
                      <a:gd fmla="*/ 367091 h 700683" name="connsiteY287"/>
                      <a:gd fmla="*/ 264526 w 702419" name="connsiteX288"/>
                      <a:gd fmla="*/ 364673 h 700683" name="connsiteY288"/>
                      <a:gd fmla="*/ 267634 w 702419" name="connsiteX289"/>
                      <a:gd fmla="*/ 361565 h 700683" name="connsiteY289"/>
                      <a:gd fmla="*/ 271778 w 702419" name="connsiteX290"/>
                      <a:gd fmla="*/ 360875 h 700683" name="connsiteY290"/>
                      <a:gd fmla="*/ 244152 w 702419" name="connsiteX291"/>
                      <a:gd fmla="*/ 318053 h 700683" name="connsiteY291"/>
                      <a:gd fmla="*/ 241389 w 702419" name="connsiteX292"/>
                      <a:gd fmla="*/ 286282 h 700683" name="connsiteY292"/>
                      <a:gd fmla="*/ 234827 w 702419" name="connsiteX293"/>
                      <a:gd fmla="*/ 288700 h 700683" name="connsiteY293"/>
                      <a:gd fmla="*/ 230684 w 702419" name="connsiteX294"/>
                      <a:gd fmla="*/ 289045 h 700683" name="connsiteY294"/>
                      <a:gd fmla="*/ 245878 w 702419" name="connsiteX295"/>
                      <a:gd fmla="*/ 265217 h 700683" name="connsiteY295"/>
                      <a:gd fmla="*/ 254166 w 702419" name="connsiteX296"/>
                      <a:gd fmla="*/ 248986 h 700683" name="connsiteY296"/>
                      <a:gd fmla="*/ 253821 w 702419" name="connsiteX297"/>
                      <a:gd fmla="*/ 249332 h 700683" name="connsiteY297"/>
                      <a:gd fmla="*/ 208237 w 702419" name="connsiteX298"/>
                      <a:gd fmla="*/ 203747 h 700683" name="connsiteY298"/>
                      <a:gd fmla="*/ 324269 w 702419" name="connsiteX299"/>
                      <a:gd fmla="*/ 146076 h 700683" name="connsiteY299"/>
                      <a:gd fmla="*/ 324269 w 702419" name="connsiteX300"/>
                      <a:gd fmla="*/ 141242 h 700683" name="connsiteY300"/>
                      <a:gd fmla="*/ 205129 w 702419" name="connsiteX301"/>
                      <a:gd fmla="*/ 200639 h 700683" name="connsiteY301"/>
                      <a:gd fmla="*/ 194078 w 702419" name="connsiteX302"/>
                      <a:gd fmla="*/ 189589 h 700683" name="connsiteY302"/>
                      <a:gd fmla="*/ 194078 w 702419" name="connsiteX303"/>
                      <a:gd fmla="*/ 189589 h 700683" name="connsiteY303"/>
                      <a:gd fmla="*/ 192006 w 702419" name="connsiteX304"/>
                      <a:gd fmla="*/ 194423 h 700683" name="connsiteY304"/>
                      <a:gd fmla="*/ 201675 w 702419" name="connsiteX305"/>
                      <a:gd fmla="*/ 204093 h 700683" name="connsiteY305"/>
                      <a:gd fmla="*/ 142278 w 702419" name="connsiteX306"/>
                      <a:gd fmla="*/ 350514 h 700683" name="connsiteY306"/>
                      <a:gd fmla="*/ 77010 w 702419" name="connsiteX307"/>
                      <a:gd fmla="*/ 350514 h 700683" name="connsiteY307"/>
                      <a:gd fmla="*/ 155401 w 702419" name="connsiteX308"/>
                      <a:gd fmla="*/ 157818 h 700683" name="connsiteY308"/>
                      <a:gd fmla="*/ 173358 w 702419" name="connsiteX309"/>
                      <a:gd fmla="*/ 175775 h 700683" name="connsiteY309"/>
                      <a:gd fmla="*/ 177502 w 702419" name="connsiteX310"/>
                      <a:gd fmla="*/ 175775 h 700683" name="connsiteY310"/>
                      <a:gd fmla="*/ 179919 w 702419" name="connsiteX311"/>
                      <a:gd fmla="*/ 175430 h 700683" name="connsiteY311"/>
                      <a:gd fmla="*/ 158854 w 702419" name="connsiteX312"/>
                      <a:gd fmla="*/ 154365 h 700683" name="connsiteY312"/>
                      <a:gd fmla="*/ 205129 w 702419" name="connsiteX313"/>
                      <a:gd fmla="*/ 117414 h 700683" name="connsiteY313"/>
                      <a:gd fmla="*/ 208927 w 702419" name="connsiteX314"/>
                      <a:gd fmla="*/ 109126 h 700683" name="connsiteY314"/>
                      <a:gd fmla="*/ 155401 w 702419" name="connsiteX315"/>
                      <a:gd fmla="*/ 150911 h 700683" name="connsiteY315"/>
                      <a:gd fmla="*/ 107054 w 702419" name="connsiteX316"/>
                      <a:gd fmla="*/ 103946 h 700683" name="connsiteY316"/>
                      <a:gd fmla="*/ 216525 w 702419" name="connsiteX317"/>
                      <a:gd fmla="*/ 30389 h 700683" name="connsiteY317"/>
                      <a:gd fmla="*/ 318053 w 702419" name="connsiteX318"/>
                      <a:gd fmla="*/ 4835 h 700683" name="connsiteY318"/>
                      <a:gd fmla="*/ 317362 w 702419" name="connsiteX319"/>
                      <a:gd fmla="*/ 0 h 700683" name="connsiteY319"/>
                      <a:gd fmla="*/ 214453 w 702419" name="connsiteX320"/>
                      <a:gd fmla="*/ 25900 h 700683" name="connsiteY320"/>
                      <a:gd fmla="*/ 102910 w 702419" name="connsiteX321"/>
                      <a:gd fmla="*/ 101183 h 700683" name="connsiteY321"/>
                      <a:gd fmla="*/ 27627 w 702419" name="connsiteX322"/>
                      <a:gd fmla="*/ 212726 h 700683" name="connsiteY322"/>
                      <a:gd fmla="*/ 0 w 702419" name="connsiteX323"/>
                      <a:gd fmla="*/ 349479 h 700683" name="connsiteY323"/>
                      <a:gd fmla="*/ 27627 w 702419" name="connsiteX324"/>
                      <a:gd fmla="*/ 486231 h 700683" name="connsiteY324"/>
                      <a:gd fmla="*/ 102910 w 702419" name="connsiteX325"/>
                      <a:gd fmla="*/ 597774 h 700683" name="connsiteY325"/>
                      <a:gd fmla="*/ 214453 w 702419" name="connsiteX326"/>
                      <a:gd fmla="*/ 673057 h 700683" name="connsiteY326"/>
                      <a:gd fmla="*/ 351205 w 702419" name="connsiteX327"/>
                      <a:gd fmla="*/ 700684 h 700683" name="connsiteY327"/>
                      <a:gd fmla="*/ 487958 w 702419" name="connsiteX328"/>
                      <a:gd fmla="*/ 673057 h 700683" name="connsiteY328"/>
                      <a:gd fmla="*/ 599501 w 702419" name="connsiteX329"/>
                      <a:gd fmla="*/ 597774 h 700683" name="connsiteY329"/>
                      <a:gd fmla="*/ 674784 w 702419" name="connsiteX330"/>
                      <a:gd fmla="*/ 486231 h 700683" name="connsiteY330"/>
                      <a:gd fmla="*/ 702410 w 702419" name="connsiteX331"/>
                      <a:gd fmla="*/ 349479 h 700683" name="connsiteY331"/>
                      <a:gd fmla="*/ 675129 w 702419" name="connsiteX332"/>
                      <a:gd fmla="*/ 212726 h 700683" name="connsiteY332"/>
                      <a:gd fmla="*/ 154365 w 702419" name="connsiteX333"/>
                      <a:gd fmla="*/ 544938 h 700683" name="connsiteY333"/>
                      <a:gd fmla="*/ 140551 w 702419" name="connsiteX334"/>
                      <a:gd fmla="*/ 529743 h 700683" name="connsiteY334"/>
                      <a:gd fmla="*/ 144695 w 702419" name="connsiteX335"/>
                      <a:gd fmla="*/ 531470 h 700683" name="connsiteY335"/>
                      <a:gd fmla="*/ 148839 w 702419" name="connsiteX336"/>
                      <a:gd fmla="*/ 529052 h 700683" name="connsiteY336"/>
                      <a:gd fmla="*/ 160235 w 702419" name="connsiteX337"/>
                      <a:gd fmla="*/ 536304 h 700683" name="connsiteY337"/>
                      <a:gd fmla="*/ 162307 w 702419" name="connsiteX338"/>
                      <a:gd fmla="*/ 536995 h 700683" name="connsiteY338"/>
                      <a:gd fmla="*/ 154365 w 702419" name="connsiteX339"/>
                      <a:gd fmla="*/ 544938 h 700683" name="connsiteY339"/>
                      <a:gd fmla="*/ 161962 w 702419" name="connsiteX340"/>
                      <a:gd fmla="*/ 389883 h 700683" name="connsiteY340"/>
                      <a:gd fmla="*/ 154710 w 702419" name="connsiteX341"/>
                      <a:gd fmla="*/ 391609 h 700683" name="connsiteY341"/>
                      <a:gd fmla="*/ 151602 w 702419" name="connsiteX342"/>
                      <a:gd fmla="*/ 388501 h 700683" name="connsiteY342"/>
                      <a:gd fmla="*/ 149530 w 702419" name="connsiteX343"/>
                      <a:gd fmla="*/ 387120 h 700683" name="connsiteY343"/>
                      <a:gd fmla="*/ 147458 w 702419" name="connsiteX344"/>
                      <a:gd fmla="*/ 384703 h 700683" name="connsiteY344"/>
                      <a:gd fmla="*/ 144695 w 702419" name="connsiteX345"/>
                      <a:gd fmla="*/ 353968 h 700683" name="connsiteY345"/>
                      <a:gd fmla="*/ 172322 w 702419" name="connsiteX346"/>
                      <a:gd fmla="*/ 353968 h 700683" name="connsiteY346"/>
                      <a:gd fmla="*/ 171977 w 702419" name="connsiteX347"/>
                      <a:gd fmla="*/ 355349 h 700683" name="connsiteY347"/>
                      <a:gd fmla="*/ 168178 w 702419" name="connsiteX348"/>
                      <a:gd fmla="*/ 361911 h 700683" name="connsiteY348"/>
                      <a:gd fmla="*/ 165761 w 702419" name="connsiteX349"/>
                      <a:gd fmla="*/ 362256 h 700683" name="connsiteY349"/>
                      <a:gd fmla="*/ 161271 w 702419" name="connsiteX350"/>
                      <a:gd fmla="*/ 377105 h 700683" name="connsiteY350"/>
                      <a:gd fmla="*/ 165415 w 702419" name="connsiteX351"/>
                      <a:gd fmla="*/ 383667 h 700683" name="connsiteY351"/>
                      <a:gd fmla="*/ 161962 w 702419" name="connsiteX352"/>
                      <a:gd fmla="*/ 389883 h 700683" name="connsiteY352"/>
                      <a:gd fmla="*/ 182337 w 702419" name="connsiteX353"/>
                      <a:gd fmla="*/ 482432 h 700683" name="connsiteY353"/>
                      <a:gd fmla="*/ 181646 w 702419" name="connsiteX354"/>
                      <a:gd fmla="*/ 480706 h 700683" name="connsiteY354"/>
                      <a:gd fmla="*/ 185099 w 702419" name="connsiteX355"/>
                      <a:gd fmla="*/ 481396 h 700683" name="connsiteY355"/>
                      <a:gd fmla="*/ 187171 w 702419" name="connsiteX356"/>
                      <a:gd fmla="*/ 484159 h 700683" name="connsiteY356"/>
                      <a:gd fmla="*/ 182337 w 702419" name="connsiteX357"/>
                      <a:gd fmla="*/ 482432 h 700683" name="connsiteY357"/>
                      <a:gd fmla="*/ 199603 w 702419" name="connsiteX358"/>
                      <a:gd fmla="*/ 499699 h 700683" name="connsiteY358"/>
                      <a:gd fmla="*/ 196841 w 702419" name="connsiteX359"/>
                      <a:gd fmla="*/ 494519 h 700683" name="connsiteY359"/>
                      <a:gd fmla="*/ 200639 w 702419" name="connsiteX360"/>
                      <a:gd fmla="*/ 498663 h 700683" name="connsiteY360"/>
                      <a:gd fmla="*/ 199603 w 702419" name="connsiteX361"/>
                      <a:gd fmla="*/ 499699 h 700683" name="connsiteY361"/>
                      <a:gd fmla="*/ 204093 w 702419" name="connsiteX362"/>
                      <a:gd fmla="*/ 495210 h 700683" name="connsiteY362"/>
                      <a:gd fmla="*/ 192697 w 702419" name="connsiteX363"/>
                      <a:gd fmla="*/ 482432 h 700683" name="connsiteY363"/>
                      <a:gd fmla="*/ 192697 w 702419" name="connsiteX364"/>
                      <a:gd fmla="*/ 482432 h 700683" name="connsiteY364"/>
                      <a:gd fmla="*/ 194769 w 702419" name="connsiteX365"/>
                      <a:gd fmla="*/ 475180 h 700683" name="connsiteY365"/>
                      <a:gd fmla="*/ 194423 w 702419" name="connsiteX366"/>
                      <a:gd fmla="*/ 466892 h 700683" name="connsiteY366"/>
                      <a:gd fmla="*/ 187862 w 702419" name="connsiteX367"/>
                      <a:gd fmla="*/ 455496 h 700683" name="connsiteY367"/>
                      <a:gd fmla="*/ 187862 w 702419" name="connsiteX368"/>
                      <a:gd fmla="*/ 443755 h 700683" name="connsiteY368"/>
                      <a:gd fmla="*/ 185445 w 702419" name="connsiteX369"/>
                      <a:gd fmla="*/ 436157 h 700683" name="connsiteY369"/>
                      <a:gd fmla="*/ 187171 w 702419" name="connsiteX370"/>
                      <a:gd fmla="*/ 433049 h 700683" name="connsiteY370"/>
                      <a:gd fmla="*/ 180265 w 702419" name="connsiteX371"/>
                      <a:gd fmla="*/ 420617 h 700683" name="connsiteY371"/>
                      <a:gd fmla="*/ 180955 w 702419" name="connsiteX372"/>
                      <a:gd fmla="*/ 416128 h 700683" name="connsiteY372"/>
                      <a:gd fmla="*/ 177157 w 702419" name="connsiteX373"/>
                      <a:gd fmla="*/ 408876 h 700683" name="connsiteY373"/>
                      <a:gd fmla="*/ 173358 w 702419" name="connsiteX374"/>
                      <a:gd fmla="*/ 407840 h 700683" name="connsiteY374"/>
                      <a:gd fmla="*/ 179574 w 702419" name="connsiteX375"/>
                      <a:gd fmla="*/ 406804 h 700683" name="connsiteY375"/>
                      <a:gd fmla="*/ 177847 w 702419" name="connsiteX376"/>
                      <a:gd fmla="*/ 404387 h 700683" name="connsiteY376"/>
                      <a:gd fmla="*/ 173703 w 702419" name="connsiteX377"/>
                      <a:gd fmla="*/ 395408 h 700683" name="connsiteY377"/>
                      <a:gd fmla="*/ 166451 w 702419" name="connsiteX378"/>
                      <a:gd fmla="*/ 393336 h 700683" name="connsiteY378"/>
                      <a:gd fmla="*/ 168178 w 702419" name="connsiteX379"/>
                      <a:gd fmla="*/ 387465 h 700683" name="connsiteY379"/>
                      <a:gd fmla="*/ 165415 w 702419" name="connsiteX380"/>
                      <a:gd fmla="*/ 378141 h 700683" name="connsiteY380"/>
                      <a:gd fmla="*/ 168869 w 702419" name="connsiteX381"/>
                      <a:gd fmla="*/ 370199 h 700683" name="connsiteY381"/>
                      <a:gd fmla="*/ 177502 w 702419" name="connsiteX382"/>
                      <a:gd fmla="*/ 369508 h 700683" name="connsiteY382"/>
                      <a:gd fmla="*/ 179919 w 702419" name="connsiteX383"/>
                      <a:gd fmla="*/ 365364 h 700683" name="connsiteY383"/>
                      <a:gd fmla="*/ 178883 w 702419" name="connsiteX384"/>
                      <a:gd fmla="*/ 355694 h 700683" name="connsiteY384"/>
                      <a:gd fmla="*/ 184409 w 702419" name="connsiteX385"/>
                      <a:gd fmla="*/ 355694 h 700683" name="connsiteY385"/>
                      <a:gd fmla="*/ 187862 w 702419" name="connsiteX386"/>
                      <a:gd fmla="*/ 356731 h 700683" name="connsiteY386"/>
                      <a:gd fmla="*/ 192006 w 702419" name="connsiteX387"/>
                      <a:gd fmla="*/ 358802 h 700683" name="connsiteY387"/>
                      <a:gd fmla="*/ 192006 w 702419" name="connsiteX388"/>
                      <a:gd fmla="*/ 355694 h 700683" name="connsiteY388"/>
                      <a:gd fmla="*/ 209273 w 702419" name="connsiteX389"/>
                      <a:gd fmla="*/ 355694 h 700683" name="connsiteY389"/>
                      <a:gd fmla="*/ 210309 w 702419" name="connsiteX390"/>
                      <a:gd fmla="*/ 368817 h 700683" name="connsiteY390"/>
                      <a:gd fmla="*/ 210309 w 702419" name="connsiteX391"/>
                      <a:gd fmla="*/ 369163 h 700683" name="connsiteY391"/>
                      <a:gd fmla="*/ 206510 w 702419" name="connsiteX392"/>
                      <a:gd fmla="*/ 368817 h 700683" name="connsiteY392"/>
                      <a:gd fmla="*/ 200985 w 702419" name="connsiteX393"/>
                      <a:gd fmla="*/ 375033 h 700683" name="connsiteY393"/>
                      <a:gd fmla="*/ 205819 w 702419" name="connsiteX394"/>
                      <a:gd fmla="*/ 376069 h 700683" name="connsiteY394"/>
                      <a:gd fmla="*/ 210999 w 702419" name="connsiteX395"/>
                      <a:gd fmla="*/ 372961 h 700683" name="connsiteY395"/>
                      <a:gd fmla="*/ 250367 w 702419" name="connsiteX396"/>
                      <a:gd fmla="*/ 451352 h 700683" name="connsiteY396"/>
                      <a:gd fmla="*/ 204093 w 702419" name="connsiteX397"/>
                      <a:gd fmla="*/ 495210 h 700683" name="connsiteY397"/>
                      <a:gd fmla="*/ 184754 w 702419" name="connsiteX398"/>
                      <a:gd fmla="*/ 343953 h 700683" name="connsiteY398"/>
                      <a:gd fmla="*/ 186481 w 702419" name="connsiteX399"/>
                      <a:gd fmla="*/ 332557 h 700683" name="connsiteY399"/>
                      <a:gd fmla="*/ 195805 w 702419" name="connsiteX400"/>
                      <a:gd fmla="*/ 327722 h 700683" name="connsiteY400"/>
                      <a:gd fmla="*/ 206855 w 702419" name="connsiteX401"/>
                      <a:gd fmla="*/ 330485 h 700683" name="connsiteY401"/>
                      <a:gd fmla="*/ 209273 w 702419" name="connsiteX402"/>
                      <a:gd fmla="*/ 334629 h 700683" name="connsiteY402"/>
                      <a:gd fmla="*/ 208582 w 702419" name="connsiteX403"/>
                      <a:gd fmla="*/ 349133 h 700683" name="connsiteY403"/>
                      <a:gd fmla="*/ 191315 w 702419" name="connsiteX404"/>
                      <a:gd fmla="*/ 349133 h 700683" name="connsiteY404"/>
                      <a:gd fmla="*/ 191315 w 702419" name="connsiteX405"/>
                      <a:gd fmla="*/ 347752 h 700683" name="connsiteY405"/>
                      <a:gd fmla="*/ 184754 w 702419" name="connsiteX406"/>
                      <a:gd fmla="*/ 343953 h 700683" name="connsiteY406"/>
                      <a:gd fmla="*/ 233791 w 702419" name="connsiteX407"/>
                      <a:gd fmla="*/ 379177 h 700683" name="connsiteY407"/>
                      <a:gd fmla="*/ 240353 w 702419" name="connsiteX408"/>
                      <a:gd fmla="*/ 381940 h 700683" name="connsiteY408"/>
                      <a:gd fmla="*/ 244842 w 702419" name="connsiteX409"/>
                      <a:gd fmla="*/ 387465 h 700683" name="connsiteY409"/>
                      <a:gd fmla="*/ 246914 w 702419" name="connsiteX410"/>
                      <a:gd fmla="*/ 386084 h 700683" name="connsiteY410"/>
                      <a:gd fmla="*/ 254512 w 702419" name="connsiteX411"/>
                      <a:gd fmla="*/ 390919 h 700683" name="connsiteY411"/>
                      <a:gd fmla="*/ 257274 w 702419" name="connsiteX412"/>
                      <a:gd fmla="*/ 394372 h 700683" name="connsiteY412"/>
                      <a:gd fmla="*/ 252094 w 702419" name="connsiteX413"/>
                      <a:gd fmla="*/ 392300 h 700683" name="connsiteY413"/>
                      <a:gd fmla="*/ 251058 w 702419" name="connsiteX414"/>
                      <a:gd fmla="*/ 394372 h 700683" name="connsiteY414"/>
                      <a:gd fmla="*/ 255547 w 702419" name="connsiteX415"/>
                      <a:gd fmla="*/ 396789 h 700683" name="connsiteY415"/>
                      <a:gd fmla="*/ 260382 w 702419" name="connsiteX416"/>
                      <a:gd fmla="*/ 400588 h 700683" name="connsiteY416"/>
                      <a:gd fmla="*/ 260382 w 702419" name="connsiteX417"/>
                      <a:gd fmla="*/ 398171 h 700683" name="connsiteY417"/>
                      <a:gd fmla="*/ 259346 w 702419" name="connsiteX418"/>
                      <a:gd fmla="*/ 394372 h 700683" name="connsiteY418"/>
                      <a:gd fmla="*/ 261418 w 702419" name="connsiteX419"/>
                      <a:gd fmla="*/ 390919 h 700683" name="connsiteY419"/>
                      <a:gd fmla="*/ 263836 w 702419" name="connsiteX420"/>
                      <a:gd fmla="*/ 389537 h 700683" name="connsiteY420"/>
                      <a:gd fmla="*/ 259001 w 702419" name="connsiteX421"/>
                      <a:gd fmla="*/ 383667 h 700683" name="connsiteY421"/>
                      <a:gd fmla="*/ 264526 w 702419" name="connsiteX422"/>
                      <a:gd fmla="*/ 386429 h 700683" name="connsiteY422"/>
                      <a:gd fmla="*/ 267980 w 702419" name="connsiteX423"/>
                      <a:gd fmla="*/ 390919 h 700683" name="connsiteY423"/>
                      <a:gd fmla="*/ 270397 w 702419" name="connsiteX424"/>
                      <a:gd fmla="*/ 397135 h 700683" name="connsiteY424"/>
                      <a:gd fmla="*/ 275232 w 702419" name="connsiteX425"/>
                      <a:gd fmla="*/ 398171 h 700683" name="connsiteY425"/>
                      <a:gd fmla="*/ 264872 w 702419" name="connsiteX426"/>
                      <a:gd fmla="*/ 399897 h 700683" name="connsiteY426"/>
                      <a:gd fmla="*/ 268670 w 702419" name="connsiteX427"/>
                      <a:gd fmla="*/ 408185 h 700683" name="connsiteY427"/>
                      <a:gd fmla="*/ 272124 w 702419" name="connsiteX428"/>
                      <a:gd fmla="*/ 408531 h 700683" name="connsiteY428"/>
                      <a:gd fmla="*/ 272814 w 702419" name="connsiteX429"/>
                      <a:gd fmla="*/ 405077 h 700683" name="connsiteY429"/>
                      <a:gd fmla="*/ 271778 w 702419" name="connsiteX430"/>
                      <a:gd fmla="*/ 400933 h 700683" name="connsiteY430"/>
                      <a:gd fmla="*/ 276268 w 702419" name="connsiteX431"/>
                      <a:gd fmla="*/ 400588 h 700683" name="connsiteY431"/>
                      <a:gd fmla="*/ 279721 w 702419" name="connsiteX432"/>
                      <a:gd fmla="*/ 394717 h 700683" name="connsiteY432"/>
                      <a:gd fmla="*/ 281102 w 702419" name="connsiteX433"/>
                      <a:gd fmla="*/ 386084 h 700683" name="connsiteY433"/>
                      <a:gd fmla="*/ 283520 w 702419" name="connsiteX434"/>
                      <a:gd fmla="*/ 385048 h 700683" name="connsiteY434"/>
                      <a:gd fmla="*/ 285592 w 702419" name="connsiteX435"/>
                      <a:gd fmla="*/ 381595 h 700683" name="connsiteY435"/>
                      <a:gd fmla="*/ 298369 w 702419" name="connsiteX436"/>
                      <a:gd fmla="*/ 399897 h 700683" name="connsiteY436"/>
                      <a:gd fmla="*/ 253130 w 702419" name="connsiteX437"/>
                      <a:gd fmla="*/ 445827 h 700683" name="connsiteY437"/>
                      <a:gd fmla="*/ 215144 w 702419" name="connsiteX438"/>
                      <a:gd fmla="*/ 368817 h 700683" name="connsiteY438"/>
                      <a:gd fmla="*/ 217906 w 702419" name="connsiteX439"/>
                      <a:gd fmla="*/ 369163 h 700683" name="connsiteY439"/>
                      <a:gd fmla="*/ 226540 w 702419" name="connsiteX440"/>
                      <a:gd fmla="*/ 377796 h 700683" name="connsiteY440"/>
                      <a:gd fmla="*/ 233791 w 702419" name="connsiteX441"/>
                      <a:gd fmla="*/ 379177 h 700683" name="connsiteY441"/>
                      <a:gd fmla="*/ 225158 w 702419" name="connsiteX442"/>
                      <a:gd fmla="*/ 294916 h 700683" name="connsiteY442"/>
                      <a:gd fmla="*/ 226194 w 702419" name="connsiteX443"/>
                      <a:gd fmla="*/ 292153 h 700683" name="connsiteY443"/>
                      <a:gd fmla="*/ 227575 w 702419" name="connsiteX444"/>
                      <a:gd fmla="*/ 292153 h 700683" name="connsiteY444"/>
                      <a:gd fmla="*/ 226194 w 702419" name="connsiteX445"/>
                      <a:gd fmla="*/ 294916 h 700683" name="connsiteY445"/>
                      <a:gd fmla="*/ 225158 w 702419" name="connsiteX446"/>
                      <a:gd fmla="*/ 294916 h 700683" name="connsiteY446"/>
                      <a:gd fmla="*/ 202366 w 702419" name="connsiteX447"/>
                      <a:gd fmla="*/ 206165 h 700683" name="connsiteY447"/>
                      <a:gd fmla="*/ 247950 w 702419" name="connsiteX448"/>
                      <a:gd fmla="*/ 251749 h 700683" name="connsiteY448"/>
                      <a:gd fmla="*/ 222050 w 702419" name="connsiteX449"/>
                      <a:gd fmla="*/ 289736 h 700683" name="connsiteY449"/>
                      <a:gd fmla="*/ 219633 w 702419" name="connsiteX450"/>
                      <a:gd fmla="*/ 289390 h 700683" name="connsiteY450"/>
                      <a:gd fmla="*/ 221705 w 702419" name="connsiteX451"/>
                      <a:gd fmla="*/ 286628 h 700683" name="connsiteY451"/>
                      <a:gd fmla="*/ 216525 w 702419" name="connsiteX452"/>
                      <a:gd fmla="*/ 291117 h 700683" name="connsiteY452"/>
                      <a:gd fmla="*/ 212381 w 702419" name="connsiteX453"/>
                      <a:gd fmla="*/ 293880 h 700683" name="connsiteY453"/>
                      <a:gd fmla="*/ 211345 w 702419" name="connsiteX454"/>
                      <a:gd fmla="*/ 292153 h 700683" name="connsiteY454"/>
                      <a:gd fmla="*/ 204093 w 702419" name="connsiteX455"/>
                      <a:gd fmla="*/ 294916 h 700683" name="connsiteY455"/>
                      <a:gd fmla="*/ 204438 w 702419" name="connsiteX456"/>
                      <a:gd fmla="*/ 297678 h 700683" name="connsiteY456"/>
                      <a:gd fmla="*/ 208237 w 702419" name="connsiteX457"/>
                      <a:gd fmla="*/ 295261 h 700683" name="connsiteY457"/>
                      <a:gd fmla="*/ 214798 w 702419" name="connsiteX458"/>
                      <a:gd fmla="*/ 294916 h 700683" name="connsiteY458"/>
                      <a:gd fmla="*/ 220669 w 702419" name="connsiteX459"/>
                      <a:gd fmla="*/ 293189 h 700683" name="connsiteY459"/>
                      <a:gd fmla="*/ 219633 w 702419" name="connsiteX460"/>
                      <a:gd fmla="*/ 295261 h 700683" name="connsiteY460"/>
                      <a:gd fmla="*/ 212035 w 702419" name="connsiteX461"/>
                      <a:gd fmla="*/ 300786 h 700683" name="connsiteY461"/>
                      <a:gd fmla="*/ 210309 w 702419" name="connsiteX462"/>
                      <a:gd fmla="*/ 299060 h 700683" name="connsiteY462"/>
                      <a:gd fmla="*/ 201330 w 702419" name="connsiteX463"/>
                      <a:gd fmla="*/ 305621 h 700683" name="connsiteY463"/>
                      <a:gd fmla="*/ 193042 w 702419" name="connsiteX464"/>
                      <a:gd fmla="*/ 304240 h 700683" name="connsiteY464"/>
                      <a:gd fmla="*/ 187862 w 702419" name="connsiteX465"/>
                      <a:gd fmla="*/ 310456 h 700683" name="connsiteY465"/>
                      <a:gd fmla="*/ 179919 w 702419" name="connsiteX466"/>
                      <a:gd fmla="*/ 328413 h 700683" name="connsiteY466"/>
                      <a:gd fmla="*/ 181301 w 702419" name="connsiteX467"/>
                      <a:gd fmla="*/ 333248 h 700683" name="connsiteY467"/>
                      <a:gd fmla="*/ 174739 w 702419" name="connsiteX468"/>
                      <a:gd fmla="*/ 341881 h 700683" name="connsiteY468"/>
                      <a:gd fmla="*/ 173703 w 702419" name="connsiteX469"/>
                      <a:gd fmla="*/ 348442 h 700683" name="connsiteY469"/>
                      <a:gd fmla="*/ 173703 w 702419" name="connsiteX470"/>
                      <a:gd fmla="*/ 348788 h 700683" name="connsiteY470"/>
                      <a:gd fmla="*/ 144695 w 702419" name="connsiteX471"/>
                      <a:gd fmla="*/ 348788 h 700683" name="connsiteY471"/>
                      <a:gd fmla="*/ 202366 w 702419" name="connsiteX472"/>
                      <a:gd fmla="*/ 206165 h 700683" name="connsiteY472"/>
                      <a:gd fmla="*/ 139515 w 702419" name="connsiteX473"/>
                      <a:gd fmla="*/ 353968 h 700683" name="connsiteY473"/>
                      <a:gd fmla="*/ 142278 w 702419" name="connsiteX474"/>
                      <a:gd fmla="*/ 383321 h 700683" name="connsiteY474"/>
                      <a:gd fmla="*/ 138824 w 702419" name="connsiteX475"/>
                      <a:gd fmla="*/ 381595 h 700683" name="connsiteY475"/>
                      <a:gd fmla="*/ 138824 w 702419" name="connsiteX476"/>
                      <a:gd fmla="*/ 386084 h 700683" name="connsiteY476"/>
                      <a:gd fmla="*/ 136407 w 702419" name="connsiteX477"/>
                      <a:gd fmla="*/ 385048 h 700683" name="connsiteY477"/>
                      <a:gd fmla="*/ 134335 w 702419" name="connsiteX478"/>
                      <a:gd fmla="*/ 381595 h 700683" name="connsiteY478"/>
                      <a:gd fmla="*/ 129500 w 702419" name="connsiteX479"/>
                      <a:gd fmla="*/ 383667 h 700683" name="connsiteY479"/>
                      <a:gd fmla="*/ 128810 w 702419" name="connsiteX480"/>
                      <a:gd fmla="*/ 387811 h 700683" name="connsiteY480"/>
                      <a:gd fmla="*/ 117759 w 702419" name="connsiteX481"/>
                      <a:gd fmla="*/ 405077 h 700683" name="connsiteY481"/>
                      <a:gd fmla="*/ 114651 w 702419" name="connsiteX482"/>
                      <a:gd fmla="*/ 405768 h 700683" name="connsiteY482"/>
                      <a:gd fmla="*/ 113270 w 702419" name="connsiteX483"/>
                      <a:gd fmla="*/ 434431 h 700683" name="connsiteY483"/>
                      <a:gd fmla="*/ 105327 w 702419" name="connsiteX484"/>
                      <a:gd fmla="*/ 438229 h 700683" name="connsiteY484"/>
                      <a:gd fmla="*/ 102910 w 702419" name="connsiteX485"/>
                      <a:gd fmla="*/ 437193 h 700683" name="connsiteY485"/>
                      <a:gd fmla="*/ 99111 w 702419" name="connsiteX486"/>
                      <a:gd fmla="*/ 438920 h 700683" name="connsiteY486"/>
                      <a:gd fmla="*/ 90132 w 702419" name="connsiteX487"/>
                      <a:gd fmla="*/ 438229 h 700683" name="connsiteY487"/>
                      <a:gd fmla="*/ 89096 w 702419" name="connsiteX488"/>
                      <a:gd fmla="*/ 437884 h 700683" name="connsiteY488"/>
                      <a:gd fmla="*/ 74938 w 702419" name="connsiteX489"/>
                      <a:gd fmla="*/ 353968 h 700683" name="connsiteY489"/>
                      <a:gd fmla="*/ 139515 w 702419" name="connsiteX490"/>
                      <a:gd fmla="*/ 353968 h 700683" name="connsiteY490"/>
                      <a:gd fmla="*/ 31771 w 702419" name="connsiteX491"/>
                      <a:gd fmla="*/ 214798 h 700683" name="connsiteY491"/>
                      <a:gd fmla="*/ 103255 w 702419" name="connsiteX492"/>
                      <a:gd fmla="*/ 107399 h 700683" name="connsiteY492"/>
                      <a:gd fmla="*/ 148839 w 702419" name="connsiteX493"/>
                      <a:gd fmla="*/ 152983 h 700683" name="connsiteY493"/>
                      <a:gd fmla="*/ 91168 w 702419" name="connsiteX494"/>
                      <a:gd fmla="*/ 240007 h 700683" name="connsiteY494"/>
                      <a:gd fmla="*/ 69067 w 702419" name="connsiteX495"/>
                      <a:gd fmla="*/ 349133 h 700683" name="connsiteY495"/>
                      <a:gd fmla="*/ 4835 w 702419" name="connsiteX496"/>
                      <a:gd fmla="*/ 349133 h 700683" name="connsiteY496"/>
                      <a:gd fmla="*/ 31771 w 702419" name="connsiteX497"/>
                      <a:gd fmla="*/ 214798 h 700683" name="connsiteY497"/>
                      <a:gd fmla="*/ 31771 w 702419" name="connsiteX498"/>
                      <a:gd fmla="*/ 484504 h 700683" name="connsiteY498"/>
                      <a:gd fmla="*/ 4490 w 702419" name="connsiteX499"/>
                      <a:gd fmla="*/ 353968 h 700683" name="connsiteY499"/>
                      <a:gd fmla="*/ 69067 w 702419" name="connsiteX500"/>
                      <a:gd fmla="*/ 353968 h 700683" name="connsiteY500"/>
                      <a:gd fmla="*/ 82880 w 702419" name="connsiteX501"/>
                      <a:gd fmla="*/ 437193 h 700683" name="connsiteY501"/>
                      <a:gd fmla="*/ 78046 w 702419" name="connsiteX502"/>
                      <a:gd fmla="*/ 440301 h 700683" name="connsiteY502"/>
                      <a:gd fmla="*/ 65614 w 702419" name="connsiteX503"/>
                      <a:gd fmla="*/ 433395 h 700683" name="connsiteY503"/>
                      <a:gd fmla="*/ 62851 w 702419" name="connsiteX504"/>
                      <a:gd fmla="*/ 436157 h 700683" name="connsiteY504"/>
                      <a:gd fmla="*/ 59398 w 702419" name="connsiteX505"/>
                      <a:gd fmla="*/ 434431 h 700683" name="connsiteY505"/>
                      <a:gd fmla="*/ 57326 w 702419" name="connsiteX506"/>
                      <a:gd fmla="*/ 436157 h 700683" name="connsiteY506"/>
                      <a:gd fmla="*/ 58707 w 702419" name="connsiteX507"/>
                      <a:gd fmla="*/ 440647 h 700683" name="connsiteY507"/>
                      <a:gd fmla="*/ 51455 w 702419" name="connsiteX508"/>
                      <a:gd fmla="*/ 440301 h 700683" name="connsiteY508"/>
                      <a:gd fmla="*/ 47311 w 702419" name="connsiteX509"/>
                      <a:gd fmla="*/ 437884 h 700683" name="connsiteY509"/>
                      <a:gd fmla="*/ 47656 w 702419" name="connsiteX510"/>
                      <a:gd fmla="*/ 434085 h 700683" name="connsiteY510"/>
                      <a:gd fmla="*/ 46620 w 702419" name="connsiteX511"/>
                      <a:gd fmla="*/ 430977 h 700683" name="connsiteY511"/>
                      <a:gd fmla="*/ 44548 w 702419" name="connsiteX512"/>
                      <a:gd fmla="*/ 430977 h 700683" name="connsiteY512"/>
                      <a:gd fmla="*/ 44893 w 702419" name="connsiteX513"/>
                      <a:gd fmla="*/ 434431 h 700683" name="connsiteY513"/>
                      <a:gd fmla="*/ 44548 w 702419" name="connsiteX514"/>
                      <a:gd fmla="*/ 436503 h 700683" name="connsiteY514"/>
                      <a:gd fmla="*/ 42822 w 702419" name="connsiteX515"/>
                      <a:gd fmla="*/ 435812 h 700683" name="connsiteY515"/>
                      <a:gd fmla="*/ 37642 w 702419" name="connsiteX516"/>
                      <a:gd fmla="*/ 438229 h 700683" name="connsiteY516"/>
                      <a:gd fmla="*/ 41095 w 702419" name="connsiteX517"/>
                      <a:gd fmla="*/ 440992 h 700683" name="connsiteY517"/>
                      <a:gd fmla="*/ 36606 w 702419" name="connsiteX518"/>
                      <a:gd fmla="*/ 439956 h 700683" name="connsiteY518"/>
                      <a:gd fmla="*/ 34188 w 702419" name="connsiteX519"/>
                      <a:gd fmla="*/ 442373 h 700683" name="connsiteY519"/>
                      <a:gd fmla="*/ 36606 w 702419" name="connsiteX520"/>
                      <a:gd fmla="*/ 443409 h 700683" name="connsiteY520"/>
                      <a:gd fmla="*/ 33497 w 702419" name="connsiteX521"/>
                      <a:gd fmla="*/ 443409 h 700683" name="connsiteY521"/>
                      <a:gd fmla="*/ 33497 w 702419" name="connsiteX522"/>
                      <a:gd fmla="*/ 448589 h 700683" name="connsiteY522"/>
                      <a:gd fmla="*/ 34879 w 702419" name="connsiteX523"/>
                      <a:gd fmla="*/ 451352 h 700683" name="connsiteY523"/>
                      <a:gd fmla="*/ 36606 w 702419" name="connsiteX524"/>
                      <a:gd fmla="*/ 452733 h 700683" name="connsiteY524"/>
                      <a:gd fmla="*/ 33843 w 702419" name="connsiteX525"/>
                      <a:gd fmla="*/ 452733 h 700683" name="connsiteY525"/>
                      <a:gd fmla="*/ 35224 w 702419" name="connsiteX526"/>
                      <a:gd fmla="*/ 457223 h 700683" name="connsiteY526"/>
                      <a:gd fmla="*/ 37987 w 702419" name="connsiteX527"/>
                      <a:gd fmla="*/ 458259 h 700683" name="connsiteY527"/>
                      <a:gd fmla="*/ 39023 w 702419" name="connsiteX528"/>
                      <a:gd fmla="*/ 459986 h 700683" name="connsiteY528"/>
                      <a:gd fmla="*/ 40750 w 702419" name="connsiteX529"/>
                      <a:gd fmla="*/ 463094 h 700683" name="connsiteY529"/>
                      <a:gd fmla="*/ 41786 w 702419" name="connsiteX530"/>
                      <a:gd fmla="*/ 465856 h 700683" name="connsiteY530"/>
                      <a:gd fmla="*/ 35570 w 702419" name="connsiteX531"/>
                      <a:gd fmla="*/ 462058 h 700683" name="connsiteY531"/>
                      <a:gd fmla="*/ 37987 w 702419" name="connsiteX532"/>
                      <a:gd fmla="*/ 468619 h 700683" name="connsiteY532"/>
                      <a:gd fmla="*/ 33843 w 702419" name="connsiteX533"/>
                      <a:gd fmla="*/ 459640 h 700683" name="connsiteY533"/>
                      <a:gd fmla="*/ 33843 w 702419" name="connsiteX534"/>
                      <a:gd fmla="*/ 465511 h 700683" name="connsiteY534"/>
                      <a:gd fmla="*/ 37642 w 702419" name="connsiteX535"/>
                      <a:gd fmla="*/ 474490 h 700683" name="connsiteY535"/>
                      <a:gd fmla="*/ 40750 w 702419" name="connsiteX536"/>
                      <a:gd fmla="*/ 482087 h 700683" name="connsiteY536"/>
                      <a:gd fmla="*/ 50419 w 702419" name="connsiteX537"/>
                      <a:gd fmla="*/ 501426 h 700683" name="connsiteY537"/>
                      <a:gd fmla="*/ 49383 w 702419" name="connsiteX538"/>
                      <a:gd fmla="*/ 497627 h 700683" name="connsiteY538"/>
                      <a:gd fmla="*/ 41786 w 702419" name="connsiteX539"/>
                      <a:gd fmla="*/ 478979 h 700683" name="connsiteY539"/>
                      <a:gd fmla="*/ 41786 w 702419" name="connsiteX540"/>
                      <a:gd fmla="*/ 472072 h 700683" name="connsiteY540"/>
                      <a:gd fmla="*/ 45584 w 702419" name="connsiteX541"/>
                      <a:gd fmla="*/ 465856 h 700683" name="connsiteY541"/>
                      <a:gd fmla="*/ 58016 w 702419" name="connsiteX542"/>
                      <a:gd fmla="*/ 481051 h 700683" name="connsiteY542"/>
                      <a:gd fmla="*/ 59743 w 702419" name="connsiteX543"/>
                      <a:gd fmla="*/ 479670 h 700683" name="connsiteY543"/>
                      <a:gd fmla="*/ 57671 w 702419" name="connsiteX544"/>
                      <a:gd fmla="*/ 470346 h 700683" name="connsiteY544"/>
                      <a:gd fmla="*/ 60088 w 702419" name="connsiteX545"/>
                      <a:gd fmla="*/ 472072 h 700683" name="connsiteY545"/>
                      <a:gd fmla="*/ 63887 w 702419" name="connsiteX546"/>
                      <a:gd fmla="*/ 478634 h 700683" name="connsiteY546"/>
                      <a:gd fmla="*/ 70103 w 702419" name="connsiteX547"/>
                      <a:gd fmla="*/ 480360 h 700683" name="connsiteY547"/>
                      <a:gd fmla="*/ 72866 w 702419" name="connsiteX548"/>
                      <a:gd fmla="*/ 484504 h 700683" name="connsiteY548"/>
                      <a:gd fmla="*/ 75283 w 702419" name="connsiteX549"/>
                      <a:gd fmla="*/ 484850 h 700683" name="connsiteY549"/>
                      <a:gd fmla="*/ 73211 w 702419" name="connsiteX550"/>
                      <a:gd fmla="*/ 479670 h 700683" name="connsiteY550"/>
                      <a:gd fmla="*/ 75283 w 702419" name="connsiteX551"/>
                      <a:gd fmla="*/ 476907 h 700683" name="connsiteY551"/>
                      <a:gd fmla="*/ 77355 w 702419" name="connsiteX552"/>
                      <a:gd fmla="*/ 484159 h 700683" name="connsiteY552"/>
                      <a:gd fmla="*/ 81844 w 702419" name="connsiteX553"/>
                      <a:gd fmla="*/ 491411 h 700683" name="connsiteY553"/>
                      <a:gd fmla="*/ 85988 w 702419" name="connsiteX554"/>
                      <a:gd fmla="*/ 490720 h 700683" name="connsiteY554"/>
                      <a:gd fmla="*/ 97039 w 702419" name="connsiteX555"/>
                      <a:gd fmla="*/ 509714 h 700683" name="connsiteY555"/>
                      <a:gd fmla="*/ 103255 w 702419" name="connsiteX556"/>
                      <a:gd fmla="*/ 511440 h 700683" name="connsiteY556"/>
                      <a:gd fmla="*/ 104982 w 702419" name="connsiteX557"/>
                      <a:gd fmla="*/ 503843 h 700683" name="connsiteY557"/>
                      <a:gd fmla="*/ 107399 w 702419" name="connsiteX558"/>
                      <a:gd fmla="*/ 506951 h 700683" name="connsiteY558"/>
                      <a:gd fmla="*/ 116723 w 702419" name="connsiteX559"/>
                      <a:gd fmla="*/ 520764 h 700683" name="connsiteY559"/>
                      <a:gd fmla="*/ 128464 w 702419" name="connsiteX560"/>
                      <a:gd fmla="*/ 523872 h 700683" name="connsiteY560"/>
                      <a:gd fmla="*/ 149875 w 702419" name="connsiteX561"/>
                      <a:gd fmla="*/ 548046 h 700683" name="connsiteY561"/>
                      <a:gd fmla="*/ 104291 w 702419" name="connsiteX562"/>
                      <a:gd fmla="*/ 593630 h 700683" name="connsiteY562"/>
                      <a:gd fmla="*/ 31771 w 702419" name="connsiteX563"/>
                      <a:gd fmla="*/ 484504 h 700683" name="connsiteY563"/>
                      <a:gd fmla="*/ 598810 w 702419" name="connsiteX564"/>
                      <a:gd fmla="*/ 107399 h 700683" name="connsiteY564"/>
                      <a:gd fmla="*/ 670640 w 702419" name="connsiteX565"/>
                      <a:gd fmla="*/ 214798 h 700683" name="connsiteY565"/>
                      <a:gd fmla="*/ 697921 w 702419" name="connsiteX566"/>
                      <a:gd fmla="*/ 349133 h 700683" name="connsiteY566"/>
                      <a:gd fmla="*/ 633343 w 702419" name="connsiteX567"/>
                      <a:gd fmla="*/ 349133 h 700683" name="connsiteY567"/>
                      <a:gd fmla="*/ 611242 w 702419" name="connsiteX568"/>
                      <a:gd fmla="*/ 240007 h 700683" name="connsiteY568"/>
                      <a:gd fmla="*/ 606753 w 702419" name="connsiteX569"/>
                      <a:gd fmla="*/ 229993 h 700683" name="connsiteY569"/>
                      <a:gd fmla="*/ 608479 w 702419" name="connsiteX570"/>
                      <a:gd fmla="*/ 226539 h 700683" name="connsiteY570"/>
                      <a:gd fmla="*/ 612278 w 702419" name="connsiteX571"/>
                      <a:gd fmla="*/ 228957 h 700683" name="connsiteY571"/>
                      <a:gd fmla="*/ 613659 w 702419" name="connsiteX572"/>
                      <a:gd fmla="*/ 224813 h 700683" name="connsiteY572"/>
                      <a:gd fmla="*/ 591903 w 702419" name="connsiteX573"/>
                      <a:gd fmla="*/ 189589 h 700683" name="connsiteY573"/>
                      <a:gd fmla="*/ 587414 w 702419" name="connsiteX574"/>
                      <a:gd fmla="*/ 188207 h 700683" name="connsiteY574"/>
                      <a:gd fmla="*/ 555643 w 702419" name="connsiteX575"/>
                      <a:gd fmla="*/ 151602 h 700683" name="connsiteY575"/>
                      <a:gd fmla="*/ 555643 w 702419" name="connsiteX576"/>
                      <a:gd fmla="*/ 150911 h 700683" name="connsiteY576"/>
                      <a:gd fmla="*/ 598810 w 702419" name="connsiteX577"/>
                      <a:gd fmla="*/ 107399 h 700683" name="connsiteY577"/>
                      <a:gd fmla="*/ 503843 w 702419" name="connsiteX578"/>
                      <a:gd fmla="*/ 202366 h 700683" name="connsiteY578"/>
                      <a:gd fmla="*/ 509368 w 702419" name="connsiteX579"/>
                      <a:gd fmla="*/ 208582 h 700683" name="connsiteY579"/>
                      <a:gd fmla="*/ 512131 w 702419" name="connsiteX580"/>
                      <a:gd fmla="*/ 199603 h 700683" name="connsiteY580"/>
                      <a:gd fmla="*/ 507642 w 702419" name="connsiteX581"/>
                      <a:gd fmla="*/ 198913 h 700683" name="connsiteY581"/>
                      <a:gd fmla="*/ 507642 w 702419" name="connsiteX582"/>
                      <a:gd fmla="*/ 198567 h 700683" name="connsiteY582"/>
                      <a:gd fmla="*/ 521800 w 702419" name="connsiteX583"/>
                      <a:gd fmla="*/ 184409 h 700683" name="connsiteY583"/>
                      <a:gd fmla="*/ 531125 w 702419" name="connsiteX584"/>
                      <a:gd fmla="*/ 194078 h 700683" name="connsiteY584"/>
                      <a:gd fmla="*/ 540103 w 702419" name="connsiteX585"/>
                      <a:gd fmla="*/ 193387 h 700683" name="connsiteY585"/>
                      <a:gd fmla="*/ 543211 w 702419" name="connsiteX586"/>
                      <a:gd fmla="*/ 198222 h 700683" name="connsiteY586"/>
                      <a:gd fmla="*/ 544247 w 702419" name="connsiteX587"/>
                      <a:gd fmla="*/ 205819 h 700683" name="connsiteY587"/>
                      <a:gd fmla="*/ 562205 w 702419" name="connsiteX588"/>
                      <a:gd fmla="*/ 216525 h 700683" name="connsiteY588"/>
                      <a:gd fmla="*/ 567039 w 702419" name="connsiteX589"/>
                      <a:gd fmla="*/ 215834 h 700683" name="connsiteY589"/>
                      <a:gd fmla="*/ 579126 w 702419" name="connsiteX590"/>
                      <a:gd fmla="*/ 229302 h 700683" name="connsiteY590"/>
                      <a:gd fmla="*/ 581889 w 702419" name="connsiteX591"/>
                      <a:gd fmla="*/ 236209 h 700683" name="connsiteY591"/>
                      <a:gd fmla="*/ 590177 w 702419" name="connsiteX592"/>
                      <a:gd fmla="*/ 244842 h 700683" name="connsiteY592"/>
                      <a:gd fmla="*/ 599846 w 702419" name="connsiteX593"/>
                      <a:gd fmla="*/ 244497 h 700683" name="connsiteY593"/>
                      <a:gd fmla="*/ 603990 w 702419" name="connsiteX594"/>
                      <a:gd fmla="*/ 235518 h 700683" name="connsiteY594"/>
                      <a:gd fmla="*/ 628509 w 702419" name="connsiteX595"/>
                      <a:gd fmla="*/ 348788 h 700683" name="connsiteY595"/>
                      <a:gd fmla="*/ 563241 w 702419" name="connsiteX596"/>
                      <a:gd fmla="*/ 348788 h 700683" name="connsiteY596"/>
                      <a:gd fmla="*/ 559787 w 702419" name="connsiteX597"/>
                      <a:gd fmla="*/ 312182 h 700683" name="connsiteY597"/>
                      <a:gd fmla="*/ 562895 w 702419" name="connsiteX598"/>
                      <a:gd fmla="*/ 307693 h 700683" name="connsiteY598"/>
                      <a:gd fmla="*/ 564622 w 702419" name="connsiteX599"/>
                      <a:gd fmla="*/ 307693 h 700683" name="connsiteY599"/>
                      <a:gd fmla="*/ 568075 w 702419" name="connsiteX600"/>
                      <a:gd fmla="*/ 292498 h 700683" name="connsiteY600"/>
                      <a:gd fmla="*/ 565313 w 702419" name="connsiteX601"/>
                      <a:gd fmla="*/ 291808 h 700683" name="connsiteY601"/>
                      <a:gd fmla="*/ 566003 w 702419" name="connsiteX602"/>
                      <a:gd fmla="*/ 289045 h 700683" name="connsiteY602"/>
                      <a:gd fmla="*/ 559442 w 702419" name="connsiteX603"/>
                      <a:gd fmla="*/ 289390 h 700683" name="connsiteY603"/>
                      <a:gd fmla="*/ 558061 w 702419" name="connsiteX604"/>
                      <a:gd fmla="*/ 287664 h 700683" name="connsiteY604"/>
                      <a:gd fmla="*/ 556679 w 702419" name="connsiteX605"/>
                      <a:gd fmla="*/ 290426 h 700683" name="connsiteY605"/>
                      <a:gd fmla="*/ 560478 w 702419" name="connsiteX606"/>
                      <a:gd fmla="*/ 293534 h 700683" name="connsiteY606"/>
                      <a:gd fmla="*/ 557715 w 702419" name="connsiteX607"/>
                      <a:gd fmla="*/ 294570 h 700683" name="connsiteY607"/>
                      <a:gd fmla="*/ 556679 w 702419" name="connsiteX608"/>
                      <a:gd fmla="*/ 297333 h 700683" name="connsiteY608"/>
                      <a:gd fmla="*/ 551154 w 702419" name="connsiteX609"/>
                      <a:gd fmla="*/ 278685 h 700683" name="connsiteY609"/>
                      <a:gd fmla="*/ 554953 w 702419" name="connsiteX610"/>
                      <a:gd fmla="*/ 273160 h 700683" name="connsiteY610"/>
                      <a:gd fmla="*/ 553917 w 702419" name="connsiteX611"/>
                      <a:gd fmla="*/ 266598 h 700683" name="connsiteY611"/>
                      <a:gd fmla="*/ 550808 w 702419" name="connsiteX612"/>
                      <a:gd fmla="*/ 265908 h 700683" name="connsiteY612"/>
                      <a:gd fmla="*/ 549427 w 702419" name="connsiteX613"/>
                      <a:gd fmla="*/ 258655 h 700683" name="connsiteY613"/>
                      <a:gd fmla="*/ 551499 w 702419" name="connsiteX614"/>
                      <a:gd fmla="*/ 256929 h 700683" name="connsiteY614"/>
                      <a:gd fmla="*/ 548046 w 702419" name="connsiteX615"/>
                      <a:gd fmla="*/ 252094 h 700683" name="connsiteY615"/>
                      <a:gd fmla="*/ 541830 w 702419" name="connsiteX616"/>
                      <a:gd fmla="*/ 252785 h 700683" name="connsiteY616"/>
                      <a:gd fmla="*/ 539758 w 702419" name="connsiteX617"/>
                      <a:gd fmla="*/ 251404 h 700683" name="connsiteY617"/>
                      <a:gd fmla="*/ 535614 w 702419" name="connsiteX618"/>
                      <a:gd fmla="*/ 243806 h 700683" name="connsiteY618"/>
                      <a:gd fmla="*/ 541830 w 702419" name="connsiteX619"/>
                      <a:gd fmla="*/ 243806 h 700683" name="connsiteY619"/>
                      <a:gd fmla="*/ 540448 w 702419" name="connsiteX620"/>
                      <a:gd fmla="*/ 240698 h 700683" name="connsiteY620"/>
                      <a:gd fmla="*/ 544592 w 702419" name="connsiteX621"/>
                      <a:gd fmla="*/ 239317 h 700683" name="connsiteY621"/>
                      <a:gd fmla="*/ 544592 w 702419" name="connsiteX622"/>
                      <a:gd fmla="*/ 236209 h 700683" name="connsiteY622"/>
                      <a:gd fmla="*/ 541830 w 702419" name="connsiteX623"/>
                      <a:gd fmla="*/ 235863 h 700683" name="connsiteY623"/>
                      <a:gd fmla="*/ 537686 w 702419" name="connsiteX624"/>
                      <a:gd fmla="*/ 238971 h 700683" name="connsiteY624"/>
                      <a:gd fmla="*/ 536305 w 702419" name="connsiteX625"/>
                      <a:gd fmla="*/ 237590 h 700683" name="connsiteY625"/>
                      <a:gd fmla="*/ 539758 w 702419" name="connsiteX626"/>
                      <a:gd fmla="*/ 232065 h 700683" name="connsiteY626"/>
                      <a:gd fmla="*/ 536995 w 702419" name="connsiteX627"/>
                      <a:gd fmla="*/ 229993 h 700683" name="connsiteY627"/>
                      <a:gd fmla="*/ 533542 w 702419" name="connsiteX628"/>
                      <a:gd fmla="*/ 235173 h 700683" name="connsiteY628"/>
                      <a:gd fmla="*/ 529052 w 702419" name="connsiteX629"/>
                      <a:gd fmla="*/ 233101 h 700683" name="connsiteY629"/>
                      <a:gd fmla="*/ 518002 w 702419" name="connsiteX630"/>
                      <a:gd fmla="*/ 217906 h 700683" name="connsiteY630"/>
                      <a:gd fmla="*/ 518002 w 702419" name="connsiteX631"/>
                      <a:gd fmla="*/ 216525 h 700683" name="connsiteY631"/>
                      <a:gd fmla="*/ 517311 w 702419" name="connsiteX632"/>
                      <a:gd fmla="*/ 217215 h 700683" name="connsiteY632"/>
                      <a:gd fmla="*/ 503843 w 702419" name="connsiteX633"/>
                      <a:gd fmla="*/ 202366 h 700683" name="connsiteY633"/>
                      <a:gd fmla="*/ 503843 w 702419" name="connsiteX634"/>
                      <a:gd fmla="*/ 202366 h 700683" name="connsiteY634"/>
                      <a:gd fmla="*/ 519728 w 702419" name="connsiteX635"/>
                      <a:gd fmla="*/ 329449 h 700683" name="connsiteY635"/>
                      <a:gd fmla="*/ 528707 w 702419" name="connsiteX636"/>
                      <a:gd fmla="*/ 323578 h 700683" name="connsiteY636"/>
                      <a:gd fmla="*/ 539758 w 702419" name="connsiteX637"/>
                      <a:gd fmla="*/ 322542 h 700683" name="connsiteY637"/>
                      <a:gd fmla="*/ 542521 w 702419" name="connsiteX638"/>
                      <a:gd fmla="*/ 316326 h 700683" name="connsiteY638"/>
                      <a:gd fmla="*/ 545974 w 702419" name="connsiteX639"/>
                      <a:gd fmla="*/ 314254 h 700683" name="connsiteY639"/>
                      <a:gd fmla="*/ 550808 w 702419" name="connsiteX640"/>
                      <a:gd fmla="*/ 305966 h 700683" name="connsiteY640"/>
                      <a:gd fmla="*/ 551845 w 702419" name="connsiteX641"/>
                      <a:gd fmla="*/ 301477 h 700683" name="connsiteY641"/>
                      <a:gd fmla="*/ 552881 w 702419" name="connsiteX642"/>
                      <a:gd fmla="*/ 306312 h 700683" name="connsiteY642"/>
                      <a:gd fmla="*/ 550808 w 702419" name="connsiteX643"/>
                      <a:gd fmla="*/ 311492 h 700683" name="connsiteY643"/>
                      <a:gd fmla="*/ 551499 w 702419" name="connsiteX644"/>
                      <a:gd fmla="*/ 312873 h 700683" name="connsiteY644"/>
                      <a:gd fmla="*/ 548737 w 702419" name="connsiteX645"/>
                      <a:gd fmla="*/ 318053 h 700683" name="connsiteY645"/>
                      <a:gd fmla="*/ 549082 w 702419" name="connsiteX646"/>
                      <a:gd fmla="*/ 320816 h 700683" name="connsiteY646"/>
                      <a:gd fmla="*/ 543902 w 702419" name="connsiteX647"/>
                      <a:gd fmla="*/ 328068 h 700683" name="connsiteY647"/>
                      <a:gd fmla="*/ 544938 w 702419" name="connsiteX648"/>
                      <a:gd fmla="*/ 332557 h 700683" name="connsiteY648"/>
                      <a:gd fmla="*/ 547010 w 702419" name="connsiteX649"/>
                      <a:gd fmla="*/ 332902 h 700683" name="connsiteY649"/>
                      <a:gd fmla="*/ 552190 w 702419" name="connsiteX650"/>
                      <a:gd fmla="*/ 324614 h 700683" name="connsiteY650"/>
                      <a:gd fmla="*/ 552190 w 702419" name="connsiteX651"/>
                      <a:gd fmla="*/ 319780 h 700683" name="connsiteY651"/>
                      <a:gd fmla="*/ 554953 w 702419" name="connsiteX652"/>
                      <a:gd fmla="*/ 319089 h 700683" name="connsiteY652"/>
                      <a:gd fmla="*/ 555298 w 702419" name="connsiteX653"/>
                      <a:gd fmla="*/ 318744 h 700683" name="connsiteY653"/>
                      <a:gd fmla="*/ 557715 w 702419" name="connsiteX654"/>
                      <a:gd fmla="*/ 349133 h 700683" name="connsiteY654"/>
                      <a:gd fmla="*/ 508678 w 702419" name="connsiteX655"/>
                      <a:gd fmla="*/ 349133 h 700683" name="connsiteY655"/>
                      <a:gd fmla="*/ 507296 w 702419" name="connsiteX656"/>
                      <a:gd fmla="*/ 348442 h 700683" name="connsiteY656"/>
                      <a:gd fmla="*/ 507642 w 702419" name="connsiteX657"/>
                      <a:gd fmla="*/ 344644 h 700683" name="connsiteY657"/>
                      <a:gd fmla="*/ 511786 w 702419" name="connsiteX658"/>
                      <a:gd fmla="*/ 342917 h 700683" name="connsiteY658"/>
                      <a:gd fmla="*/ 514894 w 702419" name="connsiteX659"/>
                      <a:gd fmla="*/ 338428 h 700683" name="connsiteY659"/>
                      <a:gd fmla="*/ 522836 w 702419" name="connsiteX660"/>
                      <a:gd fmla="*/ 337392 h 700683" name="connsiteY660"/>
                      <a:gd fmla="*/ 522836 w 702419" name="connsiteX661"/>
                      <a:gd fmla="*/ 334284 h 700683" name="connsiteY661"/>
                      <a:gd fmla="*/ 519728 w 702419" name="connsiteX662"/>
                      <a:gd fmla="*/ 329449 h 700683" name="connsiteY662"/>
                      <a:gd fmla="*/ 532851 w 702419" name="connsiteX663"/>
                      <a:gd fmla="*/ 239662 h 700683" name="connsiteY663"/>
                      <a:gd fmla="*/ 532851 w 702419" name="connsiteX664"/>
                      <a:gd fmla="*/ 240353 h 700683" name="connsiteY664"/>
                      <a:gd fmla="*/ 532161 w 702419" name="connsiteX665"/>
                      <a:gd fmla="*/ 238971 h 700683" name="connsiteY665"/>
                      <a:gd fmla="*/ 532851 w 702419" name="connsiteX666"/>
                      <a:gd fmla="*/ 239662 h 700683" name="connsiteY666"/>
                      <a:gd fmla="*/ 500044 w 702419" name="connsiteX667"/>
                      <a:gd fmla="*/ 206165 h 700683" name="connsiteY667"/>
                      <a:gd fmla="*/ 513858 w 702419" name="connsiteX668"/>
                      <a:gd fmla="*/ 222050 h 700683" name="connsiteY668"/>
                      <a:gd fmla="*/ 511095 w 702419" name="connsiteX669"/>
                      <a:gd fmla="*/ 223431 h 700683" name="connsiteY669"/>
                      <a:gd fmla="*/ 508332 w 702419" name="connsiteX670"/>
                      <a:gd fmla="*/ 224122 h 700683" name="connsiteY670"/>
                      <a:gd fmla="*/ 512822 w 702419" name="connsiteX671"/>
                      <a:gd fmla="*/ 225503 h 700683" name="connsiteY671"/>
                      <a:gd fmla="*/ 514894 w 702419" name="connsiteX672"/>
                      <a:gd fmla="*/ 223777 h 700683" name="connsiteY672"/>
                      <a:gd fmla="*/ 520765 w 702419" name="connsiteX673"/>
                      <a:gd fmla="*/ 231719 h 700683" name="connsiteY673"/>
                      <a:gd fmla="*/ 518692 w 702419" name="connsiteX674"/>
                      <a:gd fmla="*/ 231719 h 700683" name="connsiteY674"/>
                      <a:gd fmla="*/ 518692 w 702419" name="connsiteX675"/>
                      <a:gd fmla="*/ 233101 h 700683" name="connsiteY675"/>
                      <a:gd fmla="*/ 521110 w 702419" name="connsiteX676"/>
                      <a:gd fmla="*/ 233791 h 700683" name="connsiteY676"/>
                      <a:gd fmla="*/ 528016 w 702419" name="connsiteX677"/>
                      <a:gd fmla="*/ 244497 h 700683" name="connsiteY677"/>
                      <a:gd fmla="*/ 530088 w 702419" name="connsiteX678"/>
                      <a:gd fmla="*/ 245533 h 700683" name="connsiteY678"/>
                      <a:gd fmla="*/ 532506 w 702419" name="connsiteX679"/>
                      <a:gd fmla="*/ 249677 h 700683" name="connsiteY679"/>
                      <a:gd fmla="*/ 532506 w 702419" name="connsiteX680"/>
                      <a:gd fmla="*/ 254166 h 700683" name="connsiteY680"/>
                      <a:gd fmla="*/ 528016 w 702419" name="connsiteX681"/>
                      <a:gd fmla="*/ 259001 h 700683" name="connsiteY681"/>
                      <a:gd fmla="*/ 526635 w 702419" name="connsiteX682"/>
                      <a:gd fmla="*/ 255547 h 700683" name="connsiteY682"/>
                      <a:gd fmla="*/ 522836 w 702419" name="connsiteX683"/>
                      <a:gd fmla="*/ 254857 h 700683" name="connsiteY683"/>
                      <a:gd fmla="*/ 524563 w 702419" name="connsiteX684"/>
                      <a:gd fmla="*/ 259001 h 700683" name="connsiteY684"/>
                      <a:gd fmla="*/ 521800 w 702419" name="connsiteX685"/>
                      <a:gd fmla="*/ 261764 h 700683" name="connsiteY685"/>
                      <a:gd fmla="*/ 529052 w 702419" name="connsiteX686"/>
                      <a:gd fmla="*/ 264526 h 700683" name="connsiteY686"/>
                      <a:gd fmla="*/ 531815 w 702419" name="connsiteX687"/>
                      <a:gd fmla="*/ 268670 h 700683" name="connsiteY687"/>
                      <a:gd fmla="*/ 537686 w 702419" name="connsiteX688"/>
                      <a:gd fmla="*/ 270397 h 700683" name="connsiteY688"/>
                      <a:gd fmla="*/ 538031 w 702419" name="connsiteX689"/>
                      <a:gd fmla="*/ 273160 h 700683" name="connsiteY689"/>
                      <a:gd fmla="*/ 543211 w 702419" name="connsiteX690"/>
                      <a:gd fmla="*/ 274541 h 700683" name="connsiteY690"/>
                      <a:gd fmla="*/ 544247 w 702419" name="connsiteX691"/>
                      <a:gd fmla="*/ 282829 h 700683" name="connsiteY691"/>
                      <a:gd fmla="*/ 547355 w 702419" name="connsiteX692"/>
                      <a:gd fmla="*/ 282484 h 700683" name="connsiteY692"/>
                      <a:gd fmla="*/ 552190 w 702419" name="connsiteX693"/>
                      <a:gd fmla="*/ 298369 h 700683" name="connsiteY693"/>
                      <a:gd fmla="*/ 552190 w 702419" name="connsiteX694"/>
                      <a:gd fmla="*/ 298369 h 700683" name="connsiteY694"/>
                      <a:gd fmla="*/ 549082 w 702419" name="connsiteX695"/>
                      <a:gd fmla="*/ 303894 h 700683" name="connsiteY695"/>
                      <a:gd fmla="*/ 544592 w 702419" name="connsiteX696"/>
                      <a:gd fmla="*/ 306312 h 700683" name="connsiteY696"/>
                      <a:gd fmla="*/ 541485 w 702419" name="connsiteX697"/>
                      <a:gd fmla="*/ 315636 h 700683" name="connsiteY697"/>
                      <a:gd fmla="*/ 532851 w 702419" name="connsiteX698"/>
                      <a:gd fmla="*/ 320470 h 700683" name="connsiteY698"/>
                      <a:gd fmla="*/ 530088 w 702419" name="connsiteX699"/>
                      <a:gd fmla="*/ 315290 h 700683" name="connsiteY699"/>
                      <a:gd fmla="*/ 532851 w 702419" name="connsiteX700"/>
                      <a:gd fmla="*/ 302858 h 700683" name="connsiteY700"/>
                      <a:gd fmla="*/ 536650 w 702419" name="connsiteX701"/>
                      <a:gd fmla="*/ 300096 h 700683" name="connsiteY701"/>
                      <a:gd fmla="*/ 523527 w 702419" name="connsiteX702"/>
                      <a:gd fmla="*/ 290081 h 700683" name="connsiteY702"/>
                      <a:gd fmla="*/ 516620 w 702419" name="connsiteX703"/>
                      <a:gd fmla="*/ 293534 h 700683" name="connsiteY703"/>
                      <a:gd fmla="*/ 510404 w 702419" name="connsiteX704"/>
                      <a:gd fmla="*/ 306312 h 700683" name="connsiteY704"/>
                      <a:gd fmla="*/ 503843 w 702419" name="connsiteX705"/>
                      <a:gd fmla="*/ 302858 h 700683" name="connsiteY705"/>
                      <a:gd fmla="*/ 501771 w 702419" name="connsiteX706"/>
                      <a:gd fmla="*/ 297678 h 700683" name="connsiteY706"/>
                      <a:gd fmla="*/ 505224 w 702419" name="connsiteX707"/>
                      <a:gd fmla="*/ 295952 h 700683" name="connsiteY707"/>
                      <a:gd fmla="*/ 506951 w 702419" name="connsiteX708"/>
                      <a:gd fmla="*/ 298369 h 700683" name="connsiteY708"/>
                      <a:gd fmla="*/ 509714 w 702419" name="connsiteX709"/>
                      <a:gd fmla="*/ 297333 h 700683" name="connsiteY709"/>
                      <a:gd fmla="*/ 508678 w 702419" name="connsiteX710"/>
                      <a:gd fmla="*/ 293534 h 700683" name="connsiteY710"/>
                      <a:gd fmla="*/ 504534 w 702419" name="connsiteX711"/>
                      <a:gd fmla="*/ 292153 h 700683" name="connsiteY711"/>
                      <a:gd fmla="*/ 504879 w 702419" name="connsiteX712"/>
                      <a:gd fmla="*/ 294916 h 700683" name="connsiteY712"/>
                      <a:gd fmla="*/ 502116 w 702419" name="connsiteX713"/>
                      <a:gd fmla="*/ 294916 h 700683" name="connsiteY713"/>
                      <a:gd fmla="*/ 499008 w 702419" name="connsiteX714"/>
                      <a:gd fmla="*/ 290081 h 700683" name="connsiteY714"/>
                      <a:gd fmla="*/ 491411 w 702419" name="connsiteX715"/>
                      <a:gd fmla="*/ 282484 h 700683" name="connsiteY715"/>
                      <a:gd fmla="*/ 482778 w 702419" name="connsiteX716"/>
                      <a:gd fmla="*/ 276268 h 700683" name="connsiteY716"/>
                      <a:gd fmla="*/ 474490 w 702419" name="connsiteX717"/>
                      <a:gd fmla="*/ 275577 h 700683" name="connsiteY717"/>
                      <a:gd fmla="*/ 473799 w 702419" name="connsiteX718"/>
                      <a:gd fmla="*/ 276613 h 700683" name="connsiteY718"/>
                      <a:gd fmla="*/ 455496 w 702419" name="connsiteX719"/>
                      <a:gd fmla="*/ 252785 h 700683" name="connsiteY719"/>
                      <a:gd fmla="*/ 500044 w 702419" name="connsiteX720"/>
                      <a:gd fmla="*/ 206165 h 700683" name="connsiteY720"/>
                      <a:gd fmla="*/ 447208 w 702419" name="connsiteX721"/>
                      <a:gd fmla="*/ 258655 h 700683" name="connsiteY721"/>
                      <a:gd fmla="*/ 451007 w 702419" name="connsiteX722"/>
                      <a:gd fmla="*/ 254857 h 700683" name="connsiteY722"/>
                      <a:gd fmla="*/ 454806 w 702419" name="connsiteX723"/>
                      <a:gd fmla="*/ 259001 h 700683" name="connsiteY723"/>
                      <a:gd fmla="*/ 450661 w 702419" name="connsiteX724"/>
                      <a:gd fmla="*/ 262454 h 700683" name="connsiteY724"/>
                      <a:gd fmla="*/ 447208 w 702419" name="connsiteX725"/>
                      <a:gd fmla="*/ 262109 h 700683" name="connsiteY725"/>
                      <a:gd fmla="*/ 445827 w 702419" name="connsiteX726"/>
                      <a:gd fmla="*/ 260728 h 700683" name="connsiteY726"/>
                      <a:gd fmla="*/ 448590 w 702419" name="connsiteX727"/>
                      <a:gd fmla="*/ 258655 h 700683" name="connsiteY727"/>
                      <a:gd fmla="*/ 447208 w 702419" name="connsiteX728"/>
                      <a:gd fmla="*/ 258655 h 700683" name="connsiteY728"/>
                      <a:gd fmla="*/ 447554 w 702419" name="connsiteX729"/>
                      <a:gd fmla="*/ 289736 h 700683" name="connsiteY729"/>
                      <a:gd fmla="*/ 453079 w 702419" name="connsiteX730"/>
                      <a:gd fmla="*/ 287664 h 700683" name="connsiteY730"/>
                      <a:gd fmla="*/ 446863 w 702419" name="connsiteX731"/>
                      <a:gd fmla="*/ 283520 h 700683" name="connsiteY731"/>
                      <a:gd fmla="*/ 450316 w 702419" name="connsiteX732"/>
                      <a:gd fmla="*/ 279376 h 700683" name="connsiteY732"/>
                      <a:gd fmla="*/ 449626 w 702419" name="connsiteX733"/>
                      <a:gd fmla="*/ 276958 h 700683" name="connsiteY733"/>
                      <a:gd fmla="*/ 455496 w 702419" name="connsiteX734"/>
                      <a:gd fmla="*/ 274196 h 700683" name="connsiteY734"/>
                      <a:gd fmla="*/ 449971 w 702419" name="connsiteX735"/>
                      <a:gd fmla="*/ 267634 h 700683" name="connsiteY735"/>
                      <a:gd fmla="*/ 443410 w 702419" name="connsiteX736"/>
                      <a:gd fmla="*/ 273505 h 700683" name="connsiteY736"/>
                      <a:gd fmla="*/ 442374 w 702419" name="connsiteX737"/>
                      <a:gd fmla="*/ 277649 h 700683" name="connsiteY737"/>
                      <a:gd fmla="*/ 438230 w 702419" name="connsiteX738"/>
                      <a:gd fmla="*/ 275577 h 700683" name="connsiteY738"/>
                      <a:gd fmla="*/ 433740 w 702419" name="connsiteX739"/>
                      <a:gd fmla="*/ 276268 h 700683" name="connsiteY739"/>
                      <a:gd fmla="*/ 432359 w 702419" name="connsiteX740"/>
                      <a:gd fmla="*/ 273505 h 700683" name="connsiteY740"/>
                      <a:gd fmla="*/ 432359 w 702419" name="connsiteX741"/>
                      <a:gd fmla="*/ 273505 h 700683" name="connsiteY741"/>
                      <a:gd fmla="*/ 443064 w 702419" name="connsiteX742"/>
                      <a:gd fmla="*/ 262800 h 700683" name="connsiteY742"/>
                      <a:gd fmla="*/ 444100 w 702419" name="connsiteX743"/>
                      <a:gd fmla="*/ 263836 h 700683" name="connsiteY743"/>
                      <a:gd fmla="*/ 453079 w 702419" name="connsiteX744"/>
                      <a:gd fmla="*/ 264181 h 700683" name="connsiteY744"/>
                      <a:gd fmla="*/ 456187 w 702419" name="connsiteX745"/>
                      <a:gd fmla="*/ 260382 h 700683" name="connsiteY745"/>
                      <a:gd fmla="*/ 468274 w 702419" name="connsiteX746"/>
                      <a:gd fmla="*/ 276958 h 700683" name="connsiteY746"/>
                      <a:gd fmla="*/ 468274 w 702419" name="connsiteX747"/>
                      <a:gd fmla="*/ 276958 h 700683" name="connsiteY747"/>
                      <a:gd fmla="*/ 463784 w 702419" name="connsiteX748"/>
                      <a:gd fmla="*/ 286628 h 700683" name="connsiteY748"/>
                      <a:gd fmla="*/ 456532 w 702419" name="connsiteX749"/>
                      <a:gd fmla="*/ 282829 h 700683" name="connsiteY749"/>
                      <a:gd fmla="*/ 454460 w 702419" name="connsiteX750"/>
                      <a:gd fmla="*/ 283174 h 700683" name="connsiteY750"/>
                      <a:gd fmla="*/ 456532 w 702419" name="connsiteX751"/>
                      <a:gd fmla="*/ 286973 h 700683" name="connsiteY751"/>
                      <a:gd fmla="*/ 458950 w 702419" name="connsiteX752"/>
                      <a:gd fmla="*/ 288700 h 700683" name="connsiteY752"/>
                      <a:gd fmla="*/ 456532 w 702419" name="connsiteX753"/>
                      <a:gd fmla="*/ 294225 h 700683" name="connsiteY753"/>
                      <a:gd fmla="*/ 455496 w 702419" name="connsiteX754"/>
                      <a:gd fmla="*/ 291462 h 700683" name="connsiteY754"/>
                      <a:gd fmla="*/ 447554 w 702419" name="connsiteX755"/>
                      <a:gd fmla="*/ 289736 h 700683" name="connsiteY755"/>
                      <a:gd fmla="*/ 488648 w 702419" name="connsiteX756"/>
                      <a:gd fmla="*/ 473454 h 700683" name="connsiteY756"/>
                      <a:gd fmla="*/ 477943 w 702419" name="connsiteX757"/>
                      <a:gd fmla="*/ 482087 h 700683" name="connsiteY757"/>
                      <a:gd fmla="*/ 476562 w 702419" name="connsiteX758"/>
                      <a:gd fmla="*/ 483468 h 700683" name="connsiteY758"/>
                      <a:gd fmla="*/ 475526 w 702419" name="connsiteX759"/>
                      <a:gd fmla="*/ 481742 h 700683" name="connsiteY759"/>
                      <a:gd fmla="*/ 470346 w 702419" name="connsiteX760"/>
                      <a:gd fmla="*/ 481742 h 700683" name="connsiteY760"/>
                      <a:gd fmla="*/ 462748 w 702419" name="connsiteX761"/>
                      <a:gd fmla="*/ 483468 h 700683" name="connsiteY761"/>
                      <a:gd fmla="*/ 455496 w 702419" name="connsiteX762"/>
                      <a:gd fmla="*/ 480706 h 700683" name="connsiteY762"/>
                      <a:gd fmla="*/ 452043 w 702419" name="connsiteX763"/>
                      <a:gd fmla="*/ 480706 h 700683" name="connsiteY763"/>
                      <a:gd fmla="*/ 446518 w 702419" name="connsiteX764"/>
                      <a:gd fmla="*/ 476562 h 700683" name="connsiteY764"/>
                      <a:gd fmla="*/ 443064 w 702419" name="connsiteX765"/>
                      <a:gd fmla="*/ 476907 h 700683" name="connsiteY765"/>
                      <a:gd fmla="*/ 439956 w 702419" name="connsiteX766"/>
                      <a:gd fmla="*/ 474144 h 700683" name="connsiteY766"/>
                      <a:gd fmla="*/ 434776 w 702419" name="connsiteX767"/>
                      <a:gd fmla="*/ 473799 h 700683" name="connsiteY767"/>
                      <a:gd fmla="*/ 432014 w 702419" name="connsiteX768"/>
                      <a:gd fmla="*/ 470346 h 700683" name="connsiteY768"/>
                      <a:gd fmla="*/ 429596 w 702419" name="connsiteX769"/>
                      <a:gd fmla="*/ 469310 h 700683" name="connsiteY769"/>
                      <a:gd fmla="*/ 429941 w 702419" name="connsiteX770"/>
                      <a:gd fmla="*/ 468964 h 700683" name="connsiteY770"/>
                      <a:gd fmla="*/ 433049 w 702419" name="connsiteX771"/>
                      <a:gd fmla="*/ 469655 h 700683" name="connsiteY771"/>
                      <a:gd fmla="*/ 433049 w 702419" name="connsiteX772"/>
                      <a:gd fmla="*/ 467928 h 700683" name="connsiteY772"/>
                      <a:gd fmla="*/ 440647 w 702419" name="connsiteX773"/>
                      <a:gd fmla="*/ 469310 h 700683" name="connsiteY773"/>
                      <a:gd fmla="*/ 443410 w 702419" name="connsiteX774"/>
                      <a:gd fmla="*/ 471036 h 700683" name="connsiteY774"/>
                      <a:gd fmla="*/ 451698 w 702419" name="connsiteX775"/>
                      <a:gd fmla="*/ 472418 h 700683" name="connsiteY775"/>
                      <a:gd fmla="*/ 452388 w 702419" name="connsiteX776"/>
                      <a:gd fmla="*/ 474490 h 700683" name="connsiteY776"/>
                      <a:gd fmla="*/ 458950 w 702419" name="connsiteX777"/>
                      <a:gd fmla="*/ 474490 h 700683" name="connsiteY777"/>
                      <a:gd fmla="*/ 467583 w 702419" name="connsiteX778"/>
                      <a:gd fmla="*/ 477252 h 700683" name="connsiteY778"/>
                      <a:gd fmla="*/ 470000 w 702419" name="connsiteX779"/>
                      <a:gd fmla="*/ 481396 h 700683" name="connsiteY779"/>
                      <a:gd fmla="*/ 475180 w 702419" name="connsiteX780"/>
                      <a:gd fmla="*/ 481051 h 700683" name="connsiteY780"/>
                      <a:gd fmla="*/ 478979 w 702419" name="connsiteX781"/>
                      <a:gd fmla="*/ 476907 h 700683" name="connsiteY781"/>
                      <a:gd fmla="*/ 482087 w 702419" name="connsiteX782"/>
                      <a:gd fmla="*/ 470346 h 700683" name="connsiteY782"/>
                      <a:gd fmla="*/ 486922 w 702419" name="connsiteX783"/>
                      <a:gd fmla="*/ 457568 h 700683" name="connsiteY783"/>
                      <a:gd fmla="*/ 485886 w 702419" name="connsiteX784"/>
                      <a:gd fmla="*/ 455151 h 700683" name="connsiteY784"/>
                      <a:gd fmla="*/ 488303 w 702419" name="connsiteX785"/>
                      <a:gd fmla="*/ 452733 h 700683" name="connsiteY785"/>
                      <a:gd fmla="*/ 490375 w 702419" name="connsiteX786"/>
                      <a:gd fmla="*/ 444791 h 700683" name="connsiteY786"/>
                      <a:gd fmla="*/ 488994 w 702419" name="connsiteX787"/>
                      <a:gd fmla="*/ 441683 h 700683" name="connsiteY787"/>
                      <a:gd fmla="*/ 490720 w 702419" name="connsiteX788"/>
                      <a:gd fmla="*/ 438920 h 700683" name="connsiteY788"/>
                      <a:gd fmla="*/ 488303 w 702419" name="connsiteX789"/>
                      <a:gd fmla="*/ 436157 h 700683" name="connsiteY789"/>
                      <a:gd fmla="*/ 487612 w 702419" name="connsiteX790"/>
                      <a:gd fmla="*/ 428215 h 700683" name="connsiteY790"/>
                      <a:gd fmla="*/ 482087 w 702419" name="connsiteX791"/>
                      <a:gd fmla="*/ 429596 h 700683" name="connsiteY791"/>
                      <a:gd fmla="*/ 478979 w 702419" name="connsiteX792"/>
                      <a:gd fmla="*/ 434085 h 700683" name="connsiteY792"/>
                      <a:gd fmla="*/ 474144 w 702419" name="connsiteX793"/>
                      <a:gd fmla="*/ 433740 h 700683" name="connsiteY793"/>
                      <a:gd fmla="*/ 474835 w 702419" name="connsiteX794"/>
                      <a:gd fmla="*/ 439611 h 700683" name="connsiteY794"/>
                      <a:gd fmla="*/ 471036 w 702419" name="connsiteX795"/>
                      <a:gd fmla="*/ 444445 h 700683" name="connsiteY795"/>
                      <a:gd fmla="*/ 467928 w 702419" name="connsiteX796"/>
                      <a:gd fmla="*/ 442719 h 700683" name="connsiteY796"/>
                      <a:gd fmla="*/ 465166 w 702419" name="connsiteX797"/>
                      <a:gd fmla="*/ 445481 h 700683" name="connsiteY797"/>
                      <a:gd fmla="*/ 457568 w 702419" name="connsiteX798"/>
                      <a:gd fmla="*/ 446172 h 700683" name="connsiteY798"/>
                      <a:gd fmla="*/ 457223 w 702419" name="connsiteX799"/>
                      <a:gd fmla="*/ 445827 h 700683" name="connsiteY799"/>
                      <a:gd fmla="*/ 462058 w 702419" name="connsiteX800"/>
                      <a:gd fmla="*/ 440301 h 700683" name="connsiteY800"/>
                      <a:gd fmla="*/ 465511 w 702419" name="connsiteX801"/>
                      <a:gd fmla="*/ 440301 h 700683" name="connsiteY801"/>
                      <a:gd fmla="*/ 469310 w 702419" name="connsiteX802"/>
                      <a:gd fmla="*/ 439611 h 700683" name="connsiteY802"/>
                      <a:gd fmla="*/ 472763 w 702419" name="connsiteX803"/>
                      <a:gd fmla="*/ 435812 h 700683" name="connsiteY803"/>
                      <a:gd fmla="*/ 473454 w 702419" name="connsiteX804"/>
                      <a:gd fmla="*/ 432704 h 700683" name="connsiteY804"/>
                      <a:gd fmla="*/ 476907 w 702419" name="connsiteX805"/>
                      <a:gd fmla="*/ 432704 h 700683" name="connsiteY805"/>
                      <a:gd fmla="*/ 483814 w 702419" name="connsiteX806"/>
                      <a:gd fmla="*/ 422689 h 700683" name="connsiteY806"/>
                      <a:gd fmla="*/ 489339 w 702419" name="connsiteX807"/>
                      <a:gd fmla="*/ 410948 h 700683" name="connsiteY807"/>
                      <a:gd fmla="*/ 503843 w 702419" name="connsiteX808"/>
                      <a:gd fmla="*/ 404041 h 700683" name="connsiteY808"/>
                      <a:gd fmla="*/ 503498 w 702419" name="connsiteX809"/>
                      <a:gd fmla="*/ 400243 h 700683" name="connsiteY809"/>
                      <a:gd fmla="*/ 501426 w 702419" name="connsiteX810"/>
                      <a:gd fmla="*/ 398171 h 700683" name="connsiteY810"/>
                      <a:gd fmla="*/ 502462 w 702419" name="connsiteX811"/>
                      <a:gd fmla="*/ 396789 h 700683" name="connsiteY811"/>
                      <a:gd fmla="*/ 506951 w 702419" name="connsiteX812"/>
                      <a:gd fmla="*/ 399207 h 700683" name="connsiteY812"/>
                      <a:gd fmla="*/ 516620 w 702419" name="connsiteX813"/>
                      <a:gd fmla="*/ 401279 h 700683" name="connsiteY813"/>
                      <a:gd fmla="*/ 524563 w 702419" name="connsiteX814"/>
                      <a:gd fmla="*/ 398171 h 700683" name="connsiteY814"/>
                      <a:gd fmla="*/ 537341 w 702419" name="connsiteX815"/>
                      <a:gd fmla="*/ 395408 h 700683" name="connsiteY815"/>
                      <a:gd fmla="*/ 534232 w 702419" name="connsiteX816"/>
                      <a:gd fmla="*/ 386429 h 700683" name="connsiteY816"/>
                      <a:gd fmla="*/ 528707 w 702419" name="connsiteX817"/>
                      <a:gd fmla="*/ 380904 h 700683" name="connsiteY817"/>
                      <a:gd fmla="*/ 521800 w 702419" name="connsiteX818"/>
                      <a:gd fmla="*/ 380559 h 700683" name="connsiteY818"/>
                      <a:gd fmla="*/ 513167 w 702419" name="connsiteX819"/>
                      <a:gd fmla="*/ 359493 h 700683" name="connsiteY819"/>
                      <a:gd fmla="*/ 511786 w 702419" name="connsiteX820"/>
                      <a:gd fmla="*/ 360529 h 700683" name="connsiteY820"/>
                      <a:gd fmla="*/ 508678 w 702419" name="connsiteX821"/>
                      <a:gd fmla="*/ 357767 h 700683" name="connsiteY821"/>
                      <a:gd fmla="*/ 511440 w 702419" name="connsiteX822"/>
                      <a:gd fmla="*/ 356040 h 700683" name="connsiteY822"/>
                      <a:gd fmla="*/ 511440 w 702419" name="connsiteX823"/>
                      <a:gd fmla="*/ 355349 h 700683" name="connsiteY823"/>
                      <a:gd fmla="*/ 559097 w 702419" name="connsiteX824"/>
                      <a:gd fmla="*/ 355349 h 700683" name="connsiteY824"/>
                      <a:gd fmla="*/ 499354 w 702419" name="connsiteX825"/>
                      <a:gd fmla="*/ 496591 h 700683" name="connsiteY825"/>
                      <a:gd fmla="*/ 497972 w 702419" name="connsiteX826"/>
                      <a:gd fmla="*/ 495210 h 700683" name="connsiteY826"/>
                      <a:gd fmla="*/ 498318 w 702419" name="connsiteX827"/>
                      <a:gd fmla="*/ 493483 h 700683" name="connsiteY827"/>
                      <a:gd fmla="*/ 500044 w 702419" name="connsiteX828"/>
                      <a:gd fmla="*/ 485195 h 700683" name="connsiteY828"/>
                      <a:gd fmla="*/ 498318 w 702419" name="connsiteX829"/>
                      <a:gd fmla="*/ 472418 h 700683" name="connsiteY829"/>
                      <a:gd fmla="*/ 495555 w 702419" name="connsiteX830"/>
                      <a:gd fmla="*/ 464820 h 700683" name="connsiteY830"/>
                      <a:gd fmla="*/ 493483 w 702419" name="connsiteX831"/>
                      <a:gd fmla="*/ 466892 h 700683" name="connsiteY831"/>
                      <a:gd fmla="*/ 490030 w 702419" name="connsiteX832"/>
                      <a:gd fmla="*/ 472072 h 700683" name="connsiteY832"/>
                      <a:gd fmla="*/ 490030 w 702419" name="connsiteX833"/>
                      <a:gd fmla="*/ 473454 h 700683" name="connsiteY833"/>
                      <a:gd fmla="*/ 496246 w 702419" name="connsiteX834"/>
                      <a:gd fmla="*/ 586033 h 700683" name="connsiteY834"/>
                      <a:gd fmla="*/ 496246 w 702419" name="connsiteX835"/>
                      <a:gd fmla="*/ 586033 h 700683" name="connsiteY835"/>
                      <a:gd fmla="*/ 498663 w 702419" name="connsiteX836"/>
                      <a:gd fmla="*/ 581889 h 700683" name="connsiteY836"/>
                      <a:gd fmla="*/ 496246 w 702419" name="connsiteX837"/>
                      <a:gd fmla="*/ 576018 h 700683" name="connsiteY837"/>
                      <a:gd fmla="*/ 504879 w 702419" name="connsiteX838"/>
                      <a:gd fmla="*/ 568766 h 700683" name="connsiteY838"/>
                      <a:gd fmla="*/ 504188 w 702419" name="connsiteX839"/>
                      <a:gd fmla="*/ 563931 h 700683" name="connsiteY839"/>
                      <a:gd fmla="*/ 497972 w 702419" name="connsiteX840"/>
                      <a:gd fmla="*/ 560823 h 700683" name="connsiteY840"/>
                      <a:gd fmla="*/ 504188 w 702419" name="connsiteX841"/>
                      <a:gd fmla="*/ 548736 h 700683" name="connsiteY841"/>
                      <a:gd fmla="*/ 511440 w 702419" name="connsiteX842"/>
                      <a:gd fmla="*/ 536995 h 700683" name="connsiteY842"/>
                      <a:gd fmla="*/ 502807 w 702419" name="connsiteX843"/>
                      <a:gd fmla="*/ 526635 h 700683" name="connsiteY843"/>
                      <a:gd fmla="*/ 500044 w 702419" name="connsiteX844"/>
                      <a:gd fmla="*/ 527671 h 700683" name="connsiteY844"/>
                      <a:gd fmla="*/ 496246 w 702419" name="connsiteX845"/>
                      <a:gd fmla="*/ 526635 h 700683" name="connsiteY845"/>
                      <a:gd fmla="*/ 492792 w 702419" name="connsiteX846"/>
                      <a:gd fmla="*/ 518692 h 700683" name="connsiteY846"/>
                      <a:gd fmla="*/ 491066 w 702419" name="connsiteX847"/>
                      <a:gd fmla="*/ 519383 h 700683" name="connsiteY847"/>
                      <a:gd fmla="*/ 493138 w 702419" name="connsiteX848"/>
                      <a:gd fmla="*/ 511786 h 700683" name="connsiteY848"/>
                      <a:gd fmla="*/ 494519 w 702419" name="connsiteX849"/>
                      <a:gd fmla="*/ 506260 h 700683" name="connsiteY849"/>
                      <a:gd fmla="*/ 498663 w 702419" name="connsiteX850"/>
                      <a:gd fmla="*/ 502462 h 700683" name="connsiteY850"/>
                      <a:gd fmla="*/ 526981 w 702419" name="connsiteX851"/>
                      <a:gd fmla="*/ 530779 h 700683" name="connsiteY851"/>
                      <a:gd fmla="*/ 526981 w 702419" name="connsiteX852"/>
                      <a:gd fmla="*/ 531124 h 700683" name="connsiteY852"/>
                      <a:gd fmla="*/ 527326 w 702419" name="connsiteX853"/>
                      <a:gd fmla="*/ 531124 h 700683" name="connsiteY853"/>
                      <a:gd fmla="*/ 544938 w 702419" name="connsiteX854"/>
                      <a:gd fmla="*/ 548736 h 700683" name="connsiteY854"/>
                      <a:gd fmla="*/ 496246 w 702419" name="connsiteX855"/>
                      <a:gd fmla="*/ 586033 h 700683" name="connsiteY855"/>
                      <a:gd fmla="*/ 542175 w 702419" name="connsiteX856"/>
                      <a:gd fmla="*/ 539067 h 700683" name="connsiteY856"/>
                      <a:gd fmla="*/ 542521 w 702419" name="connsiteX857"/>
                      <a:gd fmla="*/ 536650 h 700683" name="connsiteY857"/>
                      <a:gd fmla="*/ 545628 w 702419" name="connsiteX858"/>
                      <a:gd fmla="*/ 533542 h 700683" name="connsiteY858"/>
                      <a:gd fmla="*/ 542866 w 702419" name="connsiteX859"/>
                      <a:gd fmla="*/ 519038 h 700683" name="connsiteY859"/>
                      <a:gd fmla="*/ 543557 w 702419" name="connsiteX860"/>
                      <a:gd fmla="*/ 515239 h 700683" name="connsiteY860"/>
                      <a:gd fmla="*/ 540448 w 702419" name="connsiteX861"/>
                      <a:gd fmla="*/ 509023 h 700683" name="connsiteY861"/>
                      <a:gd fmla="*/ 538377 w 702419" name="connsiteX862"/>
                      <a:gd fmla="*/ 506951 h 700683" name="connsiteY862"/>
                      <a:gd fmla="*/ 540448 w 702419" name="connsiteX863"/>
                      <a:gd fmla="*/ 506606 h 700683" name="connsiteY863"/>
                      <a:gd fmla="*/ 537686 w 702419" name="connsiteX864"/>
                      <a:gd fmla="*/ 503152 h 700683" name="connsiteY864"/>
                      <a:gd fmla="*/ 531470 w 702419" name="connsiteX865"/>
                      <a:gd fmla="*/ 502807 h 700683" name="connsiteY865"/>
                      <a:gd fmla="*/ 531470 w 702419" name="connsiteX866"/>
                      <a:gd fmla="*/ 507642 h 700683" name="connsiteY866"/>
                      <a:gd fmla="*/ 529052 w 702419" name="connsiteX867"/>
                      <a:gd fmla="*/ 509714 h 700683" name="connsiteY867"/>
                      <a:gd fmla="*/ 530779 w 702419" name="connsiteX868"/>
                      <a:gd fmla="*/ 513512 h 700683" name="connsiteY868"/>
                      <a:gd fmla="*/ 528016 w 702419" name="connsiteX869"/>
                      <a:gd fmla="*/ 521110 h 700683" name="connsiteY869"/>
                      <a:gd fmla="*/ 525945 w 702419" name="connsiteX870"/>
                      <a:gd fmla="*/ 522491 h 700683" name="connsiteY870"/>
                      <a:gd fmla="*/ 526635 w 702419" name="connsiteX871"/>
                      <a:gd fmla="*/ 523872 h 700683" name="connsiteY871"/>
                      <a:gd fmla="*/ 501426 w 702419" name="connsiteX872"/>
                      <a:gd fmla="*/ 498663 h 700683" name="connsiteY872"/>
                      <a:gd fmla="*/ 562550 w 702419" name="connsiteX873"/>
                      <a:gd fmla="*/ 353968 h 700683" name="connsiteY873"/>
                      <a:gd fmla="*/ 628163 w 702419" name="connsiteX874"/>
                      <a:gd fmla="*/ 353968 h 700683" name="connsiteY874"/>
                      <a:gd fmla="*/ 547701 w 702419" name="connsiteX875"/>
                      <a:gd fmla="*/ 544938 h 700683" name="connsiteY875"/>
                      <a:gd fmla="*/ 542175 w 702419" name="connsiteX876"/>
                      <a:gd fmla="*/ 539067 h 700683" name="connsiteY876"/>
                      <a:gd fmla="*/ 670640 w 702419" name="connsiteX877"/>
                      <a:gd fmla="*/ 484504 h 700683" name="connsiteY877"/>
                      <a:gd fmla="*/ 597083 w 702419" name="connsiteX878"/>
                      <a:gd fmla="*/ 593975 h 700683" name="connsiteY878"/>
                      <a:gd fmla="*/ 551499 w 702419" name="connsiteX879"/>
                      <a:gd fmla="*/ 548391 h 700683" name="connsiteY879"/>
                      <a:gd fmla="*/ 611242 w 702419" name="connsiteX880"/>
                      <a:gd fmla="*/ 459640 h 700683" name="connsiteY880"/>
                      <a:gd fmla="*/ 633343 w 702419" name="connsiteX881"/>
                      <a:gd fmla="*/ 354313 h 700683" name="connsiteY881"/>
                      <a:gd fmla="*/ 697576 w 702419" name="connsiteX882"/>
                      <a:gd fmla="*/ 354313 h 700683" name="connsiteY882"/>
                      <a:gd fmla="*/ 670640 w 702419" name="connsiteX883"/>
                      <a:gd fmla="*/ 484504 h 700683" name="connsiteY883"/>
                      <a:gd fmla="*/ 404387 w 702419" name="connsiteX884"/>
                      <a:gd fmla="*/ 597774 h 700683" name="connsiteY884"/>
                      <a:gd fmla="*/ 404387 w 702419" name="connsiteX885"/>
                      <a:gd fmla="*/ 597774 h 700683" name="connsiteY885"/>
                      <a:gd fmla="*/ 404387 w 702419" name="connsiteX886"/>
                      <a:gd fmla="*/ 597774 h 700683" name="connsiteY886"/>
                      <a:gd fmla="*/ 404387 w 702419" name="connsiteX887"/>
                      <a:gd fmla="*/ 597774 h 700683" name="connsiteY887"/>
                      <a:gd fmla="*/ 510750 w 702419" name="connsiteX888"/>
                      <a:gd fmla="*/ 88406 h 700683" name="connsiteY888"/>
                      <a:gd fmla="*/ 514548 w 702419" name="connsiteX889"/>
                      <a:gd fmla="*/ 91168 h 700683" name="connsiteY889"/>
                      <a:gd fmla="*/ 523182 w 702419" name="connsiteX890"/>
                      <a:gd fmla="*/ 94276 h 700683" name="connsiteY890"/>
                      <a:gd fmla="*/ 526290 w 702419" name="connsiteX891"/>
                      <a:gd fmla="*/ 99456 h 700683" name="connsiteY891"/>
                      <a:gd fmla="*/ 528707 w 702419" name="connsiteX892"/>
                      <a:gd fmla="*/ 99456 h 700683" name="connsiteY892"/>
                      <a:gd fmla="*/ 528016 w 702419" name="connsiteX893"/>
                      <a:gd fmla="*/ 93931 h 700683" name="connsiteY893"/>
                      <a:gd fmla="*/ 525254 w 702419" name="connsiteX894"/>
                      <a:gd fmla="*/ 91859 h 700683" name="connsiteY894"/>
                      <a:gd fmla="*/ 525945 w 702419" name="connsiteX895"/>
                      <a:gd fmla="*/ 88751 h 700683" name="connsiteY895"/>
                      <a:gd fmla="*/ 520765 w 702419" name="connsiteX896"/>
                      <a:gd fmla="*/ 86334 h 700683" name="connsiteY896"/>
                      <a:gd fmla="*/ 518692 w 702419" name="connsiteX897"/>
                      <a:gd fmla="*/ 88406 h 700683" name="connsiteY897"/>
                      <a:gd fmla="*/ 515930 w 702419" name="connsiteX898"/>
                      <a:gd fmla="*/ 87024 h 700683" name="connsiteY898"/>
                      <a:gd fmla="*/ 517311 w 702419" name="connsiteX899"/>
                      <a:gd fmla="*/ 83916 h 700683" name="connsiteY899"/>
                      <a:gd fmla="*/ 510750 w 702419" name="connsiteX900"/>
                      <a:gd fmla="*/ 88406 h 700683" name="connsiteY900"/>
                      <a:gd fmla="*/ 68031 w 702419" name="connsiteX901"/>
                      <a:gd fmla="*/ 516620 h 700683" name="connsiteY901"/>
                      <a:gd fmla="*/ 67686 w 702419" name="connsiteX902"/>
                      <a:gd fmla="*/ 513512 h 700683" name="connsiteY902"/>
                      <a:gd fmla="*/ 64232 w 702419" name="connsiteX903"/>
                      <a:gd fmla="*/ 509368 h 700683" name="connsiteY903"/>
                      <a:gd fmla="*/ 62160 w 702419" name="connsiteX904"/>
                      <a:gd fmla="*/ 510059 h 700683" name="connsiteY904"/>
                      <a:gd fmla="*/ 65959 w 702419" name="connsiteX905"/>
                      <a:gd fmla="*/ 514894 h 700683" name="connsiteY905"/>
                      <a:gd fmla="*/ 65614 w 702419" name="connsiteX906"/>
                      <a:gd fmla="*/ 516275 h 700683" name="connsiteY906"/>
                      <a:gd fmla="*/ 68722 w 702419" name="connsiteX907"/>
                      <a:gd fmla="*/ 519728 h 700683" name="connsiteY907"/>
                      <a:gd fmla="*/ 70794 w 702419" name="connsiteX908"/>
                      <a:gd fmla="*/ 524218 h 700683" name="connsiteY908"/>
                      <a:gd fmla="*/ 72520 w 702419" name="connsiteX909"/>
                      <a:gd fmla="*/ 523527 h 700683" name="connsiteY909"/>
                      <a:gd fmla="*/ 70794 w 702419" name="connsiteX910"/>
                      <a:gd fmla="*/ 519728 h 700683" name="connsiteY910"/>
                      <a:gd fmla="*/ 68031 w 702419" name="connsiteX911"/>
                      <a:gd fmla="*/ 516620 h 700683" name="connsiteY911"/>
                      <a:gd fmla="*/ 501426 w 702419" name="connsiteX912"/>
                      <a:gd fmla="*/ 176811 h 700683" name="connsiteY912"/>
                      <a:gd fmla="*/ 500735 w 702419" name="connsiteX913"/>
                      <a:gd fmla="*/ 178883 h 700683" name="connsiteY913"/>
                      <a:gd fmla="*/ 503152 w 702419" name="connsiteX914"/>
                      <a:gd fmla="*/ 180610 h 700683" name="connsiteY914"/>
                      <a:gd fmla="*/ 505915 w 702419" name="connsiteX915"/>
                      <a:gd fmla="*/ 179574 h 700683" name="connsiteY915"/>
                      <a:gd fmla="*/ 501426 w 702419" name="connsiteX916"/>
                      <a:gd fmla="*/ 176811 h 700683" name="connsiteY916"/>
                      <a:gd fmla="*/ 557715 w 702419" name="connsiteX917"/>
                      <a:gd fmla="*/ 247950 h 700683" name="connsiteY917"/>
                      <a:gd fmla="*/ 559787 w 702419" name="connsiteX918"/>
                      <a:gd fmla="*/ 248986 h 700683" name="connsiteY918"/>
                      <a:gd fmla="*/ 554953 w 702419" name="connsiteX919"/>
                      <a:gd fmla="*/ 239317 h 700683" name="connsiteY919"/>
                      <a:gd fmla="*/ 552190 w 702419" name="connsiteX920"/>
                      <a:gd fmla="*/ 238626 h 700683" name="connsiteY920"/>
                      <a:gd fmla="*/ 554953 w 702419" name="connsiteX921"/>
                      <a:gd fmla="*/ 242770 h 700683" name="connsiteY921"/>
                      <a:gd fmla="*/ 557715 w 702419" name="connsiteX922"/>
                      <a:gd fmla="*/ 247950 h 700683" name="connsiteY922"/>
                      <a:gd fmla="*/ 543211 w 702419" name="connsiteX923"/>
                      <a:gd fmla="*/ 225158 h 700683" name="connsiteY923"/>
                      <a:gd fmla="*/ 548391 w 702419" name="connsiteX924"/>
                      <a:gd fmla="*/ 233446 h 700683" name="connsiteY924"/>
                      <a:gd fmla="*/ 551499 w 702419" name="connsiteX925"/>
                      <a:gd fmla="*/ 235173 h 700683" name="connsiteY925"/>
                      <a:gd fmla="*/ 545974 w 702419" name="connsiteX926"/>
                      <a:gd fmla="*/ 225849 h 700683" name="connsiteY926"/>
                      <a:gd fmla="*/ 543211 w 702419" name="connsiteX927"/>
                      <a:gd fmla="*/ 225158 h 700683" name="connsiteY927"/>
                      <a:gd fmla="*/ 561859 w 702419" name="connsiteX928"/>
                      <a:gd fmla="*/ 271778 h 700683" name="connsiteY928"/>
                      <a:gd fmla="*/ 564622 w 702419" name="connsiteX929"/>
                      <a:gd fmla="*/ 276958 h 700683" name="connsiteY929"/>
                      <a:gd fmla="*/ 563586 w 702419" name="connsiteX930"/>
                      <a:gd fmla="*/ 279030 h 700683" name="connsiteY930"/>
                      <a:gd fmla="*/ 566349 w 702419" name="connsiteX931"/>
                      <a:gd fmla="*/ 287664 h 700683" name="connsiteY931"/>
                      <a:gd fmla="*/ 568766 w 702419" name="connsiteX932"/>
                      <a:gd fmla="*/ 288354 h 700683" name="connsiteY932"/>
                      <a:gd fmla="*/ 568766 w 702419" name="connsiteX933"/>
                      <a:gd fmla="*/ 279030 h 700683" name="connsiteY933"/>
                      <a:gd fmla="*/ 566003 w 702419" name="connsiteX934"/>
                      <a:gd fmla="*/ 275922 h 700683" name="connsiteY934"/>
                      <a:gd fmla="*/ 564967 w 702419" name="connsiteX935"/>
                      <a:gd fmla="*/ 266253 h 700683" name="connsiteY935"/>
                      <a:gd fmla="*/ 560478 w 702419" name="connsiteX936"/>
                      <a:gd fmla="*/ 254512 h 700683" name="connsiteY936"/>
                      <a:gd fmla="*/ 559442 w 702419" name="connsiteX937"/>
                      <a:gd fmla="*/ 256584 h 700683" name="connsiteY937"/>
                      <a:gd fmla="*/ 560823 w 702419" name="connsiteX938"/>
                      <a:gd fmla="*/ 263490 h 700683" name="connsiteY938"/>
                      <a:gd fmla="*/ 561859 w 702419" name="connsiteX939"/>
                      <a:gd fmla="*/ 271778 h 700683" name="connsiteY939"/>
                      <a:gd fmla="*/ 486231 w 702419" name="connsiteX940"/>
                      <a:gd fmla="*/ 271088 h 700683" name="connsiteY940"/>
                      <a:gd fmla="*/ 487958 w 702419" name="connsiteX941"/>
                      <a:gd fmla="*/ 267980 h 700683" name="connsiteY941"/>
                      <a:gd fmla="*/ 480706 w 702419" name="connsiteX942"/>
                      <a:gd fmla="*/ 268325 h 700683" name="connsiteY942"/>
                      <a:gd fmla="*/ 477598 w 702419" name="connsiteX943"/>
                      <a:gd fmla="*/ 270742 h 700683" name="connsiteY943"/>
                      <a:gd fmla="*/ 481051 w 702419" name="connsiteX944"/>
                      <a:gd fmla="*/ 272124 h 700683" name="connsiteY944"/>
                      <a:gd fmla="*/ 486231 w 702419" name="connsiteX945"/>
                      <a:gd fmla="*/ 271088 h 700683" name="connsiteY945"/>
                      <a:gd fmla="*/ 539412 w 702419" name="connsiteX946"/>
                      <a:gd fmla="*/ 216179 h 700683" name="connsiteY946"/>
                      <a:gd fmla="*/ 542521 w 702419" name="connsiteX947"/>
                      <a:gd fmla="*/ 219287 h 700683" name="connsiteY947"/>
                      <a:gd fmla="*/ 544247 w 702419" name="connsiteX948"/>
                      <a:gd fmla="*/ 218942 h 700683" name="connsiteY948"/>
                      <a:gd fmla="*/ 547010 w 702419" name="connsiteX949"/>
                      <a:gd fmla="*/ 220669 h 700683" name="connsiteY949"/>
                      <a:gd fmla="*/ 546319 w 702419" name="connsiteX950"/>
                      <a:gd fmla="*/ 218597 h 700683" name="connsiteY950"/>
                      <a:gd fmla="*/ 539758 w 702419" name="connsiteX951"/>
                      <a:gd fmla="*/ 214107 h 700683" name="connsiteY951"/>
                      <a:gd fmla="*/ 535614 w 702419" name="connsiteX952"/>
                      <a:gd fmla="*/ 210309 h 700683" name="connsiteY952"/>
                      <a:gd fmla="*/ 537686 w 702419" name="connsiteX953"/>
                      <a:gd fmla="*/ 216179 h 700683" name="connsiteY953"/>
                      <a:gd fmla="*/ 539412 w 702419" name="connsiteX954"/>
                      <a:gd fmla="*/ 216179 h 700683" name="connsiteY954"/>
                      <a:gd fmla="*/ 507642 w 702419" name="connsiteX955"/>
                      <a:gd fmla="*/ 245187 h 700683" name="connsiteY955"/>
                      <a:gd fmla="*/ 511440 w 702419" name="connsiteX956"/>
                      <a:gd fmla="*/ 247950 h 700683" name="connsiteY956"/>
                      <a:gd fmla="*/ 515930 w 702419" name="connsiteX957"/>
                      <a:gd fmla="*/ 246914 h 700683" name="connsiteY957"/>
                      <a:gd fmla="*/ 512476 w 702419" name="connsiteX958"/>
                      <a:gd fmla="*/ 245878 h 700683" name="connsiteY958"/>
                      <a:gd fmla="*/ 511440 w 702419" name="connsiteX959"/>
                      <a:gd fmla="*/ 242079 h 700683" name="connsiteY959"/>
                      <a:gd fmla="*/ 511440 w 702419" name="connsiteX960"/>
                      <a:gd fmla="*/ 239317 h 700683" name="connsiteY960"/>
                      <a:gd fmla="*/ 509368 w 702419" name="connsiteX961"/>
                      <a:gd fmla="*/ 235863 h 700683" name="connsiteY961"/>
                      <a:gd fmla="*/ 506606 w 702419" name="connsiteX962"/>
                      <a:gd fmla="*/ 236899 h 700683" name="connsiteY962"/>
                      <a:gd fmla="*/ 505224 w 702419" name="connsiteX963"/>
                      <a:gd fmla="*/ 235863 h 700683" name="connsiteY963"/>
                      <a:gd fmla="*/ 501426 w 702419" name="connsiteX964"/>
                      <a:gd fmla="*/ 239317 h 700683" name="connsiteY964"/>
                      <a:gd fmla="*/ 507642 w 702419" name="connsiteX965"/>
                      <a:gd fmla="*/ 242425 h 700683" name="connsiteY965"/>
                      <a:gd fmla="*/ 507642 w 702419" name="connsiteX966"/>
                      <a:gd fmla="*/ 245187 h 700683" name="connsiteY966"/>
                      <a:gd fmla="*/ 499008 w 702419" name="connsiteX967"/>
                      <a:gd fmla="*/ 262800 h 700683" name="connsiteY967"/>
                      <a:gd fmla="*/ 500735 w 702419" name="connsiteX968"/>
                      <a:gd fmla="*/ 263836 h 700683" name="connsiteY968"/>
                      <a:gd fmla="*/ 502807 w 702419" name="connsiteX969"/>
                      <a:gd fmla="*/ 261073 h 700683" name="connsiteY969"/>
                      <a:gd fmla="*/ 505570 w 702419" name="connsiteX970"/>
                      <a:gd fmla="*/ 255893 h 700683" name="connsiteY970"/>
                      <a:gd fmla="*/ 503843 w 702419" name="connsiteX971"/>
                      <a:gd fmla="*/ 256238 h 700683" name="connsiteY971"/>
                      <a:gd fmla="*/ 501080 w 702419" name="connsiteX972"/>
                      <a:gd fmla="*/ 257620 h 700683" name="connsiteY972"/>
                      <a:gd fmla="*/ 499699 w 702419" name="connsiteX973"/>
                      <a:gd fmla="*/ 250022 h 700683" name="connsiteY973"/>
                      <a:gd fmla="*/ 497972 w 702419" name="connsiteX974"/>
                      <a:gd fmla="*/ 251404 h 700683" name="connsiteY974"/>
                      <a:gd fmla="*/ 499354 w 702419" name="connsiteX975"/>
                      <a:gd fmla="*/ 255893 h 700683" name="connsiteY975"/>
                      <a:gd fmla="*/ 497627 w 702419" name="connsiteX976"/>
                      <a:gd fmla="*/ 259346 h 700683" name="connsiteY976"/>
                      <a:gd fmla="*/ 495210 w 702419" name="connsiteX977"/>
                      <a:gd fmla="*/ 258655 h 700683" name="connsiteY977"/>
                      <a:gd fmla="*/ 492447 w 702419" name="connsiteX978"/>
                      <a:gd fmla="*/ 260728 h 700683" name="connsiteY978"/>
                      <a:gd fmla="*/ 492792 w 702419" name="connsiteX979"/>
                      <a:gd fmla="*/ 265562 h 700683" name="connsiteY979"/>
                      <a:gd fmla="*/ 499008 w 702419" name="connsiteX980"/>
                      <a:gd fmla="*/ 262800 h 700683" name="connsiteY980"/>
                      <a:gd fmla="*/ 500390 w 702419" name="connsiteX981"/>
                      <a:gd fmla="*/ 244152 h 700683" name="connsiteY981"/>
                      <a:gd fmla="*/ 500390 w 702419" name="connsiteX982"/>
                      <a:gd fmla="*/ 240353 h 700683" name="connsiteY982"/>
                      <a:gd fmla="*/ 497972 w 702419" name="connsiteX983"/>
                      <a:gd fmla="*/ 243115 h 700683" name="connsiteY983"/>
                      <a:gd fmla="*/ 498663 w 702419" name="connsiteX984"/>
                      <a:gd fmla="*/ 246569 h 700683" name="connsiteY984"/>
                      <a:gd fmla="*/ 500390 w 702419" name="connsiteX985"/>
                      <a:gd fmla="*/ 244152 h 700683" name="connsiteY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Lst>
                    <a:rect b="b" l="l" r="r" t="t"/>
                    <a:pathLst>
                      <a:path h="700683" w="702419">
                        <a:moveTo>
                          <a:pt x="433740" y="154365"/>
                        </a:moveTo>
                        <a:cubicBezTo>
                          <a:pt x="416819" y="147113"/>
                          <a:pt x="398516" y="142278"/>
                          <a:pt x="380213" y="139860"/>
                        </a:cubicBezTo>
                        <a:cubicBezTo>
                          <a:pt x="380213" y="141587"/>
                          <a:pt x="380213" y="143314"/>
                          <a:pt x="380213" y="144695"/>
                        </a:cubicBezTo>
                        <a:cubicBezTo>
                          <a:pt x="397825" y="147113"/>
                          <a:pt x="415092" y="151947"/>
                          <a:pt x="431323" y="158509"/>
                        </a:cubicBezTo>
                        <a:cubicBezTo>
                          <a:pt x="432014" y="157473"/>
                          <a:pt x="433049" y="156091"/>
                          <a:pt x="433740" y="154365"/>
                        </a:cubicBezTo>
                        <a:close/>
                        <a:moveTo>
                          <a:pt x="387465" y="266944"/>
                        </a:moveTo>
                        <a:lnTo>
                          <a:pt x="380904" y="267289"/>
                        </a:lnTo>
                        <a:lnTo>
                          <a:pt x="378832" y="270397"/>
                        </a:lnTo>
                        <a:lnTo>
                          <a:pt x="377451" y="270397"/>
                        </a:lnTo>
                        <a:lnTo>
                          <a:pt x="377451" y="281102"/>
                        </a:lnTo>
                        <a:lnTo>
                          <a:pt x="384012" y="277994"/>
                        </a:lnTo>
                        <a:lnTo>
                          <a:pt x="387465" y="266944"/>
                        </a:lnTo>
                        <a:close/>
                        <a:moveTo>
                          <a:pt x="410258" y="271088"/>
                        </a:moveTo>
                        <a:lnTo>
                          <a:pt x="407840" y="272814"/>
                        </a:lnTo>
                        <a:lnTo>
                          <a:pt x="406804" y="271433"/>
                        </a:lnTo>
                        <a:lnTo>
                          <a:pt x="400588" y="281793"/>
                        </a:lnTo>
                        <a:lnTo>
                          <a:pt x="406113" y="280757"/>
                        </a:lnTo>
                        <a:lnTo>
                          <a:pt x="406459" y="276958"/>
                        </a:lnTo>
                        <a:lnTo>
                          <a:pt x="410603" y="272814"/>
                        </a:lnTo>
                        <a:lnTo>
                          <a:pt x="413711" y="270052"/>
                        </a:lnTo>
                        <a:lnTo>
                          <a:pt x="411639" y="267289"/>
                        </a:lnTo>
                        <a:lnTo>
                          <a:pt x="410258" y="271088"/>
                        </a:lnTo>
                        <a:close/>
                        <a:moveTo>
                          <a:pt x="417855" y="265217"/>
                        </a:moveTo>
                        <a:lnTo>
                          <a:pt x="422689" y="265217"/>
                        </a:lnTo>
                        <a:lnTo>
                          <a:pt x="423725" y="263145"/>
                        </a:lnTo>
                        <a:lnTo>
                          <a:pt x="419581" y="262109"/>
                        </a:lnTo>
                        <a:lnTo>
                          <a:pt x="417855" y="259346"/>
                        </a:lnTo>
                        <a:lnTo>
                          <a:pt x="412675" y="259692"/>
                        </a:lnTo>
                        <a:lnTo>
                          <a:pt x="415438" y="263145"/>
                        </a:lnTo>
                        <a:lnTo>
                          <a:pt x="415438" y="267289"/>
                        </a:lnTo>
                        <a:lnTo>
                          <a:pt x="417855" y="265217"/>
                        </a:lnTo>
                        <a:close/>
                        <a:moveTo>
                          <a:pt x="378832" y="419927"/>
                        </a:moveTo>
                        <a:lnTo>
                          <a:pt x="379523" y="422689"/>
                        </a:lnTo>
                        <a:lnTo>
                          <a:pt x="379177" y="423725"/>
                        </a:lnTo>
                        <a:cubicBezTo>
                          <a:pt x="389883" y="418545"/>
                          <a:pt x="391264" y="415437"/>
                          <a:pt x="391264" y="414056"/>
                        </a:cubicBezTo>
                        <a:cubicBezTo>
                          <a:pt x="390919" y="409912"/>
                          <a:pt x="384703" y="405423"/>
                          <a:pt x="375724" y="401279"/>
                        </a:cubicBezTo>
                        <a:cubicBezTo>
                          <a:pt x="375724" y="404387"/>
                          <a:pt x="375724" y="407149"/>
                          <a:pt x="375724" y="409912"/>
                        </a:cubicBezTo>
                        <a:lnTo>
                          <a:pt x="377451" y="411639"/>
                        </a:lnTo>
                        <a:cubicBezTo>
                          <a:pt x="376760" y="411984"/>
                          <a:pt x="376069" y="411984"/>
                          <a:pt x="375724" y="412329"/>
                        </a:cubicBezTo>
                        <a:cubicBezTo>
                          <a:pt x="375724" y="414401"/>
                          <a:pt x="375724" y="416128"/>
                          <a:pt x="375724" y="417509"/>
                        </a:cubicBezTo>
                        <a:cubicBezTo>
                          <a:pt x="376760" y="417164"/>
                          <a:pt x="377796" y="416819"/>
                          <a:pt x="378832" y="416473"/>
                        </a:cubicBezTo>
                        <a:lnTo>
                          <a:pt x="378832" y="419927"/>
                        </a:lnTo>
                        <a:close/>
                        <a:moveTo>
                          <a:pt x="382631" y="409221"/>
                        </a:moveTo>
                        <a:lnTo>
                          <a:pt x="382631" y="409221"/>
                        </a:lnTo>
                        <a:cubicBezTo>
                          <a:pt x="382631" y="409221"/>
                          <a:pt x="382631" y="409221"/>
                          <a:pt x="382631" y="409221"/>
                        </a:cubicBezTo>
                        <a:lnTo>
                          <a:pt x="382631" y="409221"/>
                        </a:lnTo>
                        <a:close/>
                        <a:moveTo>
                          <a:pt x="192697" y="363637"/>
                        </a:moveTo>
                        <a:lnTo>
                          <a:pt x="195459" y="370889"/>
                        </a:lnTo>
                        <a:lnTo>
                          <a:pt x="193733" y="373307"/>
                        </a:lnTo>
                        <a:lnTo>
                          <a:pt x="194423" y="377105"/>
                        </a:lnTo>
                        <a:lnTo>
                          <a:pt x="193387" y="382631"/>
                        </a:lnTo>
                        <a:lnTo>
                          <a:pt x="191315" y="384012"/>
                        </a:lnTo>
                        <a:lnTo>
                          <a:pt x="194769" y="392991"/>
                        </a:lnTo>
                        <a:lnTo>
                          <a:pt x="195805" y="392645"/>
                        </a:lnTo>
                        <a:lnTo>
                          <a:pt x="194769" y="384703"/>
                        </a:lnTo>
                        <a:lnTo>
                          <a:pt x="197531" y="370889"/>
                        </a:lnTo>
                        <a:lnTo>
                          <a:pt x="195459" y="363982"/>
                        </a:lnTo>
                        <a:lnTo>
                          <a:pt x="192697" y="363637"/>
                        </a:lnTo>
                        <a:close/>
                        <a:moveTo>
                          <a:pt x="195459" y="395408"/>
                        </a:moveTo>
                        <a:lnTo>
                          <a:pt x="194078" y="396444"/>
                        </a:lnTo>
                        <a:lnTo>
                          <a:pt x="193042" y="397825"/>
                        </a:lnTo>
                        <a:lnTo>
                          <a:pt x="190625" y="392645"/>
                        </a:lnTo>
                        <a:lnTo>
                          <a:pt x="189589" y="393681"/>
                        </a:lnTo>
                        <a:lnTo>
                          <a:pt x="190625" y="398171"/>
                        </a:lnTo>
                        <a:lnTo>
                          <a:pt x="192006" y="400933"/>
                        </a:lnTo>
                        <a:lnTo>
                          <a:pt x="190970" y="402660"/>
                        </a:lnTo>
                        <a:lnTo>
                          <a:pt x="193733" y="406113"/>
                        </a:lnTo>
                        <a:lnTo>
                          <a:pt x="195459" y="409912"/>
                        </a:lnTo>
                        <a:lnTo>
                          <a:pt x="196841" y="409567"/>
                        </a:lnTo>
                        <a:lnTo>
                          <a:pt x="197186" y="403696"/>
                        </a:lnTo>
                        <a:lnTo>
                          <a:pt x="195805" y="400588"/>
                        </a:lnTo>
                        <a:lnTo>
                          <a:pt x="195459" y="395408"/>
                        </a:lnTo>
                        <a:close/>
                        <a:moveTo>
                          <a:pt x="373307" y="560133"/>
                        </a:moveTo>
                        <a:cubicBezTo>
                          <a:pt x="373307" y="560133"/>
                          <a:pt x="373307" y="560133"/>
                          <a:pt x="373307" y="560133"/>
                        </a:cubicBezTo>
                        <a:cubicBezTo>
                          <a:pt x="373307" y="560133"/>
                          <a:pt x="373307" y="560133"/>
                          <a:pt x="373307" y="560133"/>
                        </a:cubicBezTo>
                        <a:cubicBezTo>
                          <a:pt x="373307" y="560133"/>
                          <a:pt x="373307" y="560133"/>
                          <a:pt x="373307" y="560133"/>
                        </a:cubicBezTo>
                        <a:close/>
                        <a:moveTo>
                          <a:pt x="318744" y="282484"/>
                        </a:moveTo>
                        <a:lnTo>
                          <a:pt x="319089" y="284556"/>
                        </a:lnTo>
                        <a:cubicBezTo>
                          <a:pt x="314600" y="286628"/>
                          <a:pt x="310801" y="289390"/>
                          <a:pt x="307002" y="292153"/>
                        </a:cubicBezTo>
                        <a:cubicBezTo>
                          <a:pt x="307002" y="297333"/>
                          <a:pt x="309074" y="302858"/>
                          <a:pt x="312873" y="307693"/>
                        </a:cubicBezTo>
                        <a:cubicBezTo>
                          <a:pt x="314600" y="309765"/>
                          <a:pt x="316326" y="311492"/>
                          <a:pt x="318744" y="313218"/>
                        </a:cubicBezTo>
                        <a:lnTo>
                          <a:pt x="325651" y="310110"/>
                        </a:lnTo>
                        <a:lnTo>
                          <a:pt x="324960" y="280412"/>
                        </a:lnTo>
                        <a:lnTo>
                          <a:pt x="322542" y="280757"/>
                        </a:lnTo>
                        <a:lnTo>
                          <a:pt x="323233" y="277304"/>
                        </a:lnTo>
                        <a:lnTo>
                          <a:pt x="324614" y="274886"/>
                        </a:lnTo>
                        <a:lnTo>
                          <a:pt x="324614" y="271778"/>
                        </a:lnTo>
                        <a:lnTo>
                          <a:pt x="323233" y="272814"/>
                        </a:lnTo>
                        <a:lnTo>
                          <a:pt x="320125" y="277649"/>
                        </a:lnTo>
                        <a:lnTo>
                          <a:pt x="318744" y="282484"/>
                        </a:lnTo>
                        <a:close/>
                        <a:moveTo>
                          <a:pt x="319089" y="291462"/>
                        </a:moveTo>
                        <a:lnTo>
                          <a:pt x="318744" y="290426"/>
                        </a:lnTo>
                        <a:cubicBezTo>
                          <a:pt x="318744" y="290426"/>
                          <a:pt x="319089" y="290426"/>
                          <a:pt x="319089" y="290081"/>
                        </a:cubicBezTo>
                        <a:lnTo>
                          <a:pt x="319089" y="291462"/>
                        </a:lnTo>
                        <a:close/>
                        <a:moveTo>
                          <a:pt x="185099" y="188898"/>
                        </a:moveTo>
                        <a:cubicBezTo>
                          <a:pt x="185445" y="186826"/>
                          <a:pt x="185790" y="184754"/>
                          <a:pt x="186135" y="183027"/>
                        </a:cubicBezTo>
                        <a:lnTo>
                          <a:pt x="183373" y="180265"/>
                        </a:lnTo>
                        <a:cubicBezTo>
                          <a:pt x="181301" y="180610"/>
                          <a:pt x="179229" y="180955"/>
                          <a:pt x="177157" y="180955"/>
                        </a:cubicBezTo>
                        <a:lnTo>
                          <a:pt x="185099" y="188898"/>
                        </a:lnTo>
                        <a:close/>
                        <a:moveTo>
                          <a:pt x="298024" y="374343"/>
                        </a:moveTo>
                        <a:cubicBezTo>
                          <a:pt x="296642" y="373652"/>
                          <a:pt x="295261" y="373307"/>
                          <a:pt x="293880" y="372616"/>
                        </a:cubicBezTo>
                        <a:lnTo>
                          <a:pt x="294225" y="376415"/>
                        </a:lnTo>
                        <a:lnTo>
                          <a:pt x="298024" y="374343"/>
                        </a:lnTo>
                        <a:close/>
                        <a:moveTo>
                          <a:pt x="293534" y="372616"/>
                        </a:moveTo>
                        <a:cubicBezTo>
                          <a:pt x="292498" y="372271"/>
                          <a:pt x="291462" y="371925"/>
                          <a:pt x="290772" y="371580"/>
                        </a:cubicBezTo>
                        <a:lnTo>
                          <a:pt x="290426" y="377796"/>
                        </a:lnTo>
                        <a:lnTo>
                          <a:pt x="293534" y="372616"/>
                        </a:lnTo>
                        <a:close/>
                        <a:moveTo>
                          <a:pt x="542866" y="378141"/>
                        </a:moveTo>
                        <a:lnTo>
                          <a:pt x="533887" y="381249"/>
                        </a:lnTo>
                        <a:lnTo>
                          <a:pt x="536305" y="384703"/>
                        </a:lnTo>
                        <a:lnTo>
                          <a:pt x="542866" y="385393"/>
                        </a:lnTo>
                        <a:lnTo>
                          <a:pt x="542866" y="378141"/>
                        </a:lnTo>
                        <a:close/>
                        <a:moveTo>
                          <a:pt x="675129" y="212726"/>
                        </a:moveTo>
                        <a:cubicBezTo>
                          <a:pt x="657517" y="170941"/>
                          <a:pt x="631962" y="133299"/>
                          <a:pt x="599846" y="101183"/>
                        </a:cubicBezTo>
                        <a:cubicBezTo>
                          <a:pt x="567730" y="69067"/>
                          <a:pt x="530088" y="43512"/>
                          <a:pt x="488303" y="25900"/>
                        </a:cubicBezTo>
                        <a:cubicBezTo>
                          <a:pt x="455151" y="11741"/>
                          <a:pt x="420618" y="3108"/>
                          <a:pt x="384703" y="0"/>
                        </a:cubicBezTo>
                        <a:cubicBezTo>
                          <a:pt x="384357" y="1727"/>
                          <a:pt x="384357" y="3453"/>
                          <a:pt x="384012" y="4835"/>
                        </a:cubicBezTo>
                        <a:cubicBezTo>
                          <a:pt x="419236" y="7943"/>
                          <a:pt x="453424" y="16576"/>
                          <a:pt x="486231" y="30389"/>
                        </a:cubicBezTo>
                        <a:cubicBezTo>
                          <a:pt x="526981" y="47656"/>
                          <a:pt x="563931" y="72520"/>
                          <a:pt x="595357" y="103946"/>
                        </a:cubicBezTo>
                        <a:lnTo>
                          <a:pt x="554953" y="144350"/>
                        </a:lnTo>
                        <a:lnTo>
                          <a:pt x="554953" y="141587"/>
                        </a:lnTo>
                        <a:lnTo>
                          <a:pt x="551499" y="141932"/>
                        </a:lnTo>
                        <a:lnTo>
                          <a:pt x="547355" y="139860"/>
                        </a:lnTo>
                        <a:lnTo>
                          <a:pt x="541485" y="138134"/>
                        </a:lnTo>
                        <a:lnTo>
                          <a:pt x="549773" y="136752"/>
                        </a:lnTo>
                        <a:lnTo>
                          <a:pt x="548046" y="134335"/>
                        </a:lnTo>
                        <a:lnTo>
                          <a:pt x="543557" y="134335"/>
                        </a:lnTo>
                        <a:lnTo>
                          <a:pt x="544938" y="130536"/>
                        </a:lnTo>
                        <a:lnTo>
                          <a:pt x="540794" y="120522"/>
                        </a:lnTo>
                        <a:lnTo>
                          <a:pt x="530088" y="107399"/>
                        </a:lnTo>
                        <a:lnTo>
                          <a:pt x="519728" y="100838"/>
                        </a:lnTo>
                        <a:lnTo>
                          <a:pt x="514203" y="97384"/>
                        </a:lnTo>
                        <a:lnTo>
                          <a:pt x="510059" y="98420"/>
                        </a:lnTo>
                        <a:lnTo>
                          <a:pt x="510059" y="95658"/>
                        </a:lnTo>
                        <a:lnTo>
                          <a:pt x="500044" y="91168"/>
                        </a:lnTo>
                        <a:lnTo>
                          <a:pt x="496246" y="94967"/>
                        </a:lnTo>
                        <a:cubicBezTo>
                          <a:pt x="503498" y="107399"/>
                          <a:pt x="507296" y="120176"/>
                          <a:pt x="507987" y="131572"/>
                        </a:cubicBezTo>
                        <a:cubicBezTo>
                          <a:pt x="508332" y="140206"/>
                          <a:pt x="507987" y="148839"/>
                          <a:pt x="506951" y="156782"/>
                        </a:cubicBezTo>
                        <a:lnTo>
                          <a:pt x="510404" y="154710"/>
                        </a:lnTo>
                        <a:lnTo>
                          <a:pt x="521110" y="174049"/>
                        </a:lnTo>
                        <a:lnTo>
                          <a:pt x="513858" y="174739"/>
                        </a:lnTo>
                        <a:lnTo>
                          <a:pt x="519038" y="180265"/>
                        </a:lnTo>
                        <a:lnTo>
                          <a:pt x="506606" y="192697"/>
                        </a:lnTo>
                        <a:lnTo>
                          <a:pt x="500390" y="184754"/>
                        </a:lnTo>
                        <a:lnTo>
                          <a:pt x="501080" y="178883"/>
                        </a:lnTo>
                        <a:cubicBezTo>
                          <a:pt x="499354" y="183027"/>
                          <a:pt x="497282" y="186826"/>
                          <a:pt x="495210" y="190625"/>
                        </a:cubicBezTo>
                        <a:lnTo>
                          <a:pt x="495900" y="192351"/>
                        </a:lnTo>
                        <a:lnTo>
                          <a:pt x="503843" y="193387"/>
                        </a:lnTo>
                        <a:lnTo>
                          <a:pt x="504534" y="195114"/>
                        </a:lnTo>
                        <a:lnTo>
                          <a:pt x="500735" y="198913"/>
                        </a:lnTo>
                        <a:cubicBezTo>
                          <a:pt x="498663" y="196841"/>
                          <a:pt x="496246" y="194769"/>
                          <a:pt x="494174" y="192697"/>
                        </a:cubicBezTo>
                        <a:cubicBezTo>
                          <a:pt x="493138" y="194078"/>
                          <a:pt x="492447" y="195459"/>
                          <a:pt x="491411" y="196841"/>
                        </a:cubicBezTo>
                        <a:cubicBezTo>
                          <a:pt x="493483" y="198567"/>
                          <a:pt x="495555" y="200639"/>
                          <a:pt x="497282" y="202366"/>
                        </a:cubicBezTo>
                        <a:lnTo>
                          <a:pt x="451698" y="247950"/>
                        </a:lnTo>
                        <a:cubicBezTo>
                          <a:pt x="447899" y="244152"/>
                          <a:pt x="444100" y="240698"/>
                          <a:pt x="439956" y="237590"/>
                        </a:cubicBezTo>
                        <a:cubicBezTo>
                          <a:pt x="438230" y="238281"/>
                          <a:pt x="436503" y="238971"/>
                          <a:pt x="434776" y="240007"/>
                        </a:cubicBezTo>
                        <a:cubicBezTo>
                          <a:pt x="439611" y="243461"/>
                          <a:pt x="444100" y="247605"/>
                          <a:pt x="448244" y="251749"/>
                        </a:cubicBezTo>
                        <a:lnTo>
                          <a:pt x="442374" y="257620"/>
                        </a:lnTo>
                        <a:lnTo>
                          <a:pt x="442374" y="257620"/>
                        </a:lnTo>
                        <a:lnTo>
                          <a:pt x="443410" y="254512"/>
                        </a:lnTo>
                        <a:lnTo>
                          <a:pt x="438920" y="255893"/>
                        </a:lnTo>
                        <a:lnTo>
                          <a:pt x="434085" y="255202"/>
                        </a:lnTo>
                        <a:lnTo>
                          <a:pt x="434085" y="251404"/>
                        </a:lnTo>
                        <a:lnTo>
                          <a:pt x="428905" y="254512"/>
                        </a:lnTo>
                        <a:lnTo>
                          <a:pt x="423380" y="259692"/>
                        </a:lnTo>
                        <a:lnTo>
                          <a:pt x="426143" y="261418"/>
                        </a:lnTo>
                        <a:lnTo>
                          <a:pt x="431668" y="257965"/>
                        </a:lnTo>
                        <a:lnTo>
                          <a:pt x="437194" y="260037"/>
                        </a:lnTo>
                        <a:lnTo>
                          <a:pt x="437194" y="261073"/>
                        </a:lnTo>
                        <a:lnTo>
                          <a:pt x="440992" y="260037"/>
                        </a:lnTo>
                        <a:lnTo>
                          <a:pt x="428215" y="272814"/>
                        </a:lnTo>
                        <a:lnTo>
                          <a:pt x="413020" y="275922"/>
                        </a:lnTo>
                        <a:lnTo>
                          <a:pt x="408876" y="281448"/>
                        </a:lnTo>
                        <a:lnTo>
                          <a:pt x="406113" y="283520"/>
                        </a:lnTo>
                        <a:lnTo>
                          <a:pt x="405768" y="286282"/>
                        </a:lnTo>
                        <a:lnTo>
                          <a:pt x="408185" y="285937"/>
                        </a:lnTo>
                        <a:lnTo>
                          <a:pt x="410603" y="288009"/>
                        </a:lnTo>
                        <a:lnTo>
                          <a:pt x="410258" y="291117"/>
                        </a:lnTo>
                        <a:lnTo>
                          <a:pt x="409221" y="292153"/>
                        </a:lnTo>
                        <a:lnTo>
                          <a:pt x="405423" y="291462"/>
                        </a:lnTo>
                        <a:lnTo>
                          <a:pt x="396789" y="292844"/>
                        </a:lnTo>
                        <a:cubicBezTo>
                          <a:pt x="395063" y="291462"/>
                          <a:pt x="393336" y="290426"/>
                          <a:pt x="391609" y="289390"/>
                        </a:cubicBezTo>
                        <a:lnTo>
                          <a:pt x="390919" y="288700"/>
                        </a:lnTo>
                        <a:lnTo>
                          <a:pt x="388501" y="287664"/>
                        </a:lnTo>
                        <a:cubicBezTo>
                          <a:pt x="385393" y="285937"/>
                          <a:pt x="382285" y="284556"/>
                          <a:pt x="379177" y="283174"/>
                        </a:cubicBezTo>
                        <a:lnTo>
                          <a:pt x="378832" y="301822"/>
                        </a:lnTo>
                        <a:cubicBezTo>
                          <a:pt x="378832" y="307693"/>
                          <a:pt x="378487" y="313218"/>
                          <a:pt x="378487" y="318744"/>
                        </a:cubicBezTo>
                        <a:lnTo>
                          <a:pt x="380559" y="317708"/>
                        </a:lnTo>
                        <a:lnTo>
                          <a:pt x="382285" y="319434"/>
                        </a:lnTo>
                        <a:lnTo>
                          <a:pt x="378487" y="323233"/>
                        </a:lnTo>
                        <a:cubicBezTo>
                          <a:pt x="378487" y="325650"/>
                          <a:pt x="378487" y="328068"/>
                          <a:pt x="378487" y="330140"/>
                        </a:cubicBezTo>
                        <a:lnTo>
                          <a:pt x="385739" y="322888"/>
                        </a:lnTo>
                        <a:lnTo>
                          <a:pt x="384357" y="328068"/>
                        </a:lnTo>
                        <a:lnTo>
                          <a:pt x="386429" y="328758"/>
                        </a:lnTo>
                        <a:lnTo>
                          <a:pt x="387811" y="336701"/>
                        </a:lnTo>
                        <a:lnTo>
                          <a:pt x="391955" y="340845"/>
                        </a:lnTo>
                        <a:lnTo>
                          <a:pt x="382285" y="335665"/>
                        </a:lnTo>
                        <a:lnTo>
                          <a:pt x="381595" y="339464"/>
                        </a:lnTo>
                        <a:cubicBezTo>
                          <a:pt x="394372" y="344644"/>
                          <a:pt x="411639" y="352241"/>
                          <a:pt x="425798" y="362947"/>
                        </a:cubicBezTo>
                        <a:cubicBezTo>
                          <a:pt x="447208" y="378832"/>
                          <a:pt x="458259" y="401279"/>
                          <a:pt x="455151" y="422344"/>
                        </a:cubicBezTo>
                        <a:cubicBezTo>
                          <a:pt x="453079" y="437539"/>
                          <a:pt x="444100" y="450661"/>
                          <a:pt x="429596" y="460331"/>
                        </a:cubicBezTo>
                        <a:lnTo>
                          <a:pt x="429941" y="462058"/>
                        </a:lnTo>
                        <a:lnTo>
                          <a:pt x="427179" y="465511"/>
                        </a:lnTo>
                        <a:lnTo>
                          <a:pt x="421999" y="466202"/>
                        </a:lnTo>
                        <a:lnTo>
                          <a:pt x="419927" y="469310"/>
                        </a:lnTo>
                        <a:lnTo>
                          <a:pt x="409912" y="473454"/>
                        </a:lnTo>
                        <a:lnTo>
                          <a:pt x="400933" y="473108"/>
                        </a:lnTo>
                        <a:lnTo>
                          <a:pt x="398171" y="476907"/>
                        </a:lnTo>
                        <a:lnTo>
                          <a:pt x="399897" y="479670"/>
                        </a:lnTo>
                        <a:lnTo>
                          <a:pt x="399897" y="479670"/>
                        </a:lnTo>
                        <a:cubicBezTo>
                          <a:pt x="398516" y="480015"/>
                          <a:pt x="397480" y="480706"/>
                          <a:pt x="396099" y="481051"/>
                        </a:cubicBezTo>
                        <a:lnTo>
                          <a:pt x="389883" y="481742"/>
                        </a:lnTo>
                        <a:lnTo>
                          <a:pt x="388156" y="478979"/>
                        </a:lnTo>
                        <a:lnTo>
                          <a:pt x="380904" y="480015"/>
                        </a:lnTo>
                        <a:lnTo>
                          <a:pt x="380904" y="480015"/>
                        </a:lnTo>
                        <a:cubicBezTo>
                          <a:pt x="379523" y="480360"/>
                          <a:pt x="378141" y="481051"/>
                          <a:pt x="377105" y="481396"/>
                        </a:cubicBezTo>
                        <a:lnTo>
                          <a:pt x="377105" y="486576"/>
                        </a:lnTo>
                        <a:cubicBezTo>
                          <a:pt x="377105" y="487958"/>
                          <a:pt x="376760" y="499699"/>
                          <a:pt x="376415" y="515930"/>
                        </a:cubicBezTo>
                        <a:cubicBezTo>
                          <a:pt x="399552" y="527671"/>
                          <a:pt x="428215" y="546665"/>
                          <a:pt x="427179" y="597083"/>
                        </a:cubicBezTo>
                        <a:cubicBezTo>
                          <a:pt x="427179" y="597083"/>
                          <a:pt x="426488" y="606407"/>
                          <a:pt x="424071" y="612969"/>
                        </a:cubicBezTo>
                        <a:lnTo>
                          <a:pt x="424071" y="612969"/>
                        </a:lnTo>
                        <a:lnTo>
                          <a:pt x="434085" y="615731"/>
                        </a:lnTo>
                        <a:cubicBezTo>
                          <a:pt x="414401" y="621602"/>
                          <a:pt x="394027" y="625401"/>
                          <a:pt x="373307" y="627127"/>
                        </a:cubicBezTo>
                        <a:cubicBezTo>
                          <a:pt x="373307" y="628854"/>
                          <a:pt x="373307" y="630581"/>
                          <a:pt x="373307" y="631962"/>
                        </a:cubicBezTo>
                        <a:cubicBezTo>
                          <a:pt x="395408" y="630581"/>
                          <a:pt x="416819" y="626437"/>
                          <a:pt x="437539" y="619875"/>
                        </a:cubicBezTo>
                        <a:lnTo>
                          <a:pt x="442028" y="621257"/>
                        </a:lnTo>
                        <a:lnTo>
                          <a:pt x="446518" y="625055"/>
                        </a:lnTo>
                        <a:lnTo>
                          <a:pt x="452043" y="622983"/>
                        </a:lnTo>
                        <a:lnTo>
                          <a:pt x="460676" y="620911"/>
                        </a:lnTo>
                        <a:lnTo>
                          <a:pt x="464130" y="617803"/>
                        </a:lnTo>
                        <a:lnTo>
                          <a:pt x="473799" y="613659"/>
                        </a:lnTo>
                        <a:lnTo>
                          <a:pt x="483468" y="606753"/>
                        </a:lnTo>
                        <a:lnTo>
                          <a:pt x="494519" y="595702"/>
                        </a:lnTo>
                        <a:lnTo>
                          <a:pt x="495210" y="594321"/>
                        </a:lnTo>
                        <a:cubicBezTo>
                          <a:pt x="514894" y="582925"/>
                          <a:pt x="533196" y="568766"/>
                          <a:pt x="549773" y="552880"/>
                        </a:cubicBezTo>
                        <a:lnTo>
                          <a:pt x="595357" y="598465"/>
                        </a:lnTo>
                        <a:cubicBezTo>
                          <a:pt x="564277" y="628854"/>
                          <a:pt x="528016" y="653027"/>
                          <a:pt x="487958" y="669949"/>
                        </a:cubicBezTo>
                        <a:cubicBezTo>
                          <a:pt x="445136" y="687906"/>
                          <a:pt x="399897" y="697230"/>
                          <a:pt x="352932" y="697230"/>
                        </a:cubicBezTo>
                        <a:cubicBezTo>
                          <a:pt x="306312" y="697230"/>
                          <a:pt x="260728" y="687906"/>
                          <a:pt x="217906" y="669949"/>
                        </a:cubicBezTo>
                        <a:cubicBezTo>
                          <a:pt x="177847" y="653027"/>
                          <a:pt x="141587" y="628854"/>
                          <a:pt x="110507" y="598119"/>
                        </a:cubicBezTo>
                        <a:lnTo>
                          <a:pt x="156091" y="552535"/>
                        </a:lnTo>
                        <a:cubicBezTo>
                          <a:pt x="181301" y="577054"/>
                          <a:pt x="210654" y="596738"/>
                          <a:pt x="243116" y="610551"/>
                        </a:cubicBezTo>
                        <a:cubicBezTo>
                          <a:pt x="272124" y="622983"/>
                          <a:pt x="302858" y="629890"/>
                          <a:pt x="334284" y="631962"/>
                        </a:cubicBezTo>
                        <a:cubicBezTo>
                          <a:pt x="334284" y="630235"/>
                          <a:pt x="334284" y="628854"/>
                          <a:pt x="334284" y="627127"/>
                        </a:cubicBezTo>
                        <a:cubicBezTo>
                          <a:pt x="268670" y="622638"/>
                          <a:pt x="207201" y="595357"/>
                          <a:pt x="159545" y="549082"/>
                        </a:cubicBezTo>
                        <a:lnTo>
                          <a:pt x="169214" y="539412"/>
                        </a:lnTo>
                        <a:lnTo>
                          <a:pt x="177502" y="546665"/>
                        </a:lnTo>
                        <a:lnTo>
                          <a:pt x="194769" y="545283"/>
                        </a:lnTo>
                        <a:lnTo>
                          <a:pt x="201675" y="538376"/>
                        </a:lnTo>
                        <a:lnTo>
                          <a:pt x="210999" y="538722"/>
                        </a:lnTo>
                        <a:lnTo>
                          <a:pt x="219633" y="539758"/>
                        </a:lnTo>
                        <a:lnTo>
                          <a:pt x="224122" y="536304"/>
                        </a:lnTo>
                        <a:lnTo>
                          <a:pt x="223777" y="532160"/>
                        </a:lnTo>
                        <a:lnTo>
                          <a:pt x="218942" y="526635"/>
                        </a:lnTo>
                        <a:lnTo>
                          <a:pt x="213071" y="515239"/>
                        </a:lnTo>
                        <a:lnTo>
                          <a:pt x="207201" y="512822"/>
                        </a:lnTo>
                        <a:lnTo>
                          <a:pt x="203402" y="505570"/>
                        </a:lnTo>
                        <a:lnTo>
                          <a:pt x="205819" y="503152"/>
                        </a:lnTo>
                        <a:cubicBezTo>
                          <a:pt x="240698" y="536650"/>
                          <a:pt x="284901" y="557025"/>
                          <a:pt x="332557" y="561514"/>
                        </a:cubicBezTo>
                        <a:cubicBezTo>
                          <a:pt x="332557" y="559787"/>
                          <a:pt x="332557" y="558061"/>
                          <a:pt x="332557" y="556679"/>
                        </a:cubicBezTo>
                        <a:cubicBezTo>
                          <a:pt x="286282" y="552190"/>
                          <a:pt x="243461" y="532160"/>
                          <a:pt x="209618" y="499699"/>
                        </a:cubicBezTo>
                        <a:lnTo>
                          <a:pt x="255202" y="454115"/>
                        </a:lnTo>
                        <a:cubicBezTo>
                          <a:pt x="267289" y="465511"/>
                          <a:pt x="281102" y="474835"/>
                          <a:pt x="296642" y="481742"/>
                        </a:cubicBezTo>
                        <a:cubicBezTo>
                          <a:pt x="296988" y="480015"/>
                          <a:pt x="297333" y="478634"/>
                          <a:pt x="298024" y="476907"/>
                        </a:cubicBezTo>
                        <a:cubicBezTo>
                          <a:pt x="283520" y="470346"/>
                          <a:pt x="270052" y="461712"/>
                          <a:pt x="258656" y="450661"/>
                        </a:cubicBezTo>
                        <a:lnTo>
                          <a:pt x="304585" y="404732"/>
                        </a:lnTo>
                        <a:cubicBezTo>
                          <a:pt x="311837" y="411293"/>
                          <a:pt x="320471" y="416128"/>
                          <a:pt x="329794" y="419581"/>
                        </a:cubicBezTo>
                        <a:lnTo>
                          <a:pt x="329794" y="414401"/>
                        </a:lnTo>
                        <a:cubicBezTo>
                          <a:pt x="321852" y="411293"/>
                          <a:pt x="314600" y="406804"/>
                          <a:pt x="308384" y="401279"/>
                        </a:cubicBezTo>
                        <a:lnTo>
                          <a:pt x="311492" y="398171"/>
                        </a:lnTo>
                        <a:lnTo>
                          <a:pt x="313218" y="398171"/>
                        </a:lnTo>
                        <a:lnTo>
                          <a:pt x="315981" y="395408"/>
                        </a:lnTo>
                        <a:lnTo>
                          <a:pt x="322197" y="396099"/>
                        </a:lnTo>
                        <a:lnTo>
                          <a:pt x="325651" y="394027"/>
                        </a:lnTo>
                        <a:lnTo>
                          <a:pt x="329794" y="393681"/>
                        </a:lnTo>
                        <a:lnTo>
                          <a:pt x="329794" y="385393"/>
                        </a:lnTo>
                        <a:lnTo>
                          <a:pt x="315636" y="380904"/>
                        </a:lnTo>
                        <a:lnTo>
                          <a:pt x="315291" y="381249"/>
                        </a:lnTo>
                        <a:lnTo>
                          <a:pt x="309420" y="382285"/>
                        </a:lnTo>
                        <a:lnTo>
                          <a:pt x="305276" y="388156"/>
                        </a:lnTo>
                        <a:lnTo>
                          <a:pt x="303549" y="395408"/>
                        </a:lnTo>
                        <a:lnTo>
                          <a:pt x="303549" y="395753"/>
                        </a:lnTo>
                        <a:cubicBezTo>
                          <a:pt x="297678" y="389537"/>
                          <a:pt x="293189" y="381940"/>
                          <a:pt x="290426" y="373652"/>
                        </a:cubicBezTo>
                        <a:lnTo>
                          <a:pt x="290772" y="371580"/>
                        </a:lnTo>
                        <a:cubicBezTo>
                          <a:pt x="286628" y="369508"/>
                          <a:pt x="282829" y="367781"/>
                          <a:pt x="279030" y="365364"/>
                        </a:cubicBezTo>
                        <a:lnTo>
                          <a:pt x="275922" y="367091"/>
                        </a:lnTo>
                        <a:lnTo>
                          <a:pt x="272469" y="365019"/>
                        </a:lnTo>
                        <a:lnTo>
                          <a:pt x="267289" y="367091"/>
                        </a:lnTo>
                        <a:lnTo>
                          <a:pt x="264526" y="364673"/>
                        </a:lnTo>
                        <a:lnTo>
                          <a:pt x="267634" y="361565"/>
                        </a:lnTo>
                        <a:lnTo>
                          <a:pt x="271778" y="360875"/>
                        </a:lnTo>
                        <a:cubicBezTo>
                          <a:pt x="257274" y="350169"/>
                          <a:pt x="248641" y="336356"/>
                          <a:pt x="244152" y="318053"/>
                        </a:cubicBezTo>
                        <a:cubicBezTo>
                          <a:pt x="241389" y="307002"/>
                          <a:pt x="240698" y="296297"/>
                          <a:pt x="241389" y="286282"/>
                        </a:cubicBezTo>
                        <a:lnTo>
                          <a:pt x="234827" y="288700"/>
                        </a:lnTo>
                        <a:lnTo>
                          <a:pt x="230684" y="289045"/>
                        </a:lnTo>
                        <a:cubicBezTo>
                          <a:pt x="234827" y="280757"/>
                          <a:pt x="240007" y="272814"/>
                          <a:pt x="245878" y="265217"/>
                        </a:cubicBezTo>
                        <a:cubicBezTo>
                          <a:pt x="247950" y="259346"/>
                          <a:pt x="250713" y="254166"/>
                          <a:pt x="254166" y="248986"/>
                        </a:cubicBezTo>
                        <a:cubicBezTo>
                          <a:pt x="254166" y="248986"/>
                          <a:pt x="253821" y="249332"/>
                          <a:pt x="253821" y="249332"/>
                        </a:cubicBezTo>
                        <a:lnTo>
                          <a:pt x="208237" y="203747"/>
                        </a:lnTo>
                        <a:cubicBezTo>
                          <a:pt x="240007" y="172322"/>
                          <a:pt x="280412" y="152293"/>
                          <a:pt x="324269" y="146076"/>
                        </a:cubicBezTo>
                        <a:cubicBezTo>
                          <a:pt x="324269" y="144350"/>
                          <a:pt x="324269" y="142968"/>
                          <a:pt x="324269" y="141242"/>
                        </a:cubicBezTo>
                        <a:cubicBezTo>
                          <a:pt x="279376" y="147458"/>
                          <a:pt x="237936" y="167833"/>
                          <a:pt x="205129" y="200639"/>
                        </a:cubicBezTo>
                        <a:lnTo>
                          <a:pt x="194078" y="189589"/>
                        </a:lnTo>
                        <a:cubicBezTo>
                          <a:pt x="194078" y="189589"/>
                          <a:pt x="194078" y="189589"/>
                          <a:pt x="194078" y="189589"/>
                        </a:cubicBezTo>
                        <a:cubicBezTo>
                          <a:pt x="193042" y="191315"/>
                          <a:pt x="192351" y="193042"/>
                          <a:pt x="192006" y="194423"/>
                        </a:cubicBezTo>
                        <a:lnTo>
                          <a:pt x="201675" y="204093"/>
                        </a:lnTo>
                        <a:cubicBezTo>
                          <a:pt x="163689" y="243461"/>
                          <a:pt x="142623" y="295261"/>
                          <a:pt x="142278" y="350514"/>
                        </a:cubicBezTo>
                        <a:lnTo>
                          <a:pt x="77010" y="350514"/>
                        </a:lnTo>
                        <a:cubicBezTo>
                          <a:pt x="77010" y="277994"/>
                          <a:pt x="104982" y="209618"/>
                          <a:pt x="155401" y="157818"/>
                        </a:cubicBezTo>
                        <a:lnTo>
                          <a:pt x="173358" y="175775"/>
                        </a:lnTo>
                        <a:cubicBezTo>
                          <a:pt x="174739" y="175775"/>
                          <a:pt x="176121" y="176121"/>
                          <a:pt x="177502" y="175775"/>
                        </a:cubicBezTo>
                        <a:cubicBezTo>
                          <a:pt x="178538" y="175775"/>
                          <a:pt x="179229" y="175430"/>
                          <a:pt x="179919" y="175430"/>
                        </a:cubicBezTo>
                        <a:lnTo>
                          <a:pt x="158854" y="154365"/>
                        </a:lnTo>
                        <a:cubicBezTo>
                          <a:pt x="173013" y="140206"/>
                          <a:pt x="188553" y="127774"/>
                          <a:pt x="205129" y="117414"/>
                        </a:cubicBezTo>
                        <a:cubicBezTo>
                          <a:pt x="206165" y="114651"/>
                          <a:pt x="207201" y="111888"/>
                          <a:pt x="208927" y="109126"/>
                        </a:cubicBezTo>
                        <a:cubicBezTo>
                          <a:pt x="189589" y="120867"/>
                          <a:pt x="171631" y="134680"/>
                          <a:pt x="155401" y="150911"/>
                        </a:cubicBezTo>
                        <a:lnTo>
                          <a:pt x="107054" y="103946"/>
                        </a:lnTo>
                        <a:cubicBezTo>
                          <a:pt x="138824" y="72520"/>
                          <a:pt x="175430" y="47656"/>
                          <a:pt x="216525" y="30389"/>
                        </a:cubicBezTo>
                        <a:cubicBezTo>
                          <a:pt x="248986" y="16576"/>
                          <a:pt x="283174" y="7943"/>
                          <a:pt x="318053" y="4835"/>
                        </a:cubicBezTo>
                        <a:lnTo>
                          <a:pt x="317362" y="0"/>
                        </a:lnTo>
                        <a:cubicBezTo>
                          <a:pt x="281793" y="3453"/>
                          <a:pt x="247260" y="12087"/>
                          <a:pt x="214453" y="25900"/>
                        </a:cubicBezTo>
                        <a:cubicBezTo>
                          <a:pt x="172667" y="43512"/>
                          <a:pt x="135026" y="69067"/>
                          <a:pt x="102910" y="101183"/>
                        </a:cubicBezTo>
                        <a:cubicBezTo>
                          <a:pt x="70794" y="133299"/>
                          <a:pt x="45239" y="170941"/>
                          <a:pt x="27627" y="212726"/>
                        </a:cubicBezTo>
                        <a:cubicBezTo>
                          <a:pt x="9324" y="255893"/>
                          <a:pt x="0" y="302168"/>
                          <a:pt x="0" y="349479"/>
                        </a:cubicBezTo>
                        <a:cubicBezTo>
                          <a:pt x="0" y="396789"/>
                          <a:pt x="9324" y="443064"/>
                          <a:pt x="27627" y="486231"/>
                        </a:cubicBezTo>
                        <a:cubicBezTo>
                          <a:pt x="45239" y="528016"/>
                          <a:pt x="70794" y="565658"/>
                          <a:pt x="102910" y="597774"/>
                        </a:cubicBezTo>
                        <a:cubicBezTo>
                          <a:pt x="135026" y="629890"/>
                          <a:pt x="172667" y="655445"/>
                          <a:pt x="214453" y="673057"/>
                        </a:cubicBezTo>
                        <a:cubicBezTo>
                          <a:pt x="257620" y="691360"/>
                          <a:pt x="303894" y="700684"/>
                          <a:pt x="351205" y="700684"/>
                        </a:cubicBezTo>
                        <a:cubicBezTo>
                          <a:pt x="398516" y="700684"/>
                          <a:pt x="444791" y="691360"/>
                          <a:pt x="487958" y="673057"/>
                        </a:cubicBezTo>
                        <a:cubicBezTo>
                          <a:pt x="529743" y="655445"/>
                          <a:pt x="567385" y="629890"/>
                          <a:pt x="599501" y="597774"/>
                        </a:cubicBezTo>
                        <a:cubicBezTo>
                          <a:pt x="631617" y="565658"/>
                          <a:pt x="657172" y="528016"/>
                          <a:pt x="674784" y="486231"/>
                        </a:cubicBezTo>
                        <a:cubicBezTo>
                          <a:pt x="693086" y="443064"/>
                          <a:pt x="702410" y="396789"/>
                          <a:pt x="702410" y="349479"/>
                        </a:cubicBezTo>
                        <a:cubicBezTo>
                          <a:pt x="702756" y="302168"/>
                          <a:pt x="693432" y="256238"/>
                          <a:pt x="675129" y="212726"/>
                        </a:cubicBezTo>
                        <a:close/>
                        <a:moveTo>
                          <a:pt x="154365" y="544938"/>
                        </a:moveTo>
                        <a:cubicBezTo>
                          <a:pt x="149530" y="540103"/>
                          <a:pt x="145040" y="534923"/>
                          <a:pt x="140551" y="529743"/>
                        </a:cubicBezTo>
                        <a:lnTo>
                          <a:pt x="144695" y="531470"/>
                        </a:lnTo>
                        <a:lnTo>
                          <a:pt x="148839" y="529052"/>
                        </a:lnTo>
                        <a:lnTo>
                          <a:pt x="160235" y="536304"/>
                        </a:lnTo>
                        <a:lnTo>
                          <a:pt x="162307" y="536995"/>
                        </a:lnTo>
                        <a:lnTo>
                          <a:pt x="154365" y="544938"/>
                        </a:lnTo>
                        <a:close/>
                        <a:moveTo>
                          <a:pt x="161962" y="389883"/>
                        </a:moveTo>
                        <a:lnTo>
                          <a:pt x="154710" y="391609"/>
                        </a:lnTo>
                        <a:lnTo>
                          <a:pt x="151602" y="388501"/>
                        </a:lnTo>
                        <a:lnTo>
                          <a:pt x="149530" y="387120"/>
                        </a:lnTo>
                        <a:lnTo>
                          <a:pt x="147458" y="384703"/>
                        </a:lnTo>
                        <a:cubicBezTo>
                          <a:pt x="145731" y="374688"/>
                          <a:pt x="144695" y="364328"/>
                          <a:pt x="144695" y="353968"/>
                        </a:cubicBezTo>
                        <a:lnTo>
                          <a:pt x="172322" y="353968"/>
                        </a:lnTo>
                        <a:lnTo>
                          <a:pt x="171977" y="355349"/>
                        </a:lnTo>
                        <a:lnTo>
                          <a:pt x="168178" y="361911"/>
                        </a:lnTo>
                        <a:lnTo>
                          <a:pt x="165761" y="362256"/>
                        </a:lnTo>
                        <a:lnTo>
                          <a:pt x="161271" y="377105"/>
                        </a:lnTo>
                        <a:lnTo>
                          <a:pt x="165415" y="383667"/>
                        </a:lnTo>
                        <a:lnTo>
                          <a:pt x="161962" y="389883"/>
                        </a:lnTo>
                        <a:close/>
                        <a:moveTo>
                          <a:pt x="182337" y="482432"/>
                        </a:moveTo>
                        <a:lnTo>
                          <a:pt x="181646" y="480706"/>
                        </a:lnTo>
                        <a:lnTo>
                          <a:pt x="185099" y="481396"/>
                        </a:lnTo>
                        <a:cubicBezTo>
                          <a:pt x="185790" y="482087"/>
                          <a:pt x="186481" y="483123"/>
                          <a:pt x="187171" y="484159"/>
                        </a:cubicBezTo>
                        <a:lnTo>
                          <a:pt x="182337" y="482432"/>
                        </a:lnTo>
                        <a:close/>
                        <a:moveTo>
                          <a:pt x="199603" y="499699"/>
                        </a:moveTo>
                        <a:lnTo>
                          <a:pt x="196841" y="494519"/>
                        </a:lnTo>
                        <a:cubicBezTo>
                          <a:pt x="198222" y="495900"/>
                          <a:pt x="199258" y="497282"/>
                          <a:pt x="200639" y="498663"/>
                        </a:cubicBezTo>
                        <a:lnTo>
                          <a:pt x="199603" y="499699"/>
                        </a:lnTo>
                        <a:close/>
                        <a:moveTo>
                          <a:pt x="204093" y="495210"/>
                        </a:moveTo>
                        <a:cubicBezTo>
                          <a:pt x="199949" y="491066"/>
                          <a:pt x="196150" y="486922"/>
                          <a:pt x="192697" y="482432"/>
                        </a:cubicBezTo>
                        <a:lnTo>
                          <a:pt x="192697" y="482432"/>
                        </a:lnTo>
                        <a:lnTo>
                          <a:pt x="194769" y="475180"/>
                        </a:lnTo>
                        <a:lnTo>
                          <a:pt x="194423" y="466892"/>
                        </a:lnTo>
                        <a:lnTo>
                          <a:pt x="187862" y="455496"/>
                        </a:lnTo>
                        <a:lnTo>
                          <a:pt x="187862" y="443755"/>
                        </a:lnTo>
                        <a:lnTo>
                          <a:pt x="185445" y="436157"/>
                        </a:lnTo>
                        <a:lnTo>
                          <a:pt x="187171" y="433049"/>
                        </a:lnTo>
                        <a:lnTo>
                          <a:pt x="180265" y="420617"/>
                        </a:lnTo>
                        <a:lnTo>
                          <a:pt x="180955" y="416128"/>
                        </a:lnTo>
                        <a:lnTo>
                          <a:pt x="177157" y="408876"/>
                        </a:lnTo>
                        <a:lnTo>
                          <a:pt x="173358" y="407840"/>
                        </a:lnTo>
                        <a:lnTo>
                          <a:pt x="179574" y="406804"/>
                        </a:lnTo>
                        <a:lnTo>
                          <a:pt x="177847" y="404387"/>
                        </a:lnTo>
                        <a:lnTo>
                          <a:pt x="173703" y="395408"/>
                        </a:lnTo>
                        <a:lnTo>
                          <a:pt x="166451" y="393336"/>
                        </a:lnTo>
                        <a:lnTo>
                          <a:pt x="168178" y="387465"/>
                        </a:lnTo>
                        <a:lnTo>
                          <a:pt x="165415" y="378141"/>
                        </a:lnTo>
                        <a:lnTo>
                          <a:pt x="168869" y="370199"/>
                        </a:lnTo>
                        <a:lnTo>
                          <a:pt x="177502" y="369508"/>
                        </a:lnTo>
                        <a:lnTo>
                          <a:pt x="179919" y="365364"/>
                        </a:lnTo>
                        <a:lnTo>
                          <a:pt x="178883" y="355694"/>
                        </a:lnTo>
                        <a:lnTo>
                          <a:pt x="184409" y="355694"/>
                        </a:lnTo>
                        <a:lnTo>
                          <a:pt x="187862" y="356731"/>
                        </a:lnTo>
                        <a:lnTo>
                          <a:pt x="192006" y="358802"/>
                        </a:lnTo>
                        <a:lnTo>
                          <a:pt x="192006" y="355694"/>
                        </a:lnTo>
                        <a:lnTo>
                          <a:pt x="209273" y="355694"/>
                        </a:lnTo>
                        <a:cubicBezTo>
                          <a:pt x="209273" y="360184"/>
                          <a:pt x="209618" y="364328"/>
                          <a:pt x="210309" y="368817"/>
                        </a:cubicBezTo>
                        <a:lnTo>
                          <a:pt x="210309" y="369163"/>
                        </a:lnTo>
                        <a:lnTo>
                          <a:pt x="206510" y="368817"/>
                        </a:lnTo>
                        <a:lnTo>
                          <a:pt x="200985" y="375033"/>
                        </a:lnTo>
                        <a:lnTo>
                          <a:pt x="205819" y="376069"/>
                        </a:lnTo>
                        <a:lnTo>
                          <a:pt x="210999" y="372961"/>
                        </a:lnTo>
                        <a:cubicBezTo>
                          <a:pt x="215489" y="403351"/>
                          <a:pt x="229647" y="430287"/>
                          <a:pt x="250367" y="451352"/>
                        </a:cubicBezTo>
                        <a:lnTo>
                          <a:pt x="204093" y="495210"/>
                        </a:lnTo>
                        <a:close/>
                        <a:moveTo>
                          <a:pt x="184754" y="343953"/>
                        </a:moveTo>
                        <a:lnTo>
                          <a:pt x="186481" y="332557"/>
                        </a:lnTo>
                        <a:lnTo>
                          <a:pt x="195805" y="327722"/>
                        </a:lnTo>
                        <a:lnTo>
                          <a:pt x="206855" y="330485"/>
                        </a:lnTo>
                        <a:lnTo>
                          <a:pt x="209273" y="334629"/>
                        </a:lnTo>
                        <a:cubicBezTo>
                          <a:pt x="208582" y="339464"/>
                          <a:pt x="208582" y="344298"/>
                          <a:pt x="208582" y="349133"/>
                        </a:cubicBezTo>
                        <a:lnTo>
                          <a:pt x="191315" y="349133"/>
                        </a:lnTo>
                        <a:lnTo>
                          <a:pt x="191315" y="347752"/>
                        </a:lnTo>
                        <a:lnTo>
                          <a:pt x="184754" y="343953"/>
                        </a:lnTo>
                        <a:close/>
                        <a:moveTo>
                          <a:pt x="233791" y="379177"/>
                        </a:moveTo>
                        <a:lnTo>
                          <a:pt x="240353" y="381940"/>
                        </a:lnTo>
                        <a:lnTo>
                          <a:pt x="244842" y="387465"/>
                        </a:lnTo>
                        <a:lnTo>
                          <a:pt x="246914" y="386084"/>
                        </a:lnTo>
                        <a:lnTo>
                          <a:pt x="254512" y="390919"/>
                        </a:lnTo>
                        <a:lnTo>
                          <a:pt x="257274" y="394372"/>
                        </a:lnTo>
                        <a:lnTo>
                          <a:pt x="252094" y="392300"/>
                        </a:lnTo>
                        <a:lnTo>
                          <a:pt x="251058" y="394372"/>
                        </a:lnTo>
                        <a:lnTo>
                          <a:pt x="255547" y="396789"/>
                        </a:lnTo>
                        <a:lnTo>
                          <a:pt x="260382" y="400588"/>
                        </a:lnTo>
                        <a:lnTo>
                          <a:pt x="260382" y="398171"/>
                        </a:lnTo>
                        <a:lnTo>
                          <a:pt x="259346" y="394372"/>
                        </a:lnTo>
                        <a:lnTo>
                          <a:pt x="261418" y="390919"/>
                        </a:lnTo>
                        <a:lnTo>
                          <a:pt x="263836" y="389537"/>
                        </a:lnTo>
                        <a:lnTo>
                          <a:pt x="259001" y="383667"/>
                        </a:lnTo>
                        <a:lnTo>
                          <a:pt x="264526" y="386429"/>
                        </a:lnTo>
                        <a:lnTo>
                          <a:pt x="267980" y="390919"/>
                        </a:lnTo>
                        <a:lnTo>
                          <a:pt x="270397" y="397135"/>
                        </a:lnTo>
                        <a:lnTo>
                          <a:pt x="275232" y="398171"/>
                        </a:lnTo>
                        <a:lnTo>
                          <a:pt x="264872" y="399897"/>
                        </a:lnTo>
                        <a:lnTo>
                          <a:pt x="268670" y="408185"/>
                        </a:lnTo>
                        <a:lnTo>
                          <a:pt x="272124" y="408531"/>
                        </a:lnTo>
                        <a:lnTo>
                          <a:pt x="272814" y="405077"/>
                        </a:lnTo>
                        <a:lnTo>
                          <a:pt x="271778" y="400933"/>
                        </a:lnTo>
                        <a:lnTo>
                          <a:pt x="276268" y="400588"/>
                        </a:lnTo>
                        <a:lnTo>
                          <a:pt x="279721" y="394717"/>
                        </a:lnTo>
                        <a:lnTo>
                          <a:pt x="281102" y="386084"/>
                        </a:lnTo>
                        <a:lnTo>
                          <a:pt x="283520" y="385048"/>
                        </a:lnTo>
                        <a:lnTo>
                          <a:pt x="285592" y="381595"/>
                        </a:lnTo>
                        <a:cubicBezTo>
                          <a:pt x="289045" y="388156"/>
                          <a:pt x="293189" y="394372"/>
                          <a:pt x="298369" y="399897"/>
                        </a:cubicBezTo>
                        <a:lnTo>
                          <a:pt x="253130" y="445827"/>
                        </a:lnTo>
                        <a:cubicBezTo>
                          <a:pt x="233101" y="425452"/>
                          <a:pt x="219287" y="398861"/>
                          <a:pt x="215144" y="368817"/>
                        </a:cubicBezTo>
                        <a:lnTo>
                          <a:pt x="217906" y="369163"/>
                        </a:lnTo>
                        <a:lnTo>
                          <a:pt x="226540" y="377796"/>
                        </a:lnTo>
                        <a:lnTo>
                          <a:pt x="233791" y="379177"/>
                        </a:lnTo>
                        <a:close/>
                        <a:moveTo>
                          <a:pt x="225158" y="294916"/>
                        </a:moveTo>
                        <a:cubicBezTo>
                          <a:pt x="225504" y="293880"/>
                          <a:pt x="225849" y="293189"/>
                          <a:pt x="226194" y="292153"/>
                        </a:cubicBezTo>
                        <a:lnTo>
                          <a:pt x="227575" y="292153"/>
                        </a:lnTo>
                        <a:lnTo>
                          <a:pt x="226194" y="294916"/>
                        </a:lnTo>
                        <a:lnTo>
                          <a:pt x="225158" y="294916"/>
                        </a:lnTo>
                        <a:close/>
                        <a:moveTo>
                          <a:pt x="202366" y="206165"/>
                        </a:moveTo>
                        <a:lnTo>
                          <a:pt x="247950" y="251749"/>
                        </a:lnTo>
                        <a:cubicBezTo>
                          <a:pt x="237590" y="262800"/>
                          <a:pt x="228611" y="275577"/>
                          <a:pt x="222050" y="289736"/>
                        </a:cubicBezTo>
                        <a:lnTo>
                          <a:pt x="219633" y="289390"/>
                        </a:lnTo>
                        <a:lnTo>
                          <a:pt x="221705" y="286628"/>
                        </a:lnTo>
                        <a:lnTo>
                          <a:pt x="216525" y="291117"/>
                        </a:lnTo>
                        <a:lnTo>
                          <a:pt x="212381" y="293880"/>
                        </a:lnTo>
                        <a:lnTo>
                          <a:pt x="211345" y="292153"/>
                        </a:lnTo>
                        <a:lnTo>
                          <a:pt x="204093" y="294916"/>
                        </a:lnTo>
                        <a:lnTo>
                          <a:pt x="204438" y="297678"/>
                        </a:lnTo>
                        <a:lnTo>
                          <a:pt x="208237" y="295261"/>
                        </a:lnTo>
                        <a:lnTo>
                          <a:pt x="214798" y="294916"/>
                        </a:lnTo>
                        <a:lnTo>
                          <a:pt x="220669" y="293189"/>
                        </a:lnTo>
                        <a:cubicBezTo>
                          <a:pt x="220324" y="293880"/>
                          <a:pt x="219978" y="294570"/>
                          <a:pt x="219633" y="295261"/>
                        </a:cubicBezTo>
                        <a:lnTo>
                          <a:pt x="212035" y="300786"/>
                        </a:lnTo>
                        <a:lnTo>
                          <a:pt x="210309" y="299060"/>
                        </a:lnTo>
                        <a:lnTo>
                          <a:pt x="201330" y="305621"/>
                        </a:lnTo>
                        <a:lnTo>
                          <a:pt x="193042" y="304240"/>
                        </a:lnTo>
                        <a:lnTo>
                          <a:pt x="187862" y="310456"/>
                        </a:lnTo>
                        <a:lnTo>
                          <a:pt x="179919" y="328413"/>
                        </a:lnTo>
                        <a:lnTo>
                          <a:pt x="181301" y="333248"/>
                        </a:lnTo>
                        <a:lnTo>
                          <a:pt x="174739" y="341881"/>
                        </a:lnTo>
                        <a:lnTo>
                          <a:pt x="173703" y="348442"/>
                        </a:lnTo>
                        <a:lnTo>
                          <a:pt x="173703" y="348788"/>
                        </a:lnTo>
                        <a:lnTo>
                          <a:pt x="144695" y="348788"/>
                        </a:lnTo>
                        <a:cubicBezTo>
                          <a:pt x="144350" y="295261"/>
                          <a:pt x="165070" y="244842"/>
                          <a:pt x="202366" y="206165"/>
                        </a:cubicBezTo>
                        <a:close/>
                        <a:moveTo>
                          <a:pt x="139515" y="353968"/>
                        </a:moveTo>
                        <a:cubicBezTo>
                          <a:pt x="139860" y="363982"/>
                          <a:pt x="140551" y="373652"/>
                          <a:pt x="142278" y="383321"/>
                        </a:cubicBezTo>
                        <a:lnTo>
                          <a:pt x="138824" y="381595"/>
                        </a:lnTo>
                        <a:lnTo>
                          <a:pt x="138824" y="386084"/>
                        </a:lnTo>
                        <a:lnTo>
                          <a:pt x="136407" y="385048"/>
                        </a:lnTo>
                        <a:lnTo>
                          <a:pt x="134335" y="381595"/>
                        </a:lnTo>
                        <a:lnTo>
                          <a:pt x="129500" y="383667"/>
                        </a:lnTo>
                        <a:lnTo>
                          <a:pt x="128810" y="387811"/>
                        </a:lnTo>
                        <a:lnTo>
                          <a:pt x="117759" y="405077"/>
                        </a:lnTo>
                        <a:lnTo>
                          <a:pt x="114651" y="405768"/>
                        </a:lnTo>
                        <a:lnTo>
                          <a:pt x="113270" y="434431"/>
                        </a:lnTo>
                        <a:lnTo>
                          <a:pt x="105327" y="438229"/>
                        </a:lnTo>
                        <a:lnTo>
                          <a:pt x="102910" y="437193"/>
                        </a:lnTo>
                        <a:lnTo>
                          <a:pt x="99111" y="438920"/>
                        </a:lnTo>
                        <a:lnTo>
                          <a:pt x="90132" y="438229"/>
                        </a:lnTo>
                        <a:lnTo>
                          <a:pt x="89096" y="437884"/>
                        </a:lnTo>
                        <a:cubicBezTo>
                          <a:pt x="80118" y="411293"/>
                          <a:pt x="75283" y="382976"/>
                          <a:pt x="74938" y="353968"/>
                        </a:cubicBezTo>
                        <a:lnTo>
                          <a:pt x="139515" y="353968"/>
                        </a:lnTo>
                        <a:close/>
                        <a:moveTo>
                          <a:pt x="31771" y="214798"/>
                        </a:moveTo>
                        <a:cubicBezTo>
                          <a:pt x="48692" y="174739"/>
                          <a:pt x="72866" y="138824"/>
                          <a:pt x="103255" y="107399"/>
                        </a:cubicBezTo>
                        <a:lnTo>
                          <a:pt x="148839" y="152983"/>
                        </a:lnTo>
                        <a:cubicBezTo>
                          <a:pt x="124320" y="178193"/>
                          <a:pt x="104637" y="207546"/>
                          <a:pt x="91168" y="240007"/>
                        </a:cubicBezTo>
                        <a:cubicBezTo>
                          <a:pt x="76664" y="274541"/>
                          <a:pt x="69067" y="311492"/>
                          <a:pt x="69067" y="349133"/>
                        </a:cubicBezTo>
                        <a:lnTo>
                          <a:pt x="4835" y="349133"/>
                        </a:lnTo>
                        <a:cubicBezTo>
                          <a:pt x="4835" y="302513"/>
                          <a:pt x="13813" y="257274"/>
                          <a:pt x="31771" y="214798"/>
                        </a:cubicBezTo>
                        <a:close/>
                        <a:moveTo>
                          <a:pt x="31771" y="484504"/>
                        </a:moveTo>
                        <a:cubicBezTo>
                          <a:pt x="14159" y="443064"/>
                          <a:pt x="5180" y="399207"/>
                          <a:pt x="4490" y="353968"/>
                        </a:cubicBezTo>
                        <a:lnTo>
                          <a:pt x="69067" y="353968"/>
                        </a:lnTo>
                        <a:cubicBezTo>
                          <a:pt x="69412" y="382631"/>
                          <a:pt x="74247" y="410257"/>
                          <a:pt x="82880" y="437193"/>
                        </a:cubicBezTo>
                        <a:lnTo>
                          <a:pt x="78046" y="440301"/>
                        </a:lnTo>
                        <a:lnTo>
                          <a:pt x="65614" y="433395"/>
                        </a:lnTo>
                        <a:lnTo>
                          <a:pt x="62851" y="436157"/>
                        </a:lnTo>
                        <a:lnTo>
                          <a:pt x="59398" y="434431"/>
                        </a:lnTo>
                        <a:lnTo>
                          <a:pt x="57326" y="436157"/>
                        </a:lnTo>
                        <a:lnTo>
                          <a:pt x="58707" y="440647"/>
                        </a:lnTo>
                        <a:lnTo>
                          <a:pt x="51455" y="440301"/>
                        </a:lnTo>
                        <a:lnTo>
                          <a:pt x="47311" y="437884"/>
                        </a:lnTo>
                        <a:lnTo>
                          <a:pt x="47656" y="434085"/>
                        </a:lnTo>
                        <a:lnTo>
                          <a:pt x="46620" y="430977"/>
                        </a:lnTo>
                        <a:lnTo>
                          <a:pt x="44548" y="430977"/>
                        </a:lnTo>
                        <a:lnTo>
                          <a:pt x="44893" y="434431"/>
                        </a:lnTo>
                        <a:lnTo>
                          <a:pt x="44548" y="436503"/>
                        </a:lnTo>
                        <a:lnTo>
                          <a:pt x="42822" y="435812"/>
                        </a:lnTo>
                        <a:lnTo>
                          <a:pt x="37642" y="438229"/>
                        </a:lnTo>
                        <a:lnTo>
                          <a:pt x="41095" y="440992"/>
                        </a:lnTo>
                        <a:lnTo>
                          <a:pt x="36606" y="439956"/>
                        </a:lnTo>
                        <a:lnTo>
                          <a:pt x="34188" y="442373"/>
                        </a:lnTo>
                        <a:lnTo>
                          <a:pt x="36606" y="443409"/>
                        </a:lnTo>
                        <a:lnTo>
                          <a:pt x="33497" y="443409"/>
                        </a:lnTo>
                        <a:lnTo>
                          <a:pt x="33497" y="448589"/>
                        </a:lnTo>
                        <a:lnTo>
                          <a:pt x="34879" y="451352"/>
                        </a:lnTo>
                        <a:lnTo>
                          <a:pt x="36606" y="452733"/>
                        </a:lnTo>
                        <a:lnTo>
                          <a:pt x="33843" y="452733"/>
                        </a:lnTo>
                        <a:lnTo>
                          <a:pt x="35224" y="457223"/>
                        </a:lnTo>
                        <a:lnTo>
                          <a:pt x="37987" y="458259"/>
                        </a:lnTo>
                        <a:lnTo>
                          <a:pt x="39023" y="459986"/>
                        </a:lnTo>
                        <a:lnTo>
                          <a:pt x="40750" y="463094"/>
                        </a:lnTo>
                        <a:lnTo>
                          <a:pt x="41786" y="465856"/>
                        </a:lnTo>
                        <a:lnTo>
                          <a:pt x="35570" y="462058"/>
                        </a:lnTo>
                        <a:lnTo>
                          <a:pt x="37987" y="468619"/>
                        </a:lnTo>
                        <a:lnTo>
                          <a:pt x="33843" y="459640"/>
                        </a:lnTo>
                        <a:lnTo>
                          <a:pt x="33843" y="465511"/>
                        </a:lnTo>
                        <a:lnTo>
                          <a:pt x="37642" y="474490"/>
                        </a:lnTo>
                        <a:lnTo>
                          <a:pt x="40750" y="482087"/>
                        </a:lnTo>
                        <a:lnTo>
                          <a:pt x="50419" y="501426"/>
                        </a:lnTo>
                        <a:lnTo>
                          <a:pt x="49383" y="497627"/>
                        </a:lnTo>
                        <a:lnTo>
                          <a:pt x="41786" y="478979"/>
                        </a:lnTo>
                        <a:lnTo>
                          <a:pt x="41786" y="472072"/>
                        </a:lnTo>
                        <a:lnTo>
                          <a:pt x="45584" y="465856"/>
                        </a:lnTo>
                        <a:lnTo>
                          <a:pt x="58016" y="481051"/>
                        </a:lnTo>
                        <a:lnTo>
                          <a:pt x="59743" y="479670"/>
                        </a:lnTo>
                        <a:lnTo>
                          <a:pt x="57671" y="470346"/>
                        </a:lnTo>
                        <a:lnTo>
                          <a:pt x="60088" y="472072"/>
                        </a:lnTo>
                        <a:lnTo>
                          <a:pt x="63887" y="478634"/>
                        </a:lnTo>
                        <a:lnTo>
                          <a:pt x="70103" y="480360"/>
                        </a:lnTo>
                        <a:lnTo>
                          <a:pt x="72866" y="484504"/>
                        </a:lnTo>
                        <a:lnTo>
                          <a:pt x="75283" y="484850"/>
                        </a:lnTo>
                        <a:lnTo>
                          <a:pt x="73211" y="479670"/>
                        </a:lnTo>
                        <a:lnTo>
                          <a:pt x="75283" y="476907"/>
                        </a:lnTo>
                        <a:lnTo>
                          <a:pt x="77355" y="484159"/>
                        </a:lnTo>
                        <a:lnTo>
                          <a:pt x="81844" y="491411"/>
                        </a:lnTo>
                        <a:lnTo>
                          <a:pt x="85988" y="490720"/>
                        </a:lnTo>
                        <a:lnTo>
                          <a:pt x="97039" y="509714"/>
                        </a:lnTo>
                        <a:lnTo>
                          <a:pt x="103255" y="511440"/>
                        </a:lnTo>
                        <a:lnTo>
                          <a:pt x="104982" y="503843"/>
                        </a:lnTo>
                        <a:lnTo>
                          <a:pt x="107399" y="506951"/>
                        </a:lnTo>
                        <a:lnTo>
                          <a:pt x="116723" y="520764"/>
                        </a:lnTo>
                        <a:lnTo>
                          <a:pt x="128464" y="523872"/>
                        </a:lnTo>
                        <a:cubicBezTo>
                          <a:pt x="135026" y="532160"/>
                          <a:pt x="142278" y="540448"/>
                          <a:pt x="149875" y="548046"/>
                        </a:cubicBezTo>
                        <a:lnTo>
                          <a:pt x="104291" y="593630"/>
                        </a:lnTo>
                        <a:cubicBezTo>
                          <a:pt x="73902" y="562205"/>
                          <a:pt x="49383" y="525254"/>
                          <a:pt x="31771" y="484504"/>
                        </a:cubicBezTo>
                        <a:close/>
                        <a:moveTo>
                          <a:pt x="598810" y="107399"/>
                        </a:moveTo>
                        <a:cubicBezTo>
                          <a:pt x="629545" y="138479"/>
                          <a:pt x="653718" y="174739"/>
                          <a:pt x="670640" y="214798"/>
                        </a:cubicBezTo>
                        <a:cubicBezTo>
                          <a:pt x="688597" y="257274"/>
                          <a:pt x="697921" y="302513"/>
                          <a:pt x="697921" y="349133"/>
                        </a:cubicBezTo>
                        <a:lnTo>
                          <a:pt x="633343" y="349133"/>
                        </a:lnTo>
                        <a:cubicBezTo>
                          <a:pt x="633343" y="311146"/>
                          <a:pt x="625746" y="274541"/>
                          <a:pt x="611242" y="240007"/>
                        </a:cubicBezTo>
                        <a:cubicBezTo>
                          <a:pt x="609861" y="236554"/>
                          <a:pt x="608479" y="233446"/>
                          <a:pt x="606753" y="229993"/>
                        </a:cubicBezTo>
                        <a:lnTo>
                          <a:pt x="608479" y="226539"/>
                        </a:lnTo>
                        <a:lnTo>
                          <a:pt x="612278" y="228957"/>
                        </a:lnTo>
                        <a:lnTo>
                          <a:pt x="613659" y="224813"/>
                        </a:lnTo>
                        <a:lnTo>
                          <a:pt x="591903" y="189589"/>
                        </a:lnTo>
                        <a:lnTo>
                          <a:pt x="587414" y="188207"/>
                        </a:lnTo>
                        <a:lnTo>
                          <a:pt x="555643" y="151602"/>
                        </a:lnTo>
                        <a:lnTo>
                          <a:pt x="555643" y="150911"/>
                        </a:lnTo>
                        <a:lnTo>
                          <a:pt x="598810" y="107399"/>
                        </a:lnTo>
                        <a:close/>
                        <a:moveTo>
                          <a:pt x="503843" y="202366"/>
                        </a:moveTo>
                        <a:lnTo>
                          <a:pt x="509368" y="208582"/>
                        </a:lnTo>
                        <a:lnTo>
                          <a:pt x="512131" y="199603"/>
                        </a:lnTo>
                        <a:lnTo>
                          <a:pt x="507642" y="198913"/>
                        </a:lnTo>
                        <a:lnTo>
                          <a:pt x="507642" y="198567"/>
                        </a:lnTo>
                        <a:lnTo>
                          <a:pt x="521800" y="184409"/>
                        </a:lnTo>
                        <a:lnTo>
                          <a:pt x="531125" y="194078"/>
                        </a:lnTo>
                        <a:lnTo>
                          <a:pt x="540103" y="193387"/>
                        </a:lnTo>
                        <a:lnTo>
                          <a:pt x="543211" y="198222"/>
                        </a:lnTo>
                        <a:lnTo>
                          <a:pt x="544247" y="205819"/>
                        </a:lnTo>
                        <a:lnTo>
                          <a:pt x="562205" y="216525"/>
                        </a:lnTo>
                        <a:lnTo>
                          <a:pt x="567039" y="215834"/>
                        </a:lnTo>
                        <a:lnTo>
                          <a:pt x="579126" y="229302"/>
                        </a:lnTo>
                        <a:lnTo>
                          <a:pt x="581889" y="236209"/>
                        </a:lnTo>
                        <a:lnTo>
                          <a:pt x="590177" y="244842"/>
                        </a:lnTo>
                        <a:lnTo>
                          <a:pt x="599846" y="244497"/>
                        </a:lnTo>
                        <a:lnTo>
                          <a:pt x="603990" y="235518"/>
                        </a:lnTo>
                        <a:cubicBezTo>
                          <a:pt x="619875" y="270742"/>
                          <a:pt x="628509" y="309074"/>
                          <a:pt x="628509" y="348788"/>
                        </a:cubicBezTo>
                        <a:lnTo>
                          <a:pt x="563241" y="348788"/>
                        </a:lnTo>
                        <a:cubicBezTo>
                          <a:pt x="563241" y="336356"/>
                          <a:pt x="562205" y="324269"/>
                          <a:pt x="559787" y="312182"/>
                        </a:cubicBezTo>
                        <a:lnTo>
                          <a:pt x="562895" y="307693"/>
                        </a:lnTo>
                        <a:lnTo>
                          <a:pt x="564622" y="307693"/>
                        </a:lnTo>
                        <a:lnTo>
                          <a:pt x="568075" y="292498"/>
                        </a:lnTo>
                        <a:lnTo>
                          <a:pt x="565313" y="291808"/>
                        </a:lnTo>
                        <a:lnTo>
                          <a:pt x="566003" y="289045"/>
                        </a:lnTo>
                        <a:lnTo>
                          <a:pt x="559442" y="289390"/>
                        </a:lnTo>
                        <a:lnTo>
                          <a:pt x="558061" y="287664"/>
                        </a:lnTo>
                        <a:lnTo>
                          <a:pt x="556679" y="290426"/>
                        </a:lnTo>
                        <a:lnTo>
                          <a:pt x="560478" y="293534"/>
                        </a:lnTo>
                        <a:lnTo>
                          <a:pt x="557715" y="294570"/>
                        </a:lnTo>
                        <a:lnTo>
                          <a:pt x="556679" y="297333"/>
                        </a:lnTo>
                        <a:cubicBezTo>
                          <a:pt x="554953" y="291117"/>
                          <a:pt x="553226" y="284901"/>
                          <a:pt x="551154" y="278685"/>
                        </a:cubicBezTo>
                        <a:lnTo>
                          <a:pt x="554953" y="273160"/>
                        </a:lnTo>
                        <a:lnTo>
                          <a:pt x="553917" y="266598"/>
                        </a:lnTo>
                        <a:lnTo>
                          <a:pt x="550808" y="265908"/>
                        </a:lnTo>
                        <a:lnTo>
                          <a:pt x="549427" y="258655"/>
                        </a:lnTo>
                        <a:lnTo>
                          <a:pt x="551499" y="256929"/>
                        </a:lnTo>
                        <a:lnTo>
                          <a:pt x="548046" y="252094"/>
                        </a:lnTo>
                        <a:lnTo>
                          <a:pt x="541830" y="252785"/>
                        </a:lnTo>
                        <a:lnTo>
                          <a:pt x="539758" y="251404"/>
                        </a:lnTo>
                        <a:cubicBezTo>
                          <a:pt x="538377" y="248641"/>
                          <a:pt x="536995" y="246224"/>
                          <a:pt x="535614" y="243806"/>
                        </a:cubicBezTo>
                        <a:lnTo>
                          <a:pt x="541830" y="243806"/>
                        </a:lnTo>
                        <a:lnTo>
                          <a:pt x="540448" y="240698"/>
                        </a:lnTo>
                        <a:lnTo>
                          <a:pt x="544592" y="239317"/>
                        </a:lnTo>
                        <a:lnTo>
                          <a:pt x="544592" y="236209"/>
                        </a:lnTo>
                        <a:lnTo>
                          <a:pt x="541830" y="235863"/>
                        </a:lnTo>
                        <a:lnTo>
                          <a:pt x="537686" y="238971"/>
                        </a:lnTo>
                        <a:lnTo>
                          <a:pt x="536305" y="237590"/>
                        </a:lnTo>
                        <a:lnTo>
                          <a:pt x="539758" y="232065"/>
                        </a:lnTo>
                        <a:lnTo>
                          <a:pt x="536995" y="229993"/>
                        </a:lnTo>
                        <a:lnTo>
                          <a:pt x="533542" y="235173"/>
                        </a:lnTo>
                        <a:lnTo>
                          <a:pt x="529052" y="233101"/>
                        </a:lnTo>
                        <a:cubicBezTo>
                          <a:pt x="525599" y="227921"/>
                          <a:pt x="521800" y="222741"/>
                          <a:pt x="518002" y="217906"/>
                        </a:cubicBezTo>
                        <a:lnTo>
                          <a:pt x="518002" y="216525"/>
                        </a:lnTo>
                        <a:lnTo>
                          <a:pt x="517311" y="217215"/>
                        </a:lnTo>
                        <a:cubicBezTo>
                          <a:pt x="512822" y="212726"/>
                          <a:pt x="508332" y="207546"/>
                          <a:pt x="503843" y="202366"/>
                        </a:cubicBezTo>
                        <a:lnTo>
                          <a:pt x="503843" y="202366"/>
                        </a:lnTo>
                        <a:close/>
                        <a:moveTo>
                          <a:pt x="519728" y="329449"/>
                        </a:moveTo>
                        <a:lnTo>
                          <a:pt x="528707" y="323578"/>
                        </a:lnTo>
                        <a:lnTo>
                          <a:pt x="539758" y="322542"/>
                        </a:lnTo>
                        <a:lnTo>
                          <a:pt x="542521" y="316326"/>
                        </a:lnTo>
                        <a:lnTo>
                          <a:pt x="545974" y="314254"/>
                        </a:lnTo>
                        <a:lnTo>
                          <a:pt x="550808" y="305966"/>
                        </a:lnTo>
                        <a:lnTo>
                          <a:pt x="551845" y="301477"/>
                        </a:lnTo>
                        <a:cubicBezTo>
                          <a:pt x="552190" y="303204"/>
                          <a:pt x="552535" y="304585"/>
                          <a:pt x="552881" y="306312"/>
                        </a:cubicBezTo>
                        <a:lnTo>
                          <a:pt x="550808" y="311492"/>
                        </a:lnTo>
                        <a:lnTo>
                          <a:pt x="551499" y="312873"/>
                        </a:lnTo>
                        <a:lnTo>
                          <a:pt x="548737" y="318053"/>
                        </a:lnTo>
                        <a:lnTo>
                          <a:pt x="549082" y="320816"/>
                        </a:lnTo>
                        <a:lnTo>
                          <a:pt x="543902" y="328068"/>
                        </a:lnTo>
                        <a:lnTo>
                          <a:pt x="544938" y="332557"/>
                        </a:lnTo>
                        <a:lnTo>
                          <a:pt x="547010" y="332902"/>
                        </a:lnTo>
                        <a:lnTo>
                          <a:pt x="552190" y="324614"/>
                        </a:lnTo>
                        <a:lnTo>
                          <a:pt x="552190" y="319780"/>
                        </a:lnTo>
                        <a:lnTo>
                          <a:pt x="554953" y="319089"/>
                        </a:lnTo>
                        <a:lnTo>
                          <a:pt x="555298" y="318744"/>
                        </a:lnTo>
                        <a:cubicBezTo>
                          <a:pt x="556679" y="328758"/>
                          <a:pt x="557715" y="339118"/>
                          <a:pt x="557715" y="349133"/>
                        </a:cubicBezTo>
                        <a:lnTo>
                          <a:pt x="508678" y="349133"/>
                        </a:lnTo>
                        <a:lnTo>
                          <a:pt x="507296" y="348442"/>
                        </a:lnTo>
                        <a:lnTo>
                          <a:pt x="507642" y="344644"/>
                        </a:lnTo>
                        <a:lnTo>
                          <a:pt x="511786" y="342917"/>
                        </a:lnTo>
                        <a:lnTo>
                          <a:pt x="514894" y="338428"/>
                        </a:lnTo>
                        <a:lnTo>
                          <a:pt x="522836" y="337392"/>
                        </a:lnTo>
                        <a:lnTo>
                          <a:pt x="522836" y="334284"/>
                        </a:lnTo>
                        <a:lnTo>
                          <a:pt x="519728" y="329449"/>
                        </a:lnTo>
                        <a:close/>
                        <a:moveTo>
                          <a:pt x="532851" y="239662"/>
                        </a:moveTo>
                        <a:lnTo>
                          <a:pt x="532851" y="240353"/>
                        </a:lnTo>
                        <a:cubicBezTo>
                          <a:pt x="532506" y="240007"/>
                          <a:pt x="532161" y="239317"/>
                          <a:pt x="532161" y="238971"/>
                        </a:cubicBezTo>
                        <a:lnTo>
                          <a:pt x="532851" y="239662"/>
                        </a:lnTo>
                        <a:close/>
                        <a:moveTo>
                          <a:pt x="500044" y="206165"/>
                        </a:moveTo>
                        <a:cubicBezTo>
                          <a:pt x="504879" y="211345"/>
                          <a:pt x="509368" y="216525"/>
                          <a:pt x="513858" y="222050"/>
                        </a:cubicBezTo>
                        <a:lnTo>
                          <a:pt x="511095" y="223431"/>
                        </a:lnTo>
                        <a:lnTo>
                          <a:pt x="508332" y="224122"/>
                        </a:lnTo>
                        <a:lnTo>
                          <a:pt x="512822" y="225503"/>
                        </a:lnTo>
                        <a:lnTo>
                          <a:pt x="514894" y="223777"/>
                        </a:lnTo>
                        <a:cubicBezTo>
                          <a:pt x="516966" y="226539"/>
                          <a:pt x="519038" y="228957"/>
                          <a:pt x="520765" y="231719"/>
                        </a:cubicBezTo>
                        <a:lnTo>
                          <a:pt x="518692" y="231719"/>
                        </a:lnTo>
                        <a:lnTo>
                          <a:pt x="518692" y="233101"/>
                        </a:lnTo>
                        <a:lnTo>
                          <a:pt x="521110" y="233791"/>
                        </a:lnTo>
                        <a:lnTo>
                          <a:pt x="528016" y="244497"/>
                        </a:lnTo>
                        <a:lnTo>
                          <a:pt x="530088" y="245533"/>
                        </a:lnTo>
                        <a:cubicBezTo>
                          <a:pt x="530779" y="246914"/>
                          <a:pt x="531470" y="248295"/>
                          <a:pt x="532506" y="249677"/>
                        </a:cubicBezTo>
                        <a:lnTo>
                          <a:pt x="532506" y="254166"/>
                        </a:lnTo>
                        <a:lnTo>
                          <a:pt x="528016" y="259001"/>
                        </a:lnTo>
                        <a:lnTo>
                          <a:pt x="526635" y="255547"/>
                        </a:lnTo>
                        <a:lnTo>
                          <a:pt x="522836" y="254857"/>
                        </a:lnTo>
                        <a:lnTo>
                          <a:pt x="524563" y="259001"/>
                        </a:lnTo>
                        <a:lnTo>
                          <a:pt x="521800" y="261764"/>
                        </a:lnTo>
                        <a:lnTo>
                          <a:pt x="529052" y="264526"/>
                        </a:lnTo>
                        <a:lnTo>
                          <a:pt x="531815" y="268670"/>
                        </a:lnTo>
                        <a:lnTo>
                          <a:pt x="537686" y="270397"/>
                        </a:lnTo>
                        <a:lnTo>
                          <a:pt x="538031" y="273160"/>
                        </a:lnTo>
                        <a:lnTo>
                          <a:pt x="543211" y="274541"/>
                        </a:lnTo>
                        <a:lnTo>
                          <a:pt x="544247" y="282829"/>
                        </a:lnTo>
                        <a:lnTo>
                          <a:pt x="547355" y="282484"/>
                        </a:lnTo>
                        <a:cubicBezTo>
                          <a:pt x="549082" y="287664"/>
                          <a:pt x="550808" y="293189"/>
                          <a:pt x="552190" y="298369"/>
                        </a:cubicBezTo>
                        <a:lnTo>
                          <a:pt x="552190" y="298369"/>
                        </a:lnTo>
                        <a:lnTo>
                          <a:pt x="549082" y="303894"/>
                        </a:lnTo>
                        <a:lnTo>
                          <a:pt x="544592" y="306312"/>
                        </a:lnTo>
                        <a:lnTo>
                          <a:pt x="541485" y="315636"/>
                        </a:lnTo>
                        <a:lnTo>
                          <a:pt x="532851" y="320470"/>
                        </a:lnTo>
                        <a:lnTo>
                          <a:pt x="530088" y="315290"/>
                        </a:lnTo>
                        <a:lnTo>
                          <a:pt x="532851" y="302858"/>
                        </a:lnTo>
                        <a:lnTo>
                          <a:pt x="536650" y="300096"/>
                        </a:lnTo>
                        <a:lnTo>
                          <a:pt x="523527" y="290081"/>
                        </a:lnTo>
                        <a:lnTo>
                          <a:pt x="516620" y="293534"/>
                        </a:lnTo>
                        <a:lnTo>
                          <a:pt x="510404" y="306312"/>
                        </a:lnTo>
                        <a:lnTo>
                          <a:pt x="503843" y="302858"/>
                        </a:lnTo>
                        <a:lnTo>
                          <a:pt x="501771" y="297678"/>
                        </a:lnTo>
                        <a:lnTo>
                          <a:pt x="505224" y="295952"/>
                        </a:lnTo>
                        <a:lnTo>
                          <a:pt x="506951" y="298369"/>
                        </a:lnTo>
                        <a:lnTo>
                          <a:pt x="509714" y="297333"/>
                        </a:lnTo>
                        <a:lnTo>
                          <a:pt x="508678" y="293534"/>
                        </a:lnTo>
                        <a:lnTo>
                          <a:pt x="504534" y="292153"/>
                        </a:lnTo>
                        <a:lnTo>
                          <a:pt x="504879" y="294916"/>
                        </a:lnTo>
                        <a:lnTo>
                          <a:pt x="502116" y="294916"/>
                        </a:lnTo>
                        <a:lnTo>
                          <a:pt x="499008" y="290081"/>
                        </a:lnTo>
                        <a:lnTo>
                          <a:pt x="491411" y="282484"/>
                        </a:lnTo>
                        <a:lnTo>
                          <a:pt x="482778" y="276268"/>
                        </a:lnTo>
                        <a:lnTo>
                          <a:pt x="474490" y="275577"/>
                        </a:lnTo>
                        <a:lnTo>
                          <a:pt x="473799" y="276613"/>
                        </a:lnTo>
                        <a:cubicBezTo>
                          <a:pt x="468619" y="267980"/>
                          <a:pt x="462403" y="260037"/>
                          <a:pt x="455496" y="252785"/>
                        </a:cubicBezTo>
                        <a:lnTo>
                          <a:pt x="500044" y="206165"/>
                        </a:lnTo>
                        <a:close/>
                        <a:moveTo>
                          <a:pt x="447208" y="258655"/>
                        </a:moveTo>
                        <a:lnTo>
                          <a:pt x="451007" y="254857"/>
                        </a:lnTo>
                        <a:cubicBezTo>
                          <a:pt x="452388" y="256238"/>
                          <a:pt x="453770" y="257620"/>
                          <a:pt x="454806" y="259001"/>
                        </a:cubicBezTo>
                        <a:lnTo>
                          <a:pt x="450661" y="262454"/>
                        </a:lnTo>
                        <a:lnTo>
                          <a:pt x="447208" y="262109"/>
                        </a:lnTo>
                        <a:lnTo>
                          <a:pt x="445827" y="260728"/>
                        </a:lnTo>
                        <a:lnTo>
                          <a:pt x="448590" y="258655"/>
                        </a:lnTo>
                        <a:lnTo>
                          <a:pt x="447208" y="258655"/>
                        </a:lnTo>
                        <a:close/>
                        <a:moveTo>
                          <a:pt x="447554" y="289736"/>
                        </a:moveTo>
                        <a:lnTo>
                          <a:pt x="453079" y="287664"/>
                        </a:lnTo>
                        <a:lnTo>
                          <a:pt x="446863" y="283520"/>
                        </a:lnTo>
                        <a:lnTo>
                          <a:pt x="450316" y="279376"/>
                        </a:lnTo>
                        <a:lnTo>
                          <a:pt x="449626" y="276958"/>
                        </a:lnTo>
                        <a:lnTo>
                          <a:pt x="455496" y="274196"/>
                        </a:lnTo>
                        <a:lnTo>
                          <a:pt x="449971" y="267634"/>
                        </a:lnTo>
                        <a:lnTo>
                          <a:pt x="443410" y="273505"/>
                        </a:lnTo>
                        <a:lnTo>
                          <a:pt x="442374" y="277649"/>
                        </a:lnTo>
                        <a:lnTo>
                          <a:pt x="438230" y="275577"/>
                        </a:lnTo>
                        <a:lnTo>
                          <a:pt x="433740" y="276268"/>
                        </a:lnTo>
                        <a:lnTo>
                          <a:pt x="432359" y="273505"/>
                        </a:lnTo>
                        <a:lnTo>
                          <a:pt x="432359" y="273505"/>
                        </a:lnTo>
                        <a:lnTo>
                          <a:pt x="443064" y="262800"/>
                        </a:lnTo>
                        <a:lnTo>
                          <a:pt x="444100" y="263836"/>
                        </a:lnTo>
                        <a:lnTo>
                          <a:pt x="453079" y="264181"/>
                        </a:lnTo>
                        <a:lnTo>
                          <a:pt x="456187" y="260382"/>
                        </a:lnTo>
                        <a:cubicBezTo>
                          <a:pt x="460676" y="265562"/>
                          <a:pt x="464475" y="271088"/>
                          <a:pt x="468274" y="276958"/>
                        </a:cubicBezTo>
                        <a:lnTo>
                          <a:pt x="468274" y="276958"/>
                        </a:lnTo>
                        <a:lnTo>
                          <a:pt x="463784" y="286628"/>
                        </a:lnTo>
                        <a:lnTo>
                          <a:pt x="456532" y="282829"/>
                        </a:lnTo>
                        <a:lnTo>
                          <a:pt x="454460" y="283174"/>
                        </a:lnTo>
                        <a:lnTo>
                          <a:pt x="456532" y="286973"/>
                        </a:lnTo>
                        <a:lnTo>
                          <a:pt x="458950" y="288700"/>
                        </a:lnTo>
                        <a:lnTo>
                          <a:pt x="456532" y="294225"/>
                        </a:lnTo>
                        <a:lnTo>
                          <a:pt x="455496" y="291462"/>
                        </a:lnTo>
                        <a:lnTo>
                          <a:pt x="447554" y="289736"/>
                        </a:lnTo>
                        <a:close/>
                        <a:moveTo>
                          <a:pt x="488648" y="473454"/>
                        </a:moveTo>
                        <a:lnTo>
                          <a:pt x="477943" y="482087"/>
                        </a:lnTo>
                        <a:lnTo>
                          <a:pt x="476562" y="483468"/>
                        </a:lnTo>
                        <a:lnTo>
                          <a:pt x="475526" y="481742"/>
                        </a:lnTo>
                        <a:lnTo>
                          <a:pt x="470346" y="481742"/>
                        </a:lnTo>
                        <a:lnTo>
                          <a:pt x="462748" y="483468"/>
                        </a:lnTo>
                        <a:lnTo>
                          <a:pt x="455496" y="480706"/>
                        </a:lnTo>
                        <a:lnTo>
                          <a:pt x="452043" y="480706"/>
                        </a:lnTo>
                        <a:lnTo>
                          <a:pt x="446518" y="476562"/>
                        </a:lnTo>
                        <a:lnTo>
                          <a:pt x="443064" y="476907"/>
                        </a:lnTo>
                        <a:lnTo>
                          <a:pt x="439956" y="474144"/>
                        </a:lnTo>
                        <a:lnTo>
                          <a:pt x="434776" y="473799"/>
                        </a:lnTo>
                        <a:lnTo>
                          <a:pt x="432014" y="470346"/>
                        </a:lnTo>
                        <a:lnTo>
                          <a:pt x="429596" y="469310"/>
                        </a:lnTo>
                        <a:cubicBezTo>
                          <a:pt x="429596" y="469310"/>
                          <a:pt x="429941" y="468964"/>
                          <a:pt x="429941" y="468964"/>
                        </a:cubicBezTo>
                        <a:lnTo>
                          <a:pt x="433049" y="469655"/>
                        </a:lnTo>
                        <a:lnTo>
                          <a:pt x="433049" y="467928"/>
                        </a:lnTo>
                        <a:lnTo>
                          <a:pt x="440647" y="469310"/>
                        </a:lnTo>
                        <a:lnTo>
                          <a:pt x="443410" y="471036"/>
                        </a:lnTo>
                        <a:lnTo>
                          <a:pt x="451698" y="472418"/>
                        </a:lnTo>
                        <a:lnTo>
                          <a:pt x="452388" y="474490"/>
                        </a:lnTo>
                        <a:lnTo>
                          <a:pt x="458950" y="474490"/>
                        </a:lnTo>
                        <a:lnTo>
                          <a:pt x="467583" y="477252"/>
                        </a:lnTo>
                        <a:lnTo>
                          <a:pt x="470000" y="481396"/>
                        </a:lnTo>
                        <a:lnTo>
                          <a:pt x="475180" y="481051"/>
                        </a:lnTo>
                        <a:lnTo>
                          <a:pt x="478979" y="476907"/>
                        </a:lnTo>
                        <a:lnTo>
                          <a:pt x="482087" y="470346"/>
                        </a:lnTo>
                        <a:lnTo>
                          <a:pt x="486922" y="457568"/>
                        </a:lnTo>
                        <a:lnTo>
                          <a:pt x="485886" y="455151"/>
                        </a:lnTo>
                        <a:lnTo>
                          <a:pt x="488303" y="452733"/>
                        </a:lnTo>
                        <a:lnTo>
                          <a:pt x="490375" y="444791"/>
                        </a:lnTo>
                        <a:lnTo>
                          <a:pt x="488994" y="441683"/>
                        </a:lnTo>
                        <a:lnTo>
                          <a:pt x="490720" y="438920"/>
                        </a:lnTo>
                        <a:lnTo>
                          <a:pt x="488303" y="436157"/>
                        </a:lnTo>
                        <a:lnTo>
                          <a:pt x="487612" y="428215"/>
                        </a:lnTo>
                        <a:lnTo>
                          <a:pt x="482087" y="429596"/>
                        </a:lnTo>
                        <a:lnTo>
                          <a:pt x="478979" y="434085"/>
                        </a:lnTo>
                        <a:lnTo>
                          <a:pt x="474144" y="433740"/>
                        </a:lnTo>
                        <a:lnTo>
                          <a:pt x="474835" y="439611"/>
                        </a:lnTo>
                        <a:lnTo>
                          <a:pt x="471036" y="444445"/>
                        </a:lnTo>
                        <a:lnTo>
                          <a:pt x="467928" y="442719"/>
                        </a:lnTo>
                        <a:lnTo>
                          <a:pt x="465166" y="445481"/>
                        </a:lnTo>
                        <a:lnTo>
                          <a:pt x="457568" y="446172"/>
                        </a:lnTo>
                        <a:lnTo>
                          <a:pt x="457223" y="445827"/>
                        </a:lnTo>
                        <a:cubicBezTo>
                          <a:pt x="458950" y="444100"/>
                          <a:pt x="460331" y="442028"/>
                          <a:pt x="462058" y="440301"/>
                        </a:cubicBezTo>
                        <a:lnTo>
                          <a:pt x="465511" y="440301"/>
                        </a:lnTo>
                        <a:lnTo>
                          <a:pt x="469310" y="439611"/>
                        </a:lnTo>
                        <a:lnTo>
                          <a:pt x="472763" y="435812"/>
                        </a:lnTo>
                        <a:lnTo>
                          <a:pt x="473454" y="432704"/>
                        </a:lnTo>
                        <a:lnTo>
                          <a:pt x="476907" y="432704"/>
                        </a:lnTo>
                        <a:lnTo>
                          <a:pt x="483814" y="422689"/>
                        </a:lnTo>
                        <a:lnTo>
                          <a:pt x="489339" y="410948"/>
                        </a:lnTo>
                        <a:lnTo>
                          <a:pt x="503843" y="404041"/>
                        </a:lnTo>
                        <a:lnTo>
                          <a:pt x="503498" y="400243"/>
                        </a:lnTo>
                        <a:lnTo>
                          <a:pt x="501426" y="398171"/>
                        </a:lnTo>
                        <a:lnTo>
                          <a:pt x="502462" y="396789"/>
                        </a:lnTo>
                        <a:lnTo>
                          <a:pt x="506951" y="399207"/>
                        </a:lnTo>
                        <a:lnTo>
                          <a:pt x="516620" y="401279"/>
                        </a:lnTo>
                        <a:lnTo>
                          <a:pt x="524563" y="398171"/>
                        </a:lnTo>
                        <a:lnTo>
                          <a:pt x="537341" y="395408"/>
                        </a:lnTo>
                        <a:lnTo>
                          <a:pt x="534232" y="386429"/>
                        </a:lnTo>
                        <a:lnTo>
                          <a:pt x="528707" y="380904"/>
                        </a:lnTo>
                        <a:lnTo>
                          <a:pt x="521800" y="380559"/>
                        </a:lnTo>
                        <a:lnTo>
                          <a:pt x="513167" y="359493"/>
                        </a:lnTo>
                        <a:lnTo>
                          <a:pt x="511786" y="360529"/>
                        </a:lnTo>
                        <a:lnTo>
                          <a:pt x="508678" y="357767"/>
                        </a:lnTo>
                        <a:lnTo>
                          <a:pt x="511440" y="356040"/>
                        </a:lnTo>
                        <a:lnTo>
                          <a:pt x="511440" y="355349"/>
                        </a:lnTo>
                        <a:lnTo>
                          <a:pt x="559097" y="355349"/>
                        </a:lnTo>
                        <a:cubicBezTo>
                          <a:pt x="558061" y="408531"/>
                          <a:pt x="536995" y="458604"/>
                          <a:pt x="499354" y="496591"/>
                        </a:cubicBezTo>
                        <a:lnTo>
                          <a:pt x="497972" y="495210"/>
                        </a:lnTo>
                        <a:lnTo>
                          <a:pt x="498318" y="493483"/>
                        </a:lnTo>
                        <a:lnTo>
                          <a:pt x="500044" y="485195"/>
                        </a:lnTo>
                        <a:lnTo>
                          <a:pt x="498318" y="472418"/>
                        </a:lnTo>
                        <a:lnTo>
                          <a:pt x="495555" y="464820"/>
                        </a:lnTo>
                        <a:lnTo>
                          <a:pt x="493483" y="466892"/>
                        </a:lnTo>
                        <a:lnTo>
                          <a:pt x="490030" y="472072"/>
                        </a:lnTo>
                        <a:lnTo>
                          <a:pt x="490030" y="473454"/>
                        </a:lnTo>
                        <a:close/>
                        <a:moveTo>
                          <a:pt x="496246" y="586033"/>
                        </a:moveTo>
                        <a:lnTo>
                          <a:pt x="496246" y="586033"/>
                        </a:lnTo>
                        <a:lnTo>
                          <a:pt x="498663" y="581889"/>
                        </a:lnTo>
                        <a:lnTo>
                          <a:pt x="496246" y="576018"/>
                        </a:lnTo>
                        <a:lnTo>
                          <a:pt x="504879" y="568766"/>
                        </a:lnTo>
                        <a:lnTo>
                          <a:pt x="504188" y="563931"/>
                        </a:lnTo>
                        <a:lnTo>
                          <a:pt x="497972" y="560823"/>
                        </a:lnTo>
                        <a:lnTo>
                          <a:pt x="504188" y="548736"/>
                        </a:lnTo>
                        <a:lnTo>
                          <a:pt x="511440" y="536995"/>
                        </a:lnTo>
                        <a:lnTo>
                          <a:pt x="502807" y="526635"/>
                        </a:lnTo>
                        <a:lnTo>
                          <a:pt x="500044" y="527671"/>
                        </a:lnTo>
                        <a:lnTo>
                          <a:pt x="496246" y="526635"/>
                        </a:lnTo>
                        <a:lnTo>
                          <a:pt x="492792" y="518692"/>
                        </a:lnTo>
                        <a:lnTo>
                          <a:pt x="491066" y="519383"/>
                        </a:lnTo>
                        <a:lnTo>
                          <a:pt x="493138" y="511786"/>
                        </a:lnTo>
                        <a:lnTo>
                          <a:pt x="494519" y="506260"/>
                        </a:lnTo>
                        <a:cubicBezTo>
                          <a:pt x="495900" y="504879"/>
                          <a:pt x="497282" y="503843"/>
                          <a:pt x="498663" y="502462"/>
                        </a:cubicBezTo>
                        <a:lnTo>
                          <a:pt x="526981" y="530779"/>
                        </a:lnTo>
                        <a:lnTo>
                          <a:pt x="526981" y="531124"/>
                        </a:lnTo>
                        <a:lnTo>
                          <a:pt x="527326" y="531124"/>
                        </a:lnTo>
                        <a:lnTo>
                          <a:pt x="544938" y="548736"/>
                        </a:lnTo>
                        <a:cubicBezTo>
                          <a:pt x="529743" y="562895"/>
                          <a:pt x="513512" y="575327"/>
                          <a:pt x="496246" y="586033"/>
                        </a:cubicBezTo>
                        <a:close/>
                        <a:moveTo>
                          <a:pt x="542175" y="539067"/>
                        </a:moveTo>
                        <a:lnTo>
                          <a:pt x="542521" y="536650"/>
                        </a:lnTo>
                        <a:lnTo>
                          <a:pt x="545628" y="533542"/>
                        </a:lnTo>
                        <a:lnTo>
                          <a:pt x="542866" y="519038"/>
                        </a:lnTo>
                        <a:lnTo>
                          <a:pt x="543557" y="515239"/>
                        </a:lnTo>
                        <a:lnTo>
                          <a:pt x="540448" y="509023"/>
                        </a:lnTo>
                        <a:lnTo>
                          <a:pt x="538377" y="506951"/>
                        </a:lnTo>
                        <a:lnTo>
                          <a:pt x="540448" y="506606"/>
                        </a:lnTo>
                        <a:lnTo>
                          <a:pt x="537686" y="503152"/>
                        </a:lnTo>
                        <a:lnTo>
                          <a:pt x="531470" y="502807"/>
                        </a:lnTo>
                        <a:lnTo>
                          <a:pt x="531470" y="507642"/>
                        </a:lnTo>
                        <a:lnTo>
                          <a:pt x="529052" y="509714"/>
                        </a:lnTo>
                        <a:lnTo>
                          <a:pt x="530779" y="513512"/>
                        </a:lnTo>
                        <a:lnTo>
                          <a:pt x="528016" y="521110"/>
                        </a:lnTo>
                        <a:lnTo>
                          <a:pt x="525945" y="522491"/>
                        </a:lnTo>
                        <a:lnTo>
                          <a:pt x="526635" y="523872"/>
                        </a:lnTo>
                        <a:lnTo>
                          <a:pt x="501426" y="498663"/>
                        </a:lnTo>
                        <a:cubicBezTo>
                          <a:pt x="540103" y="459640"/>
                          <a:pt x="561514" y="408531"/>
                          <a:pt x="562550" y="353968"/>
                        </a:cubicBezTo>
                        <a:lnTo>
                          <a:pt x="628163" y="353968"/>
                        </a:lnTo>
                        <a:cubicBezTo>
                          <a:pt x="627128" y="426143"/>
                          <a:pt x="598810" y="493828"/>
                          <a:pt x="547701" y="544938"/>
                        </a:cubicBezTo>
                        <a:lnTo>
                          <a:pt x="542175" y="539067"/>
                        </a:lnTo>
                        <a:close/>
                        <a:moveTo>
                          <a:pt x="670640" y="484504"/>
                        </a:moveTo>
                        <a:cubicBezTo>
                          <a:pt x="653373" y="525599"/>
                          <a:pt x="628509" y="562205"/>
                          <a:pt x="597083" y="593975"/>
                        </a:cubicBezTo>
                        <a:lnTo>
                          <a:pt x="551499" y="548391"/>
                        </a:lnTo>
                        <a:cubicBezTo>
                          <a:pt x="577054" y="522491"/>
                          <a:pt x="597083" y="492792"/>
                          <a:pt x="611242" y="459640"/>
                        </a:cubicBezTo>
                        <a:cubicBezTo>
                          <a:pt x="625401" y="426143"/>
                          <a:pt x="632653" y="390573"/>
                          <a:pt x="633343" y="354313"/>
                        </a:cubicBezTo>
                        <a:lnTo>
                          <a:pt x="697576" y="354313"/>
                        </a:lnTo>
                        <a:cubicBezTo>
                          <a:pt x="696885" y="399207"/>
                          <a:pt x="687906" y="443064"/>
                          <a:pt x="670640" y="484504"/>
                        </a:cubicBezTo>
                        <a:close/>
                        <a:moveTo>
                          <a:pt x="404387" y="597774"/>
                        </a:moveTo>
                        <a:lnTo>
                          <a:pt x="404387" y="597774"/>
                        </a:lnTo>
                        <a:cubicBezTo>
                          <a:pt x="404732" y="597774"/>
                          <a:pt x="404732" y="597429"/>
                          <a:pt x="404387" y="597774"/>
                        </a:cubicBezTo>
                        <a:lnTo>
                          <a:pt x="404387" y="597774"/>
                        </a:lnTo>
                        <a:close/>
                        <a:moveTo>
                          <a:pt x="510750" y="88406"/>
                        </a:moveTo>
                        <a:lnTo>
                          <a:pt x="514548" y="91168"/>
                        </a:lnTo>
                        <a:lnTo>
                          <a:pt x="523182" y="94276"/>
                        </a:lnTo>
                        <a:lnTo>
                          <a:pt x="526290" y="99456"/>
                        </a:lnTo>
                        <a:lnTo>
                          <a:pt x="528707" y="99456"/>
                        </a:lnTo>
                        <a:lnTo>
                          <a:pt x="528016" y="93931"/>
                        </a:lnTo>
                        <a:lnTo>
                          <a:pt x="525254" y="91859"/>
                        </a:lnTo>
                        <a:lnTo>
                          <a:pt x="525945" y="88751"/>
                        </a:lnTo>
                        <a:lnTo>
                          <a:pt x="520765" y="86334"/>
                        </a:lnTo>
                        <a:lnTo>
                          <a:pt x="518692" y="88406"/>
                        </a:lnTo>
                        <a:lnTo>
                          <a:pt x="515930" y="87024"/>
                        </a:lnTo>
                        <a:lnTo>
                          <a:pt x="517311" y="83916"/>
                        </a:lnTo>
                        <a:lnTo>
                          <a:pt x="510750" y="88406"/>
                        </a:lnTo>
                        <a:close/>
                        <a:moveTo>
                          <a:pt x="68031" y="516620"/>
                        </a:moveTo>
                        <a:lnTo>
                          <a:pt x="67686" y="513512"/>
                        </a:lnTo>
                        <a:lnTo>
                          <a:pt x="64232" y="509368"/>
                        </a:lnTo>
                        <a:lnTo>
                          <a:pt x="62160" y="510059"/>
                        </a:lnTo>
                        <a:lnTo>
                          <a:pt x="65959" y="514894"/>
                        </a:lnTo>
                        <a:lnTo>
                          <a:pt x="65614" y="516275"/>
                        </a:lnTo>
                        <a:lnTo>
                          <a:pt x="68722" y="519728"/>
                        </a:lnTo>
                        <a:lnTo>
                          <a:pt x="70794" y="524218"/>
                        </a:lnTo>
                        <a:lnTo>
                          <a:pt x="72520" y="523527"/>
                        </a:lnTo>
                        <a:lnTo>
                          <a:pt x="70794" y="519728"/>
                        </a:lnTo>
                        <a:lnTo>
                          <a:pt x="68031" y="516620"/>
                        </a:lnTo>
                        <a:close/>
                        <a:moveTo>
                          <a:pt x="501426" y="176811"/>
                        </a:moveTo>
                        <a:cubicBezTo>
                          <a:pt x="501080" y="177502"/>
                          <a:pt x="501080" y="178193"/>
                          <a:pt x="500735" y="178883"/>
                        </a:cubicBezTo>
                        <a:lnTo>
                          <a:pt x="503152" y="180610"/>
                        </a:lnTo>
                        <a:lnTo>
                          <a:pt x="505915" y="179574"/>
                        </a:lnTo>
                        <a:lnTo>
                          <a:pt x="501426" y="176811"/>
                        </a:lnTo>
                        <a:close/>
                        <a:moveTo>
                          <a:pt x="557715" y="247950"/>
                        </a:moveTo>
                        <a:lnTo>
                          <a:pt x="559787" y="248986"/>
                        </a:lnTo>
                        <a:lnTo>
                          <a:pt x="554953" y="239317"/>
                        </a:lnTo>
                        <a:lnTo>
                          <a:pt x="552190" y="238626"/>
                        </a:lnTo>
                        <a:lnTo>
                          <a:pt x="554953" y="242770"/>
                        </a:lnTo>
                        <a:lnTo>
                          <a:pt x="557715" y="247950"/>
                        </a:lnTo>
                        <a:close/>
                        <a:moveTo>
                          <a:pt x="543211" y="225158"/>
                        </a:moveTo>
                        <a:lnTo>
                          <a:pt x="548391" y="233446"/>
                        </a:lnTo>
                        <a:lnTo>
                          <a:pt x="551499" y="235173"/>
                        </a:lnTo>
                        <a:lnTo>
                          <a:pt x="545974" y="225849"/>
                        </a:lnTo>
                        <a:lnTo>
                          <a:pt x="543211" y="225158"/>
                        </a:lnTo>
                        <a:close/>
                        <a:moveTo>
                          <a:pt x="561859" y="271778"/>
                        </a:moveTo>
                        <a:lnTo>
                          <a:pt x="564622" y="276958"/>
                        </a:lnTo>
                        <a:lnTo>
                          <a:pt x="563586" y="279030"/>
                        </a:lnTo>
                        <a:lnTo>
                          <a:pt x="566349" y="287664"/>
                        </a:lnTo>
                        <a:lnTo>
                          <a:pt x="568766" y="288354"/>
                        </a:lnTo>
                        <a:lnTo>
                          <a:pt x="568766" y="279030"/>
                        </a:lnTo>
                        <a:lnTo>
                          <a:pt x="566003" y="275922"/>
                        </a:lnTo>
                        <a:lnTo>
                          <a:pt x="564967" y="266253"/>
                        </a:lnTo>
                        <a:lnTo>
                          <a:pt x="560478" y="254512"/>
                        </a:lnTo>
                        <a:lnTo>
                          <a:pt x="559442" y="256584"/>
                        </a:lnTo>
                        <a:lnTo>
                          <a:pt x="560823" y="263490"/>
                        </a:lnTo>
                        <a:lnTo>
                          <a:pt x="561859" y="271778"/>
                        </a:lnTo>
                        <a:close/>
                        <a:moveTo>
                          <a:pt x="486231" y="271088"/>
                        </a:moveTo>
                        <a:lnTo>
                          <a:pt x="487958" y="267980"/>
                        </a:lnTo>
                        <a:lnTo>
                          <a:pt x="480706" y="268325"/>
                        </a:lnTo>
                        <a:lnTo>
                          <a:pt x="477598" y="270742"/>
                        </a:lnTo>
                        <a:lnTo>
                          <a:pt x="481051" y="272124"/>
                        </a:lnTo>
                        <a:lnTo>
                          <a:pt x="486231" y="271088"/>
                        </a:lnTo>
                        <a:close/>
                        <a:moveTo>
                          <a:pt x="539412" y="216179"/>
                        </a:moveTo>
                        <a:lnTo>
                          <a:pt x="542521" y="219287"/>
                        </a:lnTo>
                        <a:lnTo>
                          <a:pt x="544247" y="218942"/>
                        </a:lnTo>
                        <a:lnTo>
                          <a:pt x="547010" y="220669"/>
                        </a:lnTo>
                        <a:lnTo>
                          <a:pt x="546319" y="218597"/>
                        </a:lnTo>
                        <a:lnTo>
                          <a:pt x="539758" y="214107"/>
                        </a:lnTo>
                        <a:lnTo>
                          <a:pt x="535614" y="210309"/>
                        </a:lnTo>
                        <a:lnTo>
                          <a:pt x="537686" y="216179"/>
                        </a:lnTo>
                        <a:lnTo>
                          <a:pt x="539412" y="216179"/>
                        </a:lnTo>
                        <a:close/>
                        <a:moveTo>
                          <a:pt x="507642" y="245187"/>
                        </a:moveTo>
                        <a:lnTo>
                          <a:pt x="511440" y="247950"/>
                        </a:lnTo>
                        <a:lnTo>
                          <a:pt x="515930" y="246914"/>
                        </a:lnTo>
                        <a:lnTo>
                          <a:pt x="512476" y="245878"/>
                        </a:lnTo>
                        <a:lnTo>
                          <a:pt x="511440" y="242079"/>
                        </a:lnTo>
                        <a:lnTo>
                          <a:pt x="511440" y="239317"/>
                        </a:lnTo>
                        <a:lnTo>
                          <a:pt x="509368" y="235863"/>
                        </a:lnTo>
                        <a:lnTo>
                          <a:pt x="506606" y="236899"/>
                        </a:lnTo>
                        <a:lnTo>
                          <a:pt x="505224" y="235863"/>
                        </a:lnTo>
                        <a:lnTo>
                          <a:pt x="501426" y="239317"/>
                        </a:lnTo>
                        <a:lnTo>
                          <a:pt x="507642" y="242425"/>
                        </a:lnTo>
                        <a:lnTo>
                          <a:pt x="507642" y="245187"/>
                        </a:lnTo>
                        <a:close/>
                        <a:moveTo>
                          <a:pt x="499008" y="262800"/>
                        </a:moveTo>
                        <a:lnTo>
                          <a:pt x="500735" y="263836"/>
                        </a:lnTo>
                        <a:lnTo>
                          <a:pt x="502807" y="261073"/>
                        </a:lnTo>
                        <a:lnTo>
                          <a:pt x="505570" y="255893"/>
                        </a:lnTo>
                        <a:lnTo>
                          <a:pt x="503843" y="256238"/>
                        </a:lnTo>
                        <a:lnTo>
                          <a:pt x="501080" y="257620"/>
                        </a:lnTo>
                        <a:lnTo>
                          <a:pt x="499699" y="250022"/>
                        </a:lnTo>
                        <a:lnTo>
                          <a:pt x="497972" y="251404"/>
                        </a:lnTo>
                        <a:lnTo>
                          <a:pt x="499354" y="255893"/>
                        </a:lnTo>
                        <a:lnTo>
                          <a:pt x="497627" y="259346"/>
                        </a:lnTo>
                        <a:lnTo>
                          <a:pt x="495210" y="258655"/>
                        </a:lnTo>
                        <a:lnTo>
                          <a:pt x="492447" y="260728"/>
                        </a:lnTo>
                        <a:lnTo>
                          <a:pt x="492792" y="265562"/>
                        </a:lnTo>
                        <a:lnTo>
                          <a:pt x="499008" y="262800"/>
                        </a:lnTo>
                        <a:close/>
                        <a:moveTo>
                          <a:pt x="500390" y="244152"/>
                        </a:moveTo>
                        <a:lnTo>
                          <a:pt x="500390" y="240353"/>
                        </a:lnTo>
                        <a:lnTo>
                          <a:pt x="497972" y="243115"/>
                        </a:lnTo>
                        <a:lnTo>
                          <a:pt x="498663" y="246569"/>
                        </a:lnTo>
                        <a:lnTo>
                          <a:pt x="500390" y="244152"/>
                        </a:lnTo>
                        <a:close/>
                      </a:path>
                    </a:pathLst>
                  </a:custGeom>
                  <a:solidFill>
                    <a:srgbClr val="FFFFFF"/>
                  </a:solidFill>
                  <a:ln cap="flat" w="3448">
                    <a:noFill/>
                    <a:prstDash val="solid"/>
                    <a:miter/>
                  </a:ln>
                </p:spPr>
                <p:txBody>
                  <a:bodyPr anchor="ctr" rtlCol="0"/>
                  <a:lstStyle/>
                  <a:p>
                    <a:endParaRPr lang="en-GB"/>
                  </a:p>
                </p:txBody>
              </p:sp>
              <p:grpSp>
                <p:nvGrpSpPr>
                  <p:cNvPr id="26" name="Graphic 4">
                    <a:extLst>
                      <a:ext uri="{FF2B5EF4-FFF2-40B4-BE49-F238E27FC236}">
                        <a16:creationId xmlns:a16="http://schemas.microsoft.com/office/drawing/2014/main" id="{982B7DCB-BB27-44FE-906E-E5A7E0F53047}"/>
                      </a:ext>
                    </a:extLst>
                  </p:cNvPr>
                  <p:cNvGrpSpPr/>
                  <p:nvPr/>
                </p:nvGrpSpPr>
                <p:grpSpPr>
                  <a:xfrm>
                    <a:off x="4899791" y="3846338"/>
                    <a:ext cx="1003172" cy="848141"/>
                    <a:chOff x="4899791" y="3846338"/>
                    <a:chExt cx="1003172" cy="848141"/>
                  </a:xfrm>
                  <a:solidFill>
                    <a:srgbClr val="FFFFFF"/>
                  </a:solidFill>
                </p:grpSpPr>
                <p:grpSp>
                  <p:nvGrpSpPr>
                    <p:cNvPr id="27" name="Graphic 4">
                      <a:extLst>
                        <a:ext uri="{FF2B5EF4-FFF2-40B4-BE49-F238E27FC236}">
                          <a16:creationId xmlns:a16="http://schemas.microsoft.com/office/drawing/2014/main" id="{88D6049F-B172-4755-A039-29E36DC895FC}"/>
                        </a:ext>
                      </a:extLst>
                    </p:cNvPr>
                    <p:cNvGrpSpPr/>
                    <p:nvPr/>
                  </p:nvGrpSpPr>
                  <p:grpSpPr>
                    <a:xfrm>
                      <a:off x="5287743" y="3846338"/>
                      <a:ext cx="615220" cy="848141"/>
                      <a:chOff x="5287743" y="3846338"/>
                      <a:chExt cx="615220" cy="848141"/>
                    </a:xfrm>
                    <a:solidFill>
                      <a:srgbClr val="FFFFFF"/>
                    </a:solidFill>
                  </p:grpSpPr>
                  <p:sp>
                    <p:nvSpPr>
                      <p:cNvPr id="28" name="Graphic 4">
                        <a:extLst>
                          <a:ext uri="{FF2B5EF4-FFF2-40B4-BE49-F238E27FC236}">
                            <a16:creationId xmlns:a16="http://schemas.microsoft.com/office/drawing/2014/main" id="{84C9D7E9-BB18-4CBF-94F3-731854585276}"/>
                          </a:ext>
                        </a:extLst>
                      </p:cNvPr>
                      <p:cNvSpPr/>
                      <p:nvPr/>
                    </p:nvSpPr>
                    <p:spPr>
                      <a:xfrm>
                        <a:off x="5287743" y="4589152"/>
                        <a:ext cx="451006" cy="105327"/>
                      </a:xfrm>
                      <a:custGeom>
                        <a:avLst/>
                        <a:gdLst>
                          <a:gd fmla="*/ 0 w 451006" name="connsiteX0"/>
                          <a:gd fmla="*/ 102910 h 105327" name="connsiteY0"/>
                          <a:gd fmla="*/ 25900 w 451006" name="connsiteX1"/>
                          <a:gd fmla="*/ 105327 h 105327" name="connsiteY1"/>
                          <a:gd fmla="*/ 141587 w 451006" name="connsiteX2"/>
                          <a:gd fmla="*/ 29699 h 105327" name="connsiteY2"/>
                          <a:gd fmla="*/ 297678 w 451006" name="connsiteX3"/>
                          <a:gd fmla="*/ 58016 h 105327" name="connsiteY3"/>
                          <a:gd fmla="*/ 451007 w 451006" name="connsiteX4"/>
                          <a:gd fmla="*/ 11741 h 105327" name="connsiteY4"/>
                          <a:gd fmla="*/ 305276 w 451006" name="connsiteX5"/>
                          <a:gd fmla="*/ 11741 h 105327" name="connsiteY5"/>
                          <a:gd fmla="*/ 203747 w 451006" name="connsiteX6"/>
                          <a:gd fmla="*/ 0 h 105327" name="connsiteY6"/>
                          <a:gd fmla="*/ 0 w 451006" name="connsiteX7"/>
                          <a:gd fmla="*/ 102910 h 1053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5327" w="451006">
                            <a:moveTo>
                              <a:pt x="0" y="102910"/>
                            </a:moveTo>
                            <a:lnTo>
                              <a:pt x="25900" y="105327"/>
                            </a:lnTo>
                            <a:cubicBezTo>
                              <a:pt x="25900" y="105327"/>
                              <a:pt x="58707" y="33152"/>
                              <a:pt x="141587" y="29699"/>
                            </a:cubicBezTo>
                            <a:cubicBezTo>
                              <a:pt x="194769" y="27627"/>
                              <a:pt x="241043" y="53872"/>
                              <a:pt x="297678" y="58016"/>
                            </a:cubicBezTo>
                            <a:cubicBezTo>
                              <a:pt x="365709" y="62851"/>
                              <a:pt x="411984" y="48692"/>
                              <a:pt x="451007" y="11741"/>
                            </a:cubicBezTo>
                            <a:cubicBezTo>
                              <a:pt x="409912" y="34533"/>
                              <a:pt x="361565" y="24519"/>
                              <a:pt x="305276" y="11741"/>
                            </a:cubicBezTo>
                            <a:cubicBezTo>
                              <a:pt x="268670" y="3453"/>
                              <a:pt x="231374" y="0"/>
                              <a:pt x="203747" y="0"/>
                            </a:cubicBezTo>
                            <a:cubicBezTo>
                              <a:pt x="74592" y="1381"/>
                              <a:pt x="0" y="102910"/>
                              <a:pt x="0" y="102910"/>
                            </a:cubicBezTo>
                            <a:close/>
                          </a:path>
                        </a:pathLst>
                      </a:custGeom>
                      <a:solidFill>
                        <a:srgbClr val="FFFFFF"/>
                      </a:solidFill>
                      <a:ln cap="flat" w="3448">
                        <a:noFill/>
                        <a:prstDash val="solid"/>
                        <a:miter/>
                      </a:ln>
                    </p:spPr>
                    <p:txBody>
                      <a:bodyPr anchor="ctr" rtlCol="0"/>
                      <a:lstStyle/>
                      <a:p>
                        <a:endParaRPr lang="en-GB"/>
                      </a:p>
                    </p:txBody>
                  </p:sp>
                  <p:sp>
                    <p:nvSpPr>
                      <p:cNvPr id="29" name="Graphic 4">
                        <a:extLst>
                          <a:ext uri="{FF2B5EF4-FFF2-40B4-BE49-F238E27FC236}">
                            <a16:creationId xmlns:a16="http://schemas.microsoft.com/office/drawing/2014/main" id="{C1D3833A-48E1-44F3-BE41-55786CA8B4B7}"/>
                          </a:ext>
                        </a:extLst>
                      </p:cNvPr>
                      <p:cNvSpPr/>
                      <p:nvPr/>
                    </p:nvSpPr>
                    <p:spPr>
                      <a:xfrm>
                        <a:off x="5601997" y="4422010"/>
                        <a:ext cx="223431" cy="162652"/>
                      </a:xfrm>
                      <a:custGeom>
                        <a:avLst/>
                        <a:gdLst>
                          <a:gd fmla="*/ 73901 w 223431" name="connsiteX0"/>
                          <a:gd fmla="*/ 31425 h 162652" name="connsiteY0"/>
                          <a:gd fmla="*/ 30044 w 223431" name="connsiteX1"/>
                          <a:gd fmla="*/ 92895 h 162652" name="connsiteY1"/>
                          <a:gd fmla="*/ 0 w 223431" name="connsiteX2"/>
                          <a:gd fmla="*/ 162653 h 162652" name="connsiteY2"/>
                          <a:gd fmla="*/ 143314 w 223431" name="connsiteX3"/>
                          <a:gd fmla="*/ 142968 h 162652" name="connsiteY3"/>
                          <a:gd fmla="*/ 223431 w 223431" name="connsiteX4"/>
                          <a:gd fmla="*/ 59397 h 162652" name="connsiteY4"/>
                          <a:gd fmla="*/ 132954 w 223431" name="connsiteX5"/>
                          <a:gd fmla="*/ 105672 h 162652" name="connsiteY5"/>
                          <a:gd fmla="*/ 45239 w 223431" name="connsiteX6"/>
                          <a:gd fmla="*/ 130536 h 162652" name="connsiteY6"/>
                          <a:gd fmla="*/ 80463 w 223431" name="connsiteX7"/>
                          <a:gd fmla="*/ 73556 h 162652" name="connsiteY7"/>
                          <a:gd fmla="*/ 101183 w 223431" name="connsiteX8"/>
                          <a:gd fmla="*/ 0 h 162652" name="connsiteY8"/>
                          <a:gd fmla="*/ 73901 w 223431" name="connsiteX9"/>
                          <a:gd fmla="*/ 31425 h 1626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2652" w="223431">
                            <a:moveTo>
                              <a:pt x="73901" y="31425"/>
                            </a:moveTo>
                            <a:cubicBezTo>
                              <a:pt x="61815" y="43512"/>
                              <a:pt x="45584" y="59397"/>
                              <a:pt x="30044" y="92895"/>
                            </a:cubicBezTo>
                            <a:cubicBezTo>
                              <a:pt x="14849" y="125702"/>
                              <a:pt x="14504" y="138824"/>
                              <a:pt x="0" y="162653"/>
                            </a:cubicBezTo>
                            <a:cubicBezTo>
                              <a:pt x="33497" y="150220"/>
                              <a:pt x="58361" y="174394"/>
                              <a:pt x="143314" y="142968"/>
                            </a:cubicBezTo>
                            <a:cubicBezTo>
                              <a:pt x="182682" y="128464"/>
                              <a:pt x="210309" y="91514"/>
                              <a:pt x="223431" y="59397"/>
                            </a:cubicBezTo>
                            <a:cubicBezTo>
                              <a:pt x="193387" y="86679"/>
                              <a:pt x="168868" y="100492"/>
                              <a:pt x="132954" y="105672"/>
                            </a:cubicBezTo>
                            <a:cubicBezTo>
                              <a:pt x="97730" y="110852"/>
                              <a:pt x="74937" y="113270"/>
                              <a:pt x="45239" y="130536"/>
                            </a:cubicBezTo>
                            <a:cubicBezTo>
                              <a:pt x="63887" y="110852"/>
                              <a:pt x="70794" y="99802"/>
                              <a:pt x="80463" y="73556"/>
                            </a:cubicBezTo>
                            <a:cubicBezTo>
                              <a:pt x="91168" y="45584"/>
                              <a:pt x="89441" y="21411"/>
                              <a:pt x="101183" y="0"/>
                            </a:cubicBezTo>
                            <a:cubicBezTo>
                              <a:pt x="92895" y="11051"/>
                              <a:pt x="85988" y="19339"/>
                              <a:pt x="73901" y="31425"/>
                            </a:cubicBezTo>
                            <a:close/>
                          </a:path>
                        </a:pathLst>
                      </a:custGeom>
                      <a:solidFill>
                        <a:srgbClr val="FFFFFF"/>
                      </a:solidFill>
                      <a:ln cap="flat" w="3448">
                        <a:noFill/>
                        <a:prstDash val="solid"/>
                        <a:miter/>
                      </a:ln>
                    </p:spPr>
                    <p:txBody>
                      <a:bodyPr anchor="ctr" rtlCol="0"/>
                      <a:lstStyle/>
                      <a:p>
                        <a:endParaRPr lang="en-GB"/>
                      </a:p>
                    </p:txBody>
                  </p:sp>
                  <p:sp>
                    <p:nvSpPr>
                      <p:cNvPr id="30" name="Graphic 4">
                        <a:extLst>
                          <a:ext uri="{FF2B5EF4-FFF2-40B4-BE49-F238E27FC236}">
                            <a16:creationId xmlns:a16="http://schemas.microsoft.com/office/drawing/2014/main" id="{8AAF7DED-0CA8-4CBF-963E-972EAD5F23F0}"/>
                          </a:ext>
                        </a:extLst>
                      </p:cNvPr>
                      <p:cNvSpPr/>
                      <p:nvPr/>
                    </p:nvSpPr>
                    <p:spPr>
                      <a:xfrm>
                        <a:off x="5689021" y="4326698"/>
                        <a:ext cx="194423" cy="198912"/>
                      </a:xfrm>
                      <a:custGeom>
                        <a:avLst/>
                        <a:gdLst>
                          <a:gd fmla="*/ 29699 w 194423" name="connsiteX0"/>
                          <a:gd fmla="*/ 84952 h 198912" name="connsiteY0"/>
                          <a:gd fmla="*/ 0 w 194423" name="connsiteX1"/>
                          <a:gd fmla="*/ 198913 h 198912" name="connsiteY1"/>
                          <a:gd fmla="*/ 103946 w 194423" name="connsiteX2"/>
                          <a:gd fmla="*/ 154365 h 198912" name="connsiteY2"/>
                          <a:gd fmla="*/ 194423 w 194423" name="connsiteX3"/>
                          <a:gd fmla="*/ 23828 h 198912" name="connsiteY3"/>
                          <a:gd fmla="*/ 122939 w 194423" name="connsiteX4"/>
                          <a:gd fmla="*/ 97384 h 198912" name="connsiteY4"/>
                          <a:gd fmla="*/ 46966 w 194423" name="connsiteX5"/>
                          <a:gd fmla="*/ 147458 h 198912" name="connsiteY5"/>
                          <a:gd fmla="*/ 64232 w 194423" name="connsiteX6"/>
                          <a:gd fmla="*/ 111198 h 198912" name="connsiteY6"/>
                          <a:gd fmla="*/ 65268 w 194423" name="connsiteX7"/>
                          <a:gd fmla="*/ 0 h 198912" name="connsiteY7"/>
                          <a:gd fmla="*/ 29699 w 194423" name="connsiteX8"/>
                          <a:gd fmla="*/ 84952 h 19891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98912" w="194423">
                            <a:moveTo>
                              <a:pt x="29699" y="84952"/>
                            </a:moveTo>
                            <a:cubicBezTo>
                              <a:pt x="20720" y="130882"/>
                              <a:pt x="23483" y="169214"/>
                              <a:pt x="0" y="198913"/>
                            </a:cubicBezTo>
                            <a:cubicBezTo>
                              <a:pt x="31426" y="173013"/>
                              <a:pt x="61815" y="173013"/>
                              <a:pt x="103946" y="154365"/>
                            </a:cubicBezTo>
                            <a:cubicBezTo>
                              <a:pt x="154019" y="129846"/>
                              <a:pt x="180610" y="86679"/>
                              <a:pt x="194423" y="23828"/>
                            </a:cubicBezTo>
                            <a:cubicBezTo>
                              <a:pt x="183373" y="51455"/>
                              <a:pt x="154710" y="77700"/>
                              <a:pt x="122939" y="97384"/>
                            </a:cubicBezTo>
                            <a:cubicBezTo>
                              <a:pt x="96003" y="114306"/>
                              <a:pt x="66995" y="122594"/>
                              <a:pt x="46966" y="147458"/>
                            </a:cubicBezTo>
                            <a:cubicBezTo>
                              <a:pt x="58707" y="133644"/>
                              <a:pt x="61470" y="126738"/>
                              <a:pt x="64232" y="111198"/>
                            </a:cubicBezTo>
                            <a:cubicBezTo>
                              <a:pt x="72520" y="68722"/>
                              <a:pt x="58707" y="44548"/>
                              <a:pt x="65268" y="0"/>
                            </a:cubicBezTo>
                            <a:cubicBezTo>
                              <a:pt x="58707" y="17957"/>
                              <a:pt x="35224" y="55254"/>
                              <a:pt x="29699" y="84952"/>
                            </a:cubicBezTo>
                            <a:close/>
                          </a:path>
                        </a:pathLst>
                      </a:custGeom>
                      <a:solidFill>
                        <a:srgbClr val="FFFFFF"/>
                      </a:solidFill>
                      <a:ln cap="flat" w="3448">
                        <a:noFill/>
                        <a:prstDash val="solid"/>
                        <a:miter/>
                      </a:ln>
                    </p:spPr>
                    <p:txBody>
                      <a:bodyPr anchor="ctr" rtlCol="0"/>
                      <a:lstStyle/>
                      <a:p>
                        <a:endParaRPr lang="en-GB"/>
                      </a:p>
                    </p:txBody>
                  </p:sp>
                  <p:sp>
                    <p:nvSpPr>
                      <p:cNvPr id="31" name="Graphic 4">
                        <a:extLst>
                          <a:ext uri="{FF2B5EF4-FFF2-40B4-BE49-F238E27FC236}">
                            <a16:creationId xmlns:a16="http://schemas.microsoft.com/office/drawing/2014/main" id="{92431B69-2CF7-4833-BFD1-C5295429F03F}"/>
                          </a:ext>
                        </a:extLst>
                      </p:cNvPr>
                      <p:cNvSpPr/>
                      <p:nvPr/>
                    </p:nvSpPr>
                    <p:spPr>
                      <a:xfrm>
                        <a:off x="5766143" y="4219644"/>
                        <a:ext cx="136820" cy="209963"/>
                      </a:xfrm>
                      <a:custGeom>
                        <a:avLst/>
                        <a:gdLst>
                          <a:gd fmla="*/ 233 w 136820" name="connsiteX0"/>
                          <a:gd fmla="*/ 56980 h 209963" name="connsiteY0"/>
                          <a:gd fmla="*/ 5413 w 136820" name="connsiteX1"/>
                          <a:gd fmla="*/ 209963 h 209963" name="connsiteY1"/>
                          <a:gd fmla="*/ 74480 w 136820" name="connsiteX2"/>
                          <a:gd fmla="*/ 150220 h 209963" name="connsiteY2"/>
                          <a:gd fmla="*/ 136640 w 136820" name="connsiteX3"/>
                          <a:gd fmla="*/ 7597 h 209963" name="connsiteY3"/>
                          <a:gd fmla="*/ 85531 w 136820" name="connsiteX4"/>
                          <a:gd fmla="*/ 84262 h 209963" name="connsiteY4"/>
                          <a:gd fmla="*/ 32695 w 136820" name="connsiteX5"/>
                          <a:gd fmla="*/ 157818 h 209963" name="connsiteY5"/>
                          <a:gd fmla="*/ 9557 w 136820" name="connsiteX6"/>
                          <a:gd fmla="*/ 0 h 209963" name="connsiteY6"/>
                          <a:gd fmla="*/ 233 w 136820" name="connsiteX7"/>
                          <a:gd fmla="*/ 56980 h 2099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9963" w="136820">
                            <a:moveTo>
                              <a:pt x="233" y="56980"/>
                            </a:moveTo>
                            <a:cubicBezTo>
                              <a:pt x="-2875" y="129155"/>
                              <a:pt x="26479" y="143659"/>
                              <a:pt x="5413" y="209963"/>
                            </a:cubicBezTo>
                            <a:cubicBezTo>
                              <a:pt x="24061" y="183373"/>
                              <a:pt x="45817" y="175430"/>
                              <a:pt x="74480" y="150220"/>
                            </a:cubicBezTo>
                            <a:cubicBezTo>
                              <a:pt x="110050" y="118795"/>
                              <a:pt x="139403" y="71484"/>
                              <a:pt x="136640" y="7597"/>
                            </a:cubicBezTo>
                            <a:cubicBezTo>
                              <a:pt x="130079" y="25555"/>
                              <a:pt x="108668" y="59743"/>
                              <a:pt x="85531" y="84262"/>
                            </a:cubicBezTo>
                            <a:cubicBezTo>
                              <a:pt x="62393" y="108780"/>
                              <a:pt x="42709" y="137788"/>
                              <a:pt x="32695" y="157818"/>
                            </a:cubicBezTo>
                            <a:cubicBezTo>
                              <a:pt x="55832" y="78046"/>
                              <a:pt x="14392" y="48001"/>
                              <a:pt x="9557" y="0"/>
                            </a:cubicBezTo>
                            <a:cubicBezTo>
                              <a:pt x="7831" y="18303"/>
                              <a:pt x="1269" y="44893"/>
                              <a:pt x="233" y="56980"/>
                            </a:cubicBezTo>
                            <a:close/>
                          </a:path>
                        </a:pathLst>
                      </a:custGeom>
                      <a:solidFill>
                        <a:srgbClr val="FFFFFF"/>
                      </a:solidFill>
                      <a:ln cap="flat" w="3448">
                        <a:noFill/>
                        <a:prstDash val="solid"/>
                        <a:miter/>
                      </a:ln>
                    </p:spPr>
                    <p:txBody>
                      <a:bodyPr anchor="ctr" rtlCol="0"/>
                      <a:lstStyle/>
                      <a:p>
                        <a:endParaRPr lang="en-GB"/>
                      </a:p>
                    </p:txBody>
                  </p:sp>
                  <p:sp>
                    <p:nvSpPr>
                      <p:cNvPr id="32" name="Graphic 4">
                        <a:extLst>
                          <a:ext uri="{FF2B5EF4-FFF2-40B4-BE49-F238E27FC236}">
                            <a16:creationId xmlns:a16="http://schemas.microsoft.com/office/drawing/2014/main" id="{6F539687-6E24-4461-BCD0-BD26FBBEB625}"/>
                          </a:ext>
                        </a:extLst>
                      </p:cNvPr>
                      <p:cNvSpPr/>
                      <p:nvPr/>
                    </p:nvSpPr>
                    <p:spPr>
                      <a:xfrm>
                        <a:off x="5771211" y="4101540"/>
                        <a:ext cx="124714" cy="218596"/>
                      </a:xfrm>
                      <a:custGeom>
                        <a:avLst/>
                        <a:gdLst>
                          <a:gd fmla="*/ 8979 w 124714" name="connsiteX0"/>
                          <a:gd fmla="*/ 93240 h 218596" name="connsiteY0"/>
                          <a:gd fmla="*/ 0 w 124714" name="connsiteX1"/>
                          <a:gd fmla="*/ 29699 h 218596" name="connsiteY1"/>
                          <a:gd fmla="*/ 59397 w 124714" name="connsiteX2"/>
                          <a:gd fmla="*/ 174394 h 218596" name="connsiteY2"/>
                          <a:gd fmla="*/ 90132 w 124714" name="connsiteX3"/>
                          <a:gd fmla="*/ 84607 h 218596" name="connsiteY3"/>
                          <a:gd fmla="*/ 112924 w 124714" name="connsiteX4"/>
                          <a:gd fmla="*/ 0 h 218596" name="connsiteY4"/>
                          <a:gd fmla="*/ 120522 w 124714" name="connsiteX5"/>
                          <a:gd fmla="*/ 98766 h 218596" name="connsiteY5"/>
                          <a:gd fmla="*/ 84607 w 124714" name="connsiteX6"/>
                          <a:gd fmla="*/ 159545 h 218596" name="connsiteY6"/>
                          <a:gd fmla="*/ 47311 w 124714" name="connsiteX7"/>
                          <a:gd fmla="*/ 218597 h 218596" name="connsiteY7"/>
                          <a:gd fmla="*/ 8979 w 124714" name="connsiteX8"/>
                          <a:gd fmla="*/ 93240 h 2185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8596" w="124714">
                            <a:moveTo>
                              <a:pt x="8979" y="93240"/>
                            </a:moveTo>
                            <a:cubicBezTo>
                              <a:pt x="2763" y="69758"/>
                              <a:pt x="5525" y="55944"/>
                              <a:pt x="0" y="29699"/>
                            </a:cubicBezTo>
                            <a:cubicBezTo>
                              <a:pt x="9669" y="53182"/>
                              <a:pt x="65268" y="94622"/>
                              <a:pt x="59397" y="174394"/>
                            </a:cubicBezTo>
                            <a:cubicBezTo>
                              <a:pt x="62505" y="159890"/>
                              <a:pt x="73901" y="115342"/>
                              <a:pt x="90132" y="84607"/>
                            </a:cubicBezTo>
                            <a:cubicBezTo>
                              <a:pt x="102910" y="60088"/>
                              <a:pt x="115687" y="35915"/>
                              <a:pt x="112924" y="0"/>
                            </a:cubicBezTo>
                            <a:cubicBezTo>
                              <a:pt x="127428" y="47311"/>
                              <a:pt x="126738" y="74938"/>
                              <a:pt x="120522" y="98766"/>
                            </a:cubicBezTo>
                            <a:cubicBezTo>
                              <a:pt x="114306" y="122594"/>
                              <a:pt x="98075" y="140897"/>
                              <a:pt x="84607" y="159545"/>
                            </a:cubicBezTo>
                            <a:cubicBezTo>
                              <a:pt x="75628" y="171977"/>
                              <a:pt x="56635" y="196150"/>
                              <a:pt x="47311" y="218597"/>
                            </a:cubicBezTo>
                            <a:cubicBezTo>
                              <a:pt x="48001" y="169559"/>
                              <a:pt x="17267" y="123630"/>
                              <a:pt x="8979" y="93240"/>
                            </a:cubicBezTo>
                            <a:close/>
                          </a:path>
                        </a:pathLst>
                      </a:custGeom>
                      <a:solidFill>
                        <a:srgbClr val="FFFFFF"/>
                      </a:solidFill>
                      <a:ln cap="flat" w="3448">
                        <a:noFill/>
                        <a:prstDash val="solid"/>
                        <a:miter/>
                      </a:ln>
                    </p:spPr>
                    <p:txBody>
                      <a:bodyPr anchor="ctr" rtlCol="0"/>
                      <a:lstStyle/>
                      <a:p>
                        <a:endParaRPr lang="en-GB"/>
                      </a:p>
                    </p:txBody>
                  </p:sp>
                  <p:sp>
                    <p:nvSpPr>
                      <p:cNvPr id="33" name="Graphic 4">
                        <a:extLst>
                          <a:ext uri="{FF2B5EF4-FFF2-40B4-BE49-F238E27FC236}">
                            <a16:creationId xmlns:a16="http://schemas.microsoft.com/office/drawing/2014/main" id="{D162BEB3-9E9C-49EF-A9C3-639E781F0628}"/>
                          </a:ext>
                        </a:extLst>
                      </p:cNvPr>
                      <p:cNvSpPr/>
                      <p:nvPr/>
                    </p:nvSpPr>
                    <p:spPr>
                      <a:xfrm>
                        <a:off x="5734605" y="3984126"/>
                        <a:ext cx="137556" cy="216870"/>
                      </a:xfrm>
                      <a:custGeom>
                        <a:avLst/>
                        <a:gdLst>
                          <a:gd fmla="*/ 27972 w 137556" name="connsiteX0"/>
                          <a:gd fmla="*/ 103946 h 216870" name="connsiteY0"/>
                          <a:gd fmla="*/ 0 w 137556" name="connsiteX1"/>
                          <a:gd fmla="*/ 42131 h 216870" name="connsiteY1"/>
                          <a:gd fmla="*/ 36606 w 137556" name="connsiteX2"/>
                          <a:gd fmla="*/ 76664 h 216870" name="connsiteY2"/>
                          <a:gd fmla="*/ 98420 w 137556" name="connsiteX3"/>
                          <a:gd fmla="*/ 173703 h 216870" name="connsiteY3"/>
                          <a:gd fmla="*/ 108435 w 137556" name="connsiteX4"/>
                          <a:gd fmla="*/ 97039 h 216870" name="connsiteY4"/>
                          <a:gd fmla="*/ 99111 w 137556" name="connsiteX5"/>
                          <a:gd fmla="*/ 0 h 216870" name="connsiteY5"/>
                          <a:gd fmla="*/ 133990 w 137556" name="connsiteX6"/>
                          <a:gd fmla="*/ 131572 h 216870" name="connsiteY6"/>
                          <a:gd fmla="*/ 102564 w 137556" name="connsiteX7"/>
                          <a:gd fmla="*/ 216870 h 216870" name="connsiteY7"/>
                          <a:gd fmla="*/ 27972 w 137556" name="connsiteX8"/>
                          <a:gd fmla="*/ 103946 h 2168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6870" w="137556">
                            <a:moveTo>
                              <a:pt x="27972" y="103946"/>
                            </a:moveTo>
                            <a:cubicBezTo>
                              <a:pt x="17612" y="83916"/>
                              <a:pt x="13468" y="67340"/>
                              <a:pt x="0" y="42131"/>
                            </a:cubicBezTo>
                            <a:cubicBezTo>
                              <a:pt x="8288" y="53182"/>
                              <a:pt x="15540" y="58707"/>
                              <a:pt x="36606" y="76664"/>
                            </a:cubicBezTo>
                            <a:cubicBezTo>
                              <a:pt x="65268" y="100838"/>
                              <a:pt x="87024" y="128464"/>
                              <a:pt x="98420" y="173703"/>
                            </a:cubicBezTo>
                            <a:cubicBezTo>
                              <a:pt x="99111" y="145386"/>
                              <a:pt x="102564" y="128464"/>
                              <a:pt x="108435" y="97039"/>
                            </a:cubicBezTo>
                            <a:cubicBezTo>
                              <a:pt x="113615" y="68722"/>
                              <a:pt x="112234" y="35915"/>
                              <a:pt x="99111" y="0"/>
                            </a:cubicBezTo>
                            <a:cubicBezTo>
                              <a:pt x="124320" y="30735"/>
                              <a:pt x="146422" y="91168"/>
                              <a:pt x="133990" y="131572"/>
                            </a:cubicBezTo>
                            <a:cubicBezTo>
                              <a:pt x="124320" y="170250"/>
                              <a:pt x="107399" y="189589"/>
                              <a:pt x="102564" y="216870"/>
                            </a:cubicBezTo>
                            <a:cubicBezTo>
                              <a:pt x="85298" y="162307"/>
                              <a:pt x="42131" y="131572"/>
                              <a:pt x="27972" y="103946"/>
                            </a:cubicBezTo>
                            <a:close/>
                          </a:path>
                        </a:pathLst>
                      </a:custGeom>
                      <a:solidFill>
                        <a:srgbClr val="FFFFFF"/>
                      </a:solidFill>
                      <a:ln cap="flat" w="3448">
                        <a:noFill/>
                        <a:prstDash val="solid"/>
                        <a:miter/>
                      </a:ln>
                    </p:spPr>
                    <p:txBody>
                      <a:bodyPr anchor="ctr" rtlCol="0"/>
                      <a:lstStyle/>
                      <a:p>
                        <a:endParaRPr lang="en-GB"/>
                      </a:p>
                    </p:txBody>
                  </p:sp>
                  <p:sp>
                    <p:nvSpPr>
                      <p:cNvPr id="34" name="Graphic 4">
                        <a:extLst>
                          <a:ext uri="{FF2B5EF4-FFF2-40B4-BE49-F238E27FC236}">
                            <a16:creationId xmlns:a16="http://schemas.microsoft.com/office/drawing/2014/main" id="{3FC34BD9-D367-44DF-902E-8FC04B65121B}"/>
                          </a:ext>
                        </a:extLst>
                      </p:cNvPr>
                      <p:cNvSpPr/>
                      <p:nvPr/>
                    </p:nvSpPr>
                    <p:spPr>
                      <a:xfrm>
                        <a:off x="5681769" y="3904009"/>
                        <a:ext cx="143391" cy="195459"/>
                      </a:xfrm>
                      <a:custGeom>
                        <a:avLst/>
                        <a:gdLst>
                          <a:gd fmla="*/ 94276 w 143391" name="connsiteX0"/>
                          <a:gd fmla="*/ 133644 h 195459" name="connsiteY0"/>
                          <a:gd fmla="*/ 34188 w 143391" name="connsiteX1"/>
                          <a:gd fmla="*/ 85298 h 195459" name="connsiteY1"/>
                          <a:gd fmla="*/ 0 w 143391" name="connsiteX2"/>
                          <a:gd fmla="*/ 33497 h 195459" name="connsiteY2"/>
                          <a:gd fmla="*/ 58707 w 143391" name="connsiteX3"/>
                          <a:gd fmla="*/ 75283 h 195459" name="connsiteY3"/>
                          <a:gd fmla="*/ 120176 w 143391" name="connsiteX4"/>
                          <a:gd fmla="*/ 129500 h 195459" name="connsiteY4"/>
                          <a:gd fmla="*/ 107399 w 143391" name="connsiteX5"/>
                          <a:gd fmla="*/ 63196 h 195459" name="connsiteY5"/>
                          <a:gd fmla="*/ 81154 w 143391" name="connsiteX6"/>
                          <a:gd fmla="*/ 0 h 195459" name="connsiteY6"/>
                          <a:gd fmla="*/ 139860 w 143391" name="connsiteX7"/>
                          <a:gd fmla="*/ 91514 h 195459" name="connsiteY7"/>
                          <a:gd fmla="*/ 141932 w 143391" name="connsiteX8"/>
                          <a:gd fmla="*/ 195459 h 195459" name="connsiteY8"/>
                          <a:gd fmla="*/ 94276 w 143391" name="connsiteX9"/>
                          <a:gd fmla="*/ 133644 h 19545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95459" w="143391">
                            <a:moveTo>
                              <a:pt x="94276" y="133644"/>
                            </a:moveTo>
                            <a:cubicBezTo>
                              <a:pt x="81499" y="123284"/>
                              <a:pt x="49728" y="103600"/>
                              <a:pt x="34188" y="85298"/>
                            </a:cubicBezTo>
                            <a:cubicBezTo>
                              <a:pt x="18648" y="66995"/>
                              <a:pt x="10705" y="49728"/>
                              <a:pt x="0" y="33497"/>
                            </a:cubicBezTo>
                            <a:cubicBezTo>
                              <a:pt x="22792" y="54563"/>
                              <a:pt x="35569" y="60779"/>
                              <a:pt x="58707" y="75283"/>
                            </a:cubicBezTo>
                            <a:cubicBezTo>
                              <a:pt x="79772" y="87370"/>
                              <a:pt x="108435" y="103600"/>
                              <a:pt x="120176" y="129500"/>
                            </a:cubicBezTo>
                            <a:cubicBezTo>
                              <a:pt x="113270" y="110162"/>
                              <a:pt x="109816" y="84607"/>
                              <a:pt x="107399" y="63196"/>
                            </a:cubicBezTo>
                            <a:cubicBezTo>
                              <a:pt x="103946" y="31080"/>
                              <a:pt x="90823" y="11741"/>
                              <a:pt x="81154" y="0"/>
                            </a:cubicBezTo>
                            <a:cubicBezTo>
                              <a:pt x="112579" y="25209"/>
                              <a:pt x="131227" y="46275"/>
                              <a:pt x="139860" y="91514"/>
                            </a:cubicBezTo>
                            <a:cubicBezTo>
                              <a:pt x="148149" y="136752"/>
                              <a:pt x="138824" y="170941"/>
                              <a:pt x="141932" y="195459"/>
                            </a:cubicBezTo>
                            <a:cubicBezTo>
                              <a:pt x="125356" y="162653"/>
                              <a:pt x="107054" y="144004"/>
                              <a:pt x="94276" y="133644"/>
                            </a:cubicBezTo>
                            <a:close/>
                          </a:path>
                        </a:pathLst>
                      </a:custGeom>
                      <a:solidFill>
                        <a:srgbClr val="FFFFFF"/>
                      </a:solidFill>
                      <a:ln cap="flat" w="3448">
                        <a:noFill/>
                        <a:prstDash val="solid"/>
                        <a:miter/>
                      </a:ln>
                    </p:spPr>
                    <p:txBody>
                      <a:bodyPr anchor="ctr" rtlCol="0"/>
                      <a:lstStyle/>
                      <a:p>
                        <a:endParaRPr lang="en-GB"/>
                      </a:p>
                    </p:txBody>
                  </p:sp>
                  <p:sp>
                    <p:nvSpPr>
                      <p:cNvPr id="35" name="Graphic 4">
                        <a:extLst>
                          <a:ext uri="{FF2B5EF4-FFF2-40B4-BE49-F238E27FC236}">
                            <a16:creationId xmlns:a16="http://schemas.microsoft.com/office/drawing/2014/main" id="{B97E35F7-1356-4416-880F-EA6453E4335D}"/>
                          </a:ext>
                        </a:extLst>
                      </p:cNvPr>
                      <p:cNvSpPr/>
                      <p:nvPr/>
                    </p:nvSpPr>
                    <p:spPr>
                      <a:xfrm>
                        <a:off x="5632732" y="3846338"/>
                        <a:ext cx="149184" cy="144004"/>
                      </a:xfrm>
                      <a:custGeom>
                        <a:avLst/>
                        <a:gdLst>
                          <a:gd fmla="*/ 149185 w 149184" name="connsiteX0"/>
                          <a:gd fmla="*/ 144005 h 144004" name="connsiteY0"/>
                          <a:gd fmla="*/ 92204 w 149184" name="connsiteX1"/>
                          <a:gd fmla="*/ 53527 h 144004" name="connsiteY1"/>
                          <a:gd fmla="*/ 0 w 149184" name="connsiteX2"/>
                          <a:gd fmla="*/ 0 h 144004" name="connsiteY2"/>
                          <a:gd fmla="*/ 69412 w 149184" name="connsiteX3"/>
                          <a:gd fmla="*/ 78736 h 144004" name="connsiteY3"/>
                          <a:gd fmla="*/ 149185 w 149184" name="connsiteX4"/>
                          <a:gd fmla="*/ 144005 h 144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004" w="149184">
                            <a:moveTo>
                              <a:pt x="149185" y="144005"/>
                            </a:moveTo>
                            <a:cubicBezTo>
                              <a:pt x="135371" y="102219"/>
                              <a:pt x="120867" y="77355"/>
                              <a:pt x="92204" y="53527"/>
                            </a:cubicBezTo>
                            <a:cubicBezTo>
                              <a:pt x="54908" y="22447"/>
                              <a:pt x="15540" y="7597"/>
                              <a:pt x="0" y="0"/>
                            </a:cubicBezTo>
                            <a:cubicBezTo>
                              <a:pt x="30389" y="21756"/>
                              <a:pt x="29008" y="40404"/>
                              <a:pt x="69412" y="78736"/>
                            </a:cubicBezTo>
                            <a:cubicBezTo>
                              <a:pt x="100838" y="108780"/>
                              <a:pt x="123284" y="110852"/>
                              <a:pt x="149185" y="144005"/>
                            </a:cubicBezTo>
                            <a:close/>
                          </a:path>
                        </a:pathLst>
                      </a:custGeom>
                      <a:solidFill>
                        <a:srgbClr val="FFFFFF"/>
                      </a:solidFill>
                      <a:ln cap="flat" w="3448">
                        <a:noFill/>
                        <a:prstDash val="solid"/>
                        <a:miter/>
                      </a:ln>
                    </p:spPr>
                    <p:txBody>
                      <a:bodyPr anchor="ctr" rtlCol="0"/>
                      <a:lstStyle/>
                      <a:p>
                        <a:endParaRPr lang="en-GB"/>
                      </a:p>
                    </p:txBody>
                  </p:sp>
                </p:grpSp>
                <p:sp>
                  <p:nvSpPr>
                    <p:cNvPr id="36" name="Graphic 4">
                      <a:extLst>
                        <a:ext uri="{FF2B5EF4-FFF2-40B4-BE49-F238E27FC236}">
                          <a16:creationId xmlns:a16="http://schemas.microsoft.com/office/drawing/2014/main" id="{2BDDCEB8-1DCC-4163-A29B-D80E0AA187C2}"/>
                        </a:ext>
                      </a:extLst>
                    </p:cNvPr>
                    <p:cNvSpPr/>
                    <p:nvPr/>
                  </p:nvSpPr>
                  <p:spPr>
                    <a:xfrm>
                      <a:off x="5063966" y="4589152"/>
                      <a:ext cx="451006" cy="105327"/>
                    </a:xfrm>
                    <a:custGeom>
                      <a:avLst/>
                      <a:gdLst>
                        <a:gd fmla="*/ 451007 w 451006" name="connsiteX0"/>
                        <a:gd fmla="*/ 102910 h 105327" name="connsiteY0"/>
                        <a:gd fmla="*/ 425107 w 451006" name="connsiteX1"/>
                        <a:gd fmla="*/ 105327 h 105327" name="connsiteY1"/>
                        <a:gd fmla="*/ 309420 w 451006" name="connsiteX2"/>
                        <a:gd fmla="*/ 29699 h 105327" name="connsiteY2"/>
                        <a:gd fmla="*/ 153329 w 451006" name="connsiteX3"/>
                        <a:gd fmla="*/ 58016 h 105327" name="connsiteY3"/>
                        <a:gd fmla="*/ 0 w 451006" name="connsiteX4"/>
                        <a:gd fmla="*/ 11741 h 105327" name="connsiteY4"/>
                        <a:gd fmla="*/ 145731 w 451006" name="connsiteX5"/>
                        <a:gd fmla="*/ 11741 h 105327" name="connsiteY5"/>
                        <a:gd fmla="*/ 247260 w 451006" name="connsiteX6"/>
                        <a:gd fmla="*/ 0 h 105327" name="connsiteY6"/>
                        <a:gd fmla="*/ 451007 w 451006" name="connsiteX7"/>
                        <a:gd fmla="*/ 102910 h 1053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5327" w="451006">
                          <a:moveTo>
                            <a:pt x="451007" y="102910"/>
                          </a:moveTo>
                          <a:lnTo>
                            <a:pt x="425107" y="105327"/>
                          </a:lnTo>
                          <a:cubicBezTo>
                            <a:pt x="425107" y="105327"/>
                            <a:pt x="392300" y="33152"/>
                            <a:pt x="309420" y="29699"/>
                          </a:cubicBezTo>
                          <a:cubicBezTo>
                            <a:pt x="256238" y="27627"/>
                            <a:pt x="209964" y="53872"/>
                            <a:pt x="153329" y="58016"/>
                          </a:cubicBezTo>
                          <a:cubicBezTo>
                            <a:pt x="85298" y="62851"/>
                            <a:pt x="39023" y="48692"/>
                            <a:pt x="0" y="11741"/>
                          </a:cubicBezTo>
                          <a:cubicBezTo>
                            <a:pt x="41095" y="34533"/>
                            <a:pt x="89442" y="24519"/>
                            <a:pt x="145731" y="11741"/>
                          </a:cubicBezTo>
                          <a:cubicBezTo>
                            <a:pt x="182337" y="3453"/>
                            <a:pt x="219633" y="0"/>
                            <a:pt x="247260" y="0"/>
                          </a:cubicBezTo>
                          <a:cubicBezTo>
                            <a:pt x="376415" y="1381"/>
                            <a:pt x="451007" y="102910"/>
                            <a:pt x="451007" y="102910"/>
                          </a:cubicBezTo>
                          <a:close/>
                        </a:path>
                      </a:pathLst>
                    </a:custGeom>
                    <a:solidFill>
                      <a:srgbClr val="FFFFFF"/>
                    </a:solidFill>
                    <a:ln cap="flat" w="3448">
                      <a:noFill/>
                      <a:prstDash val="solid"/>
                      <a:miter/>
                    </a:ln>
                  </p:spPr>
                  <p:txBody>
                    <a:bodyPr anchor="ctr" rtlCol="0"/>
                    <a:lstStyle/>
                    <a:p>
                      <a:endParaRPr lang="en-GB"/>
                    </a:p>
                  </p:txBody>
                </p:sp>
                <p:sp>
                  <p:nvSpPr>
                    <p:cNvPr id="37" name="Graphic 4">
                      <a:extLst>
                        <a:ext uri="{FF2B5EF4-FFF2-40B4-BE49-F238E27FC236}">
                          <a16:creationId xmlns:a16="http://schemas.microsoft.com/office/drawing/2014/main" id="{5F450256-D258-4075-B5C2-DED4A9D80EEB}"/>
                        </a:ext>
                      </a:extLst>
                    </p:cNvPr>
                    <p:cNvSpPr/>
                    <p:nvPr/>
                  </p:nvSpPr>
                  <p:spPr>
                    <a:xfrm>
                      <a:off x="4977287" y="4422010"/>
                      <a:ext cx="223431" cy="162652"/>
                    </a:xfrm>
                    <a:custGeom>
                      <a:avLst/>
                      <a:gdLst>
                        <a:gd fmla="*/ 149530 w 223431" name="connsiteX0"/>
                        <a:gd fmla="*/ 31425 h 162652" name="connsiteY0"/>
                        <a:gd fmla="*/ 193387 w 223431" name="connsiteX1"/>
                        <a:gd fmla="*/ 92895 h 162652" name="connsiteY1"/>
                        <a:gd fmla="*/ 223431 w 223431" name="connsiteX2"/>
                        <a:gd fmla="*/ 162653 h 162652" name="connsiteY2"/>
                        <a:gd fmla="*/ 80118 w 223431" name="connsiteX3"/>
                        <a:gd fmla="*/ 142968 h 162652" name="connsiteY3"/>
                        <a:gd fmla="*/ 0 w 223431" name="connsiteX4"/>
                        <a:gd fmla="*/ 59397 h 162652" name="connsiteY4"/>
                        <a:gd fmla="*/ 90478 w 223431" name="connsiteX5"/>
                        <a:gd fmla="*/ 105672 h 162652" name="connsiteY5"/>
                        <a:gd fmla="*/ 178192 w 223431" name="connsiteX6"/>
                        <a:gd fmla="*/ 130536 h 162652" name="connsiteY6"/>
                        <a:gd fmla="*/ 142969 w 223431" name="connsiteX7"/>
                        <a:gd fmla="*/ 73556 h 162652" name="connsiteY7"/>
                        <a:gd fmla="*/ 122248 w 223431" name="connsiteX8"/>
                        <a:gd fmla="*/ 0 h 162652" name="connsiteY8"/>
                        <a:gd fmla="*/ 149530 w 223431" name="connsiteX9"/>
                        <a:gd fmla="*/ 31425 h 1626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2652" w="223431">
                          <a:moveTo>
                            <a:pt x="149530" y="31425"/>
                          </a:moveTo>
                          <a:cubicBezTo>
                            <a:pt x="161616" y="43512"/>
                            <a:pt x="177847" y="59397"/>
                            <a:pt x="193387" y="92895"/>
                          </a:cubicBezTo>
                          <a:cubicBezTo>
                            <a:pt x="208582" y="125702"/>
                            <a:pt x="208927" y="138824"/>
                            <a:pt x="223431" y="162653"/>
                          </a:cubicBezTo>
                          <a:cubicBezTo>
                            <a:pt x="189934" y="150220"/>
                            <a:pt x="165070" y="174394"/>
                            <a:pt x="80118" y="142968"/>
                          </a:cubicBezTo>
                          <a:cubicBezTo>
                            <a:pt x="40749" y="128464"/>
                            <a:pt x="13123" y="91514"/>
                            <a:pt x="0" y="59397"/>
                          </a:cubicBezTo>
                          <a:cubicBezTo>
                            <a:pt x="30044" y="86679"/>
                            <a:pt x="54563" y="100492"/>
                            <a:pt x="90478" y="105672"/>
                          </a:cubicBezTo>
                          <a:cubicBezTo>
                            <a:pt x="125702" y="110852"/>
                            <a:pt x="148494" y="113270"/>
                            <a:pt x="178192" y="130536"/>
                          </a:cubicBezTo>
                          <a:cubicBezTo>
                            <a:pt x="159545" y="110852"/>
                            <a:pt x="152638" y="99802"/>
                            <a:pt x="142969" y="73556"/>
                          </a:cubicBezTo>
                          <a:cubicBezTo>
                            <a:pt x="132263" y="45584"/>
                            <a:pt x="133990" y="21411"/>
                            <a:pt x="122248" y="0"/>
                          </a:cubicBezTo>
                          <a:cubicBezTo>
                            <a:pt x="130536" y="11051"/>
                            <a:pt x="137443" y="19339"/>
                            <a:pt x="149530" y="31425"/>
                          </a:cubicBezTo>
                          <a:close/>
                        </a:path>
                      </a:pathLst>
                    </a:custGeom>
                    <a:solidFill>
                      <a:srgbClr val="FFFFFF"/>
                    </a:solidFill>
                    <a:ln cap="flat" w="3448">
                      <a:noFill/>
                      <a:prstDash val="solid"/>
                      <a:miter/>
                    </a:ln>
                  </p:spPr>
                  <p:txBody>
                    <a:bodyPr anchor="ctr" rtlCol="0"/>
                    <a:lstStyle/>
                    <a:p>
                      <a:endParaRPr lang="en-GB"/>
                    </a:p>
                  </p:txBody>
                </p:sp>
                <p:sp>
                  <p:nvSpPr>
                    <p:cNvPr id="38" name="Graphic 4">
                      <a:extLst>
                        <a:ext uri="{FF2B5EF4-FFF2-40B4-BE49-F238E27FC236}">
                          <a16:creationId xmlns:a16="http://schemas.microsoft.com/office/drawing/2014/main" id="{D85F38C8-1508-4D0A-8BB9-0DF17678E9A3}"/>
                        </a:ext>
                      </a:extLst>
                    </p:cNvPr>
                    <p:cNvSpPr/>
                    <p:nvPr/>
                  </p:nvSpPr>
                  <p:spPr>
                    <a:xfrm>
                      <a:off x="4919271" y="4326698"/>
                      <a:ext cx="194423" cy="198912"/>
                    </a:xfrm>
                    <a:custGeom>
                      <a:avLst/>
                      <a:gdLst>
                        <a:gd fmla="*/ 164725 w 194423" name="connsiteX0"/>
                        <a:gd fmla="*/ 84952 h 198912" name="connsiteY0"/>
                        <a:gd fmla="*/ 194423 w 194423" name="connsiteX1"/>
                        <a:gd fmla="*/ 198913 h 198912" name="connsiteY1"/>
                        <a:gd fmla="*/ 90478 w 194423" name="connsiteX2"/>
                        <a:gd fmla="*/ 154365 h 198912" name="connsiteY2"/>
                        <a:gd fmla="*/ 0 w 194423" name="connsiteX3"/>
                        <a:gd fmla="*/ 23828 h 198912" name="connsiteY3"/>
                        <a:gd fmla="*/ 71484 w 194423" name="connsiteX4"/>
                        <a:gd fmla="*/ 97384 h 198912" name="connsiteY4"/>
                        <a:gd fmla="*/ 147458 w 194423" name="connsiteX5"/>
                        <a:gd fmla="*/ 147458 h 198912" name="connsiteY5"/>
                        <a:gd fmla="*/ 130191 w 194423" name="connsiteX6"/>
                        <a:gd fmla="*/ 111198 h 198912" name="connsiteY6"/>
                        <a:gd fmla="*/ 129155 w 194423" name="connsiteX7"/>
                        <a:gd fmla="*/ 0 h 198912" name="connsiteY7"/>
                        <a:gd fmla="*/ 164725 w 194423" name="connsiteX8"/>
                        <a:gd fmla="*/ 84952 h 19891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98912" w="194423">
                          <a:moveTo>
                            <a:pt x="164725" y="84952"/>
                          </a:moveTo>
                          <a:cubicBezTo>
                            <a:pt x="173703" y="130882"/>
                            <a:pt x="170941" y="169214"/>
                            <a:pt x="194423" y="198913"/>
                          </a:cubicBezTo>
                          <a:cubicBezTo>
                            <a:pt x="162998" y="173013"/>
                            <a:pt x="132608" y="173013"/>
                            <a:pt x="90478" y="154365"/>
                          </a:cubicBezTo>
                          <a:cubicBezTo>
                            <a:pt x="40404" y="129846"/>
                            <a:pt x="13813" y="86679"/>
                            <a:pt x="0" y="23828"/>
                          </a:cubicBezTo>
                          <a:cubicBezTo>
                            <a:pt x="11051" y="51455"/>
                            <a:pt x="39713" y="77700"/>
                            <a:pt x="71484" y="97384"/>
                          </a:cubicBezTo>
                          <a:cubicBezTo>
                            <a:pt x="98420" y="114306"/>
                            <a:pt x="127428" y="122594"/>
                            <a:pt x="147458" y="147458"/>
                          </a:cubicBezTo>
                          <a:cubicBezTo>
                            <a:pt x="135716" y="133644"/>
                            <a:pt x="132954" y="126738"/>
                            <a:pt x="130191" y="111198"/>
                          </a:cubicBezTo>
                          <a:cubicBezTo>
                            <a:pt x="121903" y="68722"/>
                            <a:pt x="135716" y="44548"/>
                            <a:pt x="129155" y="0"/>
                          </a:cubicBezTo>
                          <a:cubicBezTo>
                            <a:pt x="135716" y="17957"/>
                            <a:pt x="159199" y="55254"/>
                            <a:pt x="164725" y="84952"/>
                          </a:cubicBezTo>
                          <a:close/>
                        </a:path>
                      </a:pathLst>
                    </a:custGeom>
                    <a:solidFill>
                      <a:srgbClr val="FFFFFF"/>
                    </a:solidFill>
                    <a:ln cap="flat" w="3448">
                      <a:noFill/>
                      <a:prstDash val="solid"/>
                      <a:miter/>
                    </a:ln>
                  </p:spPr>
                  <p:txBody>
                    <a:bodyPr anchor="ctr" rtlCol="0"/>
                    <a:lstStyle/>
                    <a:p>
                      <a:endParaRPr lang="en-GB"/>
                    </a:p>
                  </p:txBody>
                </p:sp>
                <p:sp>
                  <p:nvSpPr>
                    <p:cNvPr id="39" name="Graphic 4">
                      <a:extLst>
                        <a:ext uri="{FF2B5EF4-FFF2-40B4-BE49-F238E27FC236}">
                          <a16:creationId xmlns:a16="http://schemas.microsoft.com/office/drawing/2014/main" id="{1D6055FB-A370-43A1-AA45-E830CA6E5035}"/>
                        </a:ext>
                      </a:extLst>
                    </p:cNvPr>
                    <p:cNvSpPr/>
                    <p:nvPr/>
                  </p:nvSpPr>
                  <p:spPr>
                    <a:xfrm>
                      <a:off x="4899791" y="4219644"/>
                      <a:ext cx="136781" cy="209963"/>
                    </a:xfrm>
                    <a:custGeom>
                      <a:avLst/>
                      <a:gdLst>
                        <a:gd fmla="*/ 136548 w 136781" name="connsiteX0"/>
                        <a:gd fmla="*/ 56980 h 209963" name="connsiteY0"/>
                        <a:gd fmla="*/ 131368 w 136781" name="connsiteX1"/>
                        <a:gd fmla="*/ 209963 h 209963" name="connsiteY1"/>
                        <a:gd fmla="*/ 62301 w 136781" name="connsiteX2"/>
                        <a:gd fmla="*/ 150220 h 209963" name="connsiteY2"/>
                        <a:gd fmla="*/ 141 w 136781" name="connsiteX3"/>
                        <a:gd fmla="*/ 7597 h 209963" name="connsiteY3"/>
                        <a:gd fmla="*/ 51251 w 136781" name="connsiteX4"/>
                        <a:gd fmla="*/ 84262 h 209963" name="connsiteY4"/>
                        <a:gd fmla="*/ 104087 w 136781" name="connsiteX5"/>
                        <a:gd fmla="*/ 157818 h 209963" name="connsiteY5"/>
                        <a:gd fmla="*/ 127224 w 136781" name="connsiteX6"/>
                        <a:gd fmla="*/ 0 h 209963" name="connsiteY6"/>
                        <a:gd fmla="*/ 136548 w 136781" name="connsiteX7"/>
                        <a:gd fmla="*/ 56980 h 2099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9963" w="136781">
                          <a:moveTo>
                            <a:pt x="136548" y="56980"/>
                          </a:moveTo>
                          <a:cubicBezTo>
                            <a:pt x="139656" y="129155"/>
                            <a:pt x="110303" y="143659"/>
                            <a:pt x="131368" y="209963"/>
                          </a:cubicBezTo>
                          <a:cubicBezTo>
                            <a:pt x="112720" y="183373"/>
                            <a:pt x="90964" y="175430"/>
                            <a:pt x="62301" y="150220"/>
                          </a:cubicBezTo>
                          <a:cubicBezTo>
                            <a:pt x="26732" y="118795"/>
                            <a:pt x="-2276" y="71484"/>
                            <a:pt x="141" y="7597"/>
                          </a:cubicBezTo>
                          <a:cubicBezTo>
                            <a:pt x="6702" y="25555"/>
                            <a:pt x="28113" y="59743"/>
                            <a:pt x="51251" y="84262"/>
                          </a:cubicBezTo>
                          <a:cubicBezTo>
                            <a:pt x="74388" y="108780"/>
                            <a:pt x="94072" y="137788"/>
                            <a:pt x="104087" y="157818"/>
                          </a:cubicBezTo>
                          <a:cubicBezTo>
                            <a:pt x="80949" y="78046"/>
                            <a:pt x="122389" y="48001"/>
                            <a:pt x="127224" y="0"/>
                          </a:cubicBezTo>
                          <a:cubicBezTo>
                            <a:pt x="128951" y="18303"/>
                            <a:pt x="135512" y="44893"/>
                            <a:pt x="136548" y="56980"/>
                          </a:cubicBezTo>
                          <a:close/>
                        </a:path>
                      </a:pathLst>
                    </a:custGeom>
                    <a:solidFill>
                      <a:srgbClr val="FFFFFF"/>
                    </a:solidFill>
                    <a:ln cap="flat" w="3448">
                      <a:noFill/>
                      <a:prstDash val="solid"/>
                      <a:miter/>
                    </a:ln>
                  </p:spPr>
                  <p:txBody>
                    <a:bodyPr anchor="ctr" rtlCol="0"/>
                    <a:lstStyle/>
                    <a:p>
                      <a:endParaRPr lang="en-GB"/>
                    </a:p>
                  </p:txBody>
                </p:sp>
                <p:sp>
                  <p:nvSpPr>
                    <p:cNvPr id="40" name="Graphic 4">
                      <a:extLst>
                        <a:ext uri="{FF2B5EF4-FFF2-40B4-BE49-F238E27FC236}">
                          <a16:creationId xmlns:a16="http://schemas.microsoft.com/office/drawing/2014/main" id="{A0F23896-8411-4954-A489-02233982C251}"/>
                        </a:ext>
                      </a:extLst>
                    </p:cNvPr>
                    <p:cNvSpPr/>
                    <p:nvPr/>
                  </p:nvSpPr>
                  <p:spPr>
                    <a:xfrm>
                      <a:off x="4906790" y="4101540"/>
                      <a:ext cx="124714" cy="218596"/>
                    </a:xfrm>
                    <a:custGeom>
                      <a:avLst/>
                      <a:gdLst>
                        <a:gd fmla="*/ 115736 w 124714" name="connsiteX0"/>
                        <a:gd fmla="*/ 93240 h 218596" name="connsiteY0"/>
                        <a:gd fmla="*/ 124715 w 124714" name="connsiteX1"/>
                        <a:gd fmla="*/ 29699 h 218596" name="connsiteY1"/>
                        <a:gd fmla="*/ 65317 w 124714" name="connsiteX2"/>
                        <a:gd fmla="*/ 174394 h 218596" name="connsiteY2"/>
                        <a:gd fmla="*/ 34583 w 124714" name="connsiteX3"/>
                        <a:gd fmla="*/ 84607 h 218596" name="connsiteY3"/>
                        <a:gd fmla="*/ 11791 w 124714" name="connsiteX4"/>
                        <a:gd fmla="*/ 0 h 218596" name="connsiteY4"/>
                        <a:gd fmla="*/ 4193 w 124714" name="connsiteX5"/>
                        <a:gd fmla="*/ 98766 h 218596" name="connsiteY5"/>
                        <a:gd fmla="*/ 40108 w 124714" name="connsiteX6"/>
                        <a:gd fmla="*/ 159545 h 218596" name="connsiteY6"/>
                        <a:gd fmla="*/ 77404 w 124714" name="connsiteX7"/>
                        <a:gd fmla="*/ 218597 h 218596" name="connsiteY7"/>
                        <a:gd fmla="*/ 115736 w 124714" name="connsiteX8"/>
                        <a:gd fmla="*/ 93240 h 2185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8596" w="124714">
                          <a:moveTo>
                            <a:pt x="115736" y="93240"/>
                          </a:moveTo>
                          <a:cubicBezTo>
                            <a:pt x="121952" y="69758"/>
                            <a:pt x="119189" y="55944"/>
                            <a:pt x="124715" y="29699"/>
                          </a:cubicBezTo>
                          <a:cubicBezTo>
                            <a:pt x="115046" y="53182"/>
                            <a:pt x="59447" y="94622"/>
                            <a:pt x="65317" y="174394"/>
                          </a:cubicBezTo>
                          <a:cubicBezTo>
                            <a:pt x="62209" y="159890"/>
                            <a:pt x="50813" y="115342"/>
                            <a:pt x="34583" y="84607"/>
                          </a:cubicBezTo>
                          <a:cubicBezTo>
                            <a:pt x="21805" y="60088"/>
                            <a:pt x="9028" y="35915"/>
                            <a:pt x="11791" y="0"/>
                          </a:cubicBezTo>
                          <a:cubicBezTo>
                            <a:pt x="-2714" y="47311"/>
                            <a:pt x="-2023" y="74938"/>
                            <a:pt x="4193" y="98766"/>
                          </a:cubicBezTo>
                          <a:cubicBezTo>
                            <a:pt x="10409" y="122594"/>
                            <a:pt x="26640" y="140897"/>
                            <a:pt x="40108" y="159545"/>
                          </a:cubicBezTo>
                          <a:cubicBezTo>
                            <a:pt x="49087" y="171977"/>
                            <a:pt x="68080" y="196150"/>
                            <a:pt x="77404" y="218597"/>
                          </a:cubicBezTo>
                          <a:cubicBezTo>
                            <a:pt x="76713" y="169559"/>
                            <a:pt x="107448" y="123630"/>
                            <a:pt x="115736" y="93240"/>
                          </a:cubicBezTo>
                          <a:close/>
                        </a:path>
                      </a:pathLst>
                    </a:custGeom>
                    <a:solidFill>
                      <a:srgbClr val="FFFFFF"/>
                    </a:solidFill>
                    <a:ln cap="flat" w="3448">
                      <a:noFill/>
                      <a:prstDash val="solid"/>
                      <a:miter/>
                    </a:ln>
                  </p:spPr>
                  <p:txBody>
                    <a:bodyPr anchor="ctr" rtlCol="0"/>
                    <a:lstStyle/>
                    <a:p>
                      <a:endParaRPr lang="en-GB"/>
                    </a:p>
                  </p:txBody>
                </p:sp>
                <p:sp>
                  <p:nvSpPr>
                    <p:cNvPr id="41" name="Graphic 4">
                      <a:extLst>
                        <a:ext uri="{FF2B5EF4-FFF2-40B4-BE49-F238E27FC236}">
                          <a16:creationId xmlns:a16="http://schemas.microsoft.com/office/drawing/2014/main" id="{86A6915A-641E-4260-B25D-523CBA665EF2}"/>
                        </a:ext>
                      </a:extLst>
                    </p:cNvPr>
                    <p:cNvSpPr/>
                    <p:nvPr/>
                  </p:nvSpPr>
                  <p:spPr>
                    <a:xfrm>
                      <a:off x="4930553" y="3984126"/>
                      <a:ext cx="137556" cy="216870"/>
                    </a:xfrm>
                    <a:custGeom>
                      <a:avLst/>
                      <a:gdLst>
                        <a:gd fmla="*/ 104750 w 137556" name="connsiteX0"/>
                        <a:gd fmla="*/ 111543 h 216870" name="connsiteY0"/>
                        <a:gd fmla="*/ 137557 w 137556" name="connsiteX1"/>
                        <a:gd fmla="*/ 42131 h 216870" name="connsiteY1"/>
                        <a:gd fmla="*/ 100951 w 137556" name="connsiteX2"/>
                        <a:gd fmla="*/ 76664 h 216870" name="connsiteY2"/>
                        <a:gd fmla="*/ 39136 w 137556" name="connsiteX3"/>
                        <a:gd fmla="*/ 173703 h 216870" name="connsiteY3"/>
                        <a:gd fmla="*/ 29122 w 137556" name="connsiteX4"/>
                        <a:gd fmla="*/ 97039 h 216870" name="connsiteY4"/>
                        <a:gd fmla="*/ 38446 w 137556" name="connsiteX5"/>
                        <a:gd fmla="*/ 0 h 216870" name="connsiteY5"/>
                        <a:gd fmla="*/ 3567 w 137556" name="connsiteX6"/>
                        <a:gd fmla="*/ 131572 h 216870" name="connsiteY6"/>
                        <a:gd fmla="*/ 34992 w 137556" name="connsiteX7"/>
                        <a:gd fmla="*/ 216870 h 216870" name="connsiteY7"/>
                        <a:gd fmla="*/ 104750 w 137556" name="connsiteX8"/>
                        <a:gd fmla="*/ 111543 h 2168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6870" w="137556">
                          <a:moveTo>
                            <a:pt x="104750" y="111543"/>
                          </a:moveTo>
                          <a:cubicBezTo>
                            <a:pt x="118218" y="91859"/>
                            <a:pt x="124089" y="67686"/>
                            <a:pt x="137557" y="42131"/>
                          </a:cubicBezTo>
                          <a:cubicBezTo>
                            <a:pt x="129269" y="53182"/>
                            <a:pt x="122017" y="58707"/>
                            <a:pt x="100951" y="76664"/>
                          </a:cubicBezTo>
                          <a:cubicBezTo>
                            <a:pt x="72289" y="100838"/>
                            <a:pt x="50532" y="128464"/>
                            <a:pt x="39136" y="173703"/>
                          </a:cubicBezTo>
                          <a:cubicBezTo>
                            <a:pt x="38446" y="145386"/>
                            <a:pt x="34992" y="128464"/>
                            <a:pt x="29122" y="97039"/>
                          </a:cubicBezTo>
                          <a:cubicBezTo>
                            <a:pt x="23942" y="68722"/>
                            <a:pt x="25323" y="35915"/>
                            <a:pt x="38446" y="0"/>
                          </a:cubicBezTo>
                          <a:cubicBezTo>
                            <a:pt x="13236" y="30735"/>
                            <a:pt x="-8865" y="91168"/>
                            <a:pt x="3567" y="131572"/>
                          </a:cubicBezTo>
                          <a:cubicBezTo>
                            <a:pt x="13236" y="170250"/>
                            <a:pt x="30158" y="189589"/>
                            <a:pt x="34992" y="216870"/>
                          </a:cubicBezTo>
                          <a:cubicBezTo>
                            <a:pt x="52259" y="162307"/>
                            <a:pt x="87483" y="137443"/>
                            <a:pt x="104750" y="111543"/>
                          </a:cubicBezTo>
                          <a:close/>
                        </a:path>
                      </a:pathLst>
                    </a:custGeom>
                    <a:solidFill>
                      <a:srgbClr val="FFFFFF"/>
                    </a:solidFill>
                    <a:ln cap="flat" w="3448">
                      <a:noFill/>
                      <a:prstDash val="solid"/>
                      <a:miter/>
                    </a:ln>
                  </p:spPr>
                  <p:txBody>
                    <a:bodyPr anchor="ctr" rtlCol="0"/>
                    <a:lstStyle/>
                    <a:p>
                      <a:endParaRPr lang="en-GB"/>
                    </a:p>
                  </p:txBody>
                </p:sp>
                <p:sp>
                  <p:nvSpPr>
                    <p:cNvPr id="42" name="Graphic 4">
                      <a:extLst>
                        <a:ext uri="{FF2B5EF4-FFF2-40B4-BE49-F238E27FC236}">
                          <a16:creationId xmlns:a16="http://schemas.microsoft.com/office/drawing/2014/main" id="{E671ACC5-D5B4-4082-BADE-F06DC98B385C}"/>
                        </a:ext>
                      </a:extLst>
                    </p:cNvPr>
                    <p:cNvSpPr/>
                    <p:nvPr/>
                  </p:nvSpPr>
                  <p:spPr>
                    <a:xfrm>
                      <a:off x="4977554" y="3904009"/>
                      <a:ext cx="143391" cy="195459"/>
                    </a:xfrm>
                    <a:custGeom>
                      <a:avLst/>
                      <a:gdLst>
                        <a:gd fmla="*/ 49115 w 143391" name="connsiteX0"/>
                        <a:gd fmla="*/ 133644 h 195459" name="connsiteY0"/>
                        <a:gd fmla="*/ 109204 w 143391" name="connsiteX1"/>
                        <a:gd fmla="*/ 85298 h 195459" name="connsiteY1"/>
                        <a:gd fmla="*/ 143392 w 143391" name="connsiteX2"/>
                        <a:gd fmla="*/ 33497 h 195459" name="connsiteY2"/>
                        <a:gd fmla="*/ 84685 w 143391" name="connsiteX3"/>
                        <a:gd fmla="*/ 75283 h 195459" name="connsiteY3"/>
                        <a:gd fmla="*/ 23215 w 143391" name="connsiteX4"/>
                        <a:gd fmla="*/ 129500 h 195459" name="connsiteY4"/>
                        <a:gd fmla="*/ 35993 w 143391" name="connsiteX5"/>
                        <a:gd fmla="*/ 63196 h 195459" name="connsiteY5"/>
                        <a:gd fmla="*/ 62238 w 143391" name="connsiteX6"/>
                        <a:gd fmla="*/ 0 h 195459" name="connsiteY6"/>
                        <a:gd fmla="*/ 3531 w 143391" name="connsiteX7"/>
                        <a:gd fmla="*/ 91514 h 195459" name="connsiteY7"/>
                        <a:gd fmla="*/ 1459 w 143391" name="connsiteX8"/>
                        <a:gd fmla="*/ 195459 h 195459" name="connsiteY8"/>
                        <a:gd fmla="*/ 49115 w 143391" name="connsiteX9"/>
                        <a:gd fmla="*/ 133644 h 19545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95459" w="143391">
                          <a:moveTo>
                            <a:pt x="49115" y="133644"/>
                          </a:moveTo>
                          <a:cubicBezTo>
                            <a:pt x="61893" y="123284"/>
                            <a:pt x="93664" y="103600"/>
                            <a:pt x="109204" y="85298"/>
                          </a:cubicBezTo>
                          <a:cubicBezTo>
                            <a:pt x="124744" y="66995"/>
                            <a:pt x="132686" y="49728"/>
                            <a:pt x="143392" y="33497"/>
                          </a:cubicBezTo>
                          <a:cubicBezTo>
                            <a:pt x="120600" y="54563"/>
                            <a:pt x="107822" y="60779"/>
                            <a:pt x="84685" y="75283"/>
                          </a:cubicBezTo>
                          <a:cubicBezTo>
                            <a:pt x="63620" y="87370"/>
                            <a:pt x="34957" y="103600"/>
                            <a:pt x="23215" y="129500"/>
                          </a:cubicBezTo>
                          <a:cubicBezTo>
                            <a:pt x="30122" y="110162"/>
                            <a:pt x="33575" y="84607"/>
                            <a:pt x="35993" y="63196"/>
                          </a:cubicBezTo>
                          <a:cubicBezTo>
                            <a:pt x="39446" y="31080"/>
                            <a:pt x="52569" y="11741"/>
                            <a:pt x="62238" y="0"/>
                          </a:cubicBezTo>
                          <a:cubicBezTo>
                            <a:pt x="30813" y="25209"/>
                            <a:pt x="12165" y="46275"/>
                            <a:pt x="3531" y="91514"/>
                          </a:cubicBezTo>
                          <a:cubicBezTo>
                            <a:pt x="-4757" y="136752"/>
                            <a:pt x="4567" y="170941"/>
                            <a:pt x="1459" y="195459"/>
                          </a:cubicBezTo>
                          <a:cubicBezTo>
                            <a:pt x="18035" y="162653"/>
                            <a:pt x="36338" y="144004"/>
                            <a:pt x="49115" y="133644"/>
                          </a:cubicBezTo>
                          <a:close/>
                        </a:path>
                      </a:pathLst>
                    </a:custGeom>
                    <a:solidFill>
                      <a:srgbClr val="FFFFFF"/>
                    </a:solidFill>
                    <a:ln cap="flat" w="3448">
                      <a:noFill/>
                      <a:prstDash val="solid"/>
                      <a:miter/>
                    </a:ln>
                  </p:spPr>
                  <p:txBody>
                    <a:bodyPr anchor="ctr" rtlCol="0"/>
                    <a:lstStyle/>
                    <a:p>
                      <a:endParaRPr lang="en-GB"/>
                    </a:p>
                  </p:txBody>
                </p:sp>
                <p:sp>
                  <p:nvSpPr>
                    <p:cNvPr id="43" name="Graphic 4">
                      <a:extLst>
                        <a:ext uri="{FF2B5EF4-FFF2-40B4-BE49-F238E27FC236}">
                          <a16:creationId xmlns:a16="http://schemas.microsoft.com/office/drawing/2014/main" id="{1464AFBB-3CDF-4CE0-8F7E-BB6D0744A45B}"/>
                        </a:ext>
                      </a:extLst>
                    </p:cNvPr>
                    <p:cNvSpPr/>
                    <p:nvPr/>
                  </p:nvSpPr>
                  <p:spPr>
                    <a:xfrm>
                      <a:off x="5020799" y="3846338"/>
                      <a:ext cx="149184" cy="144004"/>
                    </a:xfrm>
                    <a:custGeom>
                      <a:avLst/>
                      <a:gdLst>
                        <a:gd fmla="*/ 0 w 149184" name="connsiteX0"/>
                        <a:gd fmla="*/ 144005 h 144004" name="connsiteY0"/>
                        <a:gd fmla="*/ 56980 w 149184" name="connsiteX1"/>
                        <a:gd fmla="*/ 53527 h 144004" name="connsiteY1"/>
                        <a:gd fmla="*/ 149185 w 149184" name="connsiteX2"/>
                        <a:gd fmla="*/ 0 h 144004" name="connsiteY2"/>
                        <a:gd fmla="*/ 79772 w 149184" name="connsiteX3"/>
                        <a:gd fmla="*/ 78736 h 144004" name="connsiteY3"/>
                        <a:gd fmla="*/ 0 w 149184" name="connsiteX4"/>
                        <a:gd fmla="*/ 144005 h 144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004" w="149184">
                          <a:moveTo>
                            <a:pt x="0" y="144005"/>
                          </a:moveTo>
                          <a:cubicBezTo>
                            <a:pt x="13813" y="102219"/>
                            <a:pt x="28317" y="77355"/>
                            <a:pt x="56980" y="53527"/>
                          </a:cubicBezTo>
                          <a:cubicBezTo>
                            <a:pt x="94276" y="22447"/>
                            <a:pt x="133644" y="7597"/>
                            <a:pt x="149185" y="0"/>
                          </a:cubicBezTo>
                          <a:cubicBezTo>
                            <a:pt x="118795" y="21756"/>
                            <a:pt x="120522" y="40404"/>
                            <a:pt x="79772" y="78736"/>
                          </a:cubicBezTo>
                          <a:cubicBezTo>
                            <a:pt x="48347" y="108780"/>
                            <a:pt x="25900" y="110852"/>
                            <a:pt x="0" y="144005"/>
                          </a:cubicBezTo>
                          <a:close/>
                        </a:path>
                      </a:pathLst>
                    </a:custGeom>
                    <a:solidFill>
                      <a:srgbClr val="FFFFFF"/>
                    </a:solidFill>
                    <a:ln cap="flat" w="3448">
                      <a:noFill/>
                      <a:prstDash val="solid"/>
                      <a:miter/>
                    </a:ln>
                  </p:spPr>
                  <p:txBody>
                    <a:bodyPr anchor="ctr" rtlCol="0"/>
                    <a:lstStyle/>
                    <a:p>
                      <a:endParaRPr lang="en-GB"/>
                    </a:p>
                  </p:txBody>
                </p:sp>
              </p:grpSp>
            </p:grpSp>
            <p:sp>
              <p:nvSpPr>
                <p:cNvPr id="44" name="Graphic 4">
                  <a:extLst>
                    <a:ext uri="{FF2B5EF4-FFF2-40B4-BE49-F238E27FC236}">
                      <a16:creationId xmlns:a16="http://schemas.microsoft.com/office/drawing/2014/main" id="{650C92F4-5CB4-458D-A41D-55179665FD44}"/>
                    </a:ext>
                  </a:extLst>
                </p:cNvPr>
                <p:cNvSpPr/>
                <p:nvPr/>
              </p:nvSpPr>
              <p:spPr>
                <a:xfrm>
                  <a:off x="5221438" y="3767947"/>
                  <a:ext cx="326531" cy="767211"/>
                </a:xfrm>
                <a:custGeom>
                  <a:avLst/>
                  <a:gdLst>
                    <a:gd fmla="*/ 203057 w 326531" name="connsiteX0"/>
                    <a:gd fmla="*/ 608134 h 767211" name="connsiteY0"/>
                    <a:gd fmla="*/ 202366 w 326531" name="connsiteX1"/>
                    <a:gd fmla="*/ 630581 h 767211" name="connsiteY1"/>
                    <a:gd fmla="*/ 243806 w 326531" name="connsiteX2"/>
                    <a:gd fmla="*/ 677546 h 767211" name="connsiteY2"/>
                    <a:gd fmla="*/ 203057 w 326531" name="connsiteX3"/>
                    <a:gd fmla="*/ 608134 h 767211" name="connsiteY3"/>
                    <a:gd fmla="*/ 116032 w 326531" name="connsiteX4"/>
                    <a:gd fmla="*/ 197531 h 767211" name="connsiteY4"/>
                    <a:gd fmla="*/ 149185 w 326531" name="connsiteX5"/>
                    <a:gd fmla="*/ 172322 h 767211" name="connsiteY5"/>
                    <a:gd fmla="*/ 148494 w 326531" name="connsiteX6"/>
                    <a:gd fmla="*/ 132954 h 767211" name="connsiteY6"/>
                    <a:gd fmla="*/ 110162 w 326531" name="connsiteX7"/>
                    <a:gd fmla="*/ 147803 h 767211" name="connsiteY7"/>
                    <a:gd fmla="*/ 61469 w 326531" name="connsiteX8"/>
                    <a:gd fmla="*/ 171286 h 767211" name="connsiteY8"/>
                    <a:gd fmla="*/ 44203 w 326531" name="connsiteX9"/>
                    <a:gd fmla="*/ 193387 h 767211" name="connsiteY9"/>
                    <a:gd fmla="*/ 34188 w 326531" name="connsiteX10"/>
                    <a:gd fmla="*/ 221705 h 767211" name="connsiteY10"/>
                    <a:gd fmla="*/ 29699 w 326531" name="connsiteX11"/>
                    <a:gd fmla="*/ 237590 h 767211" name="connsiteY11"/>
                    <a:gd fmla="*/ 30389 w 326531" name="connsiteX12"/>
                    <a:gd fmla="*/ 238626 h 767211" name="connsiteY12"/>
                    <a:gd fmla="*/ 24173 w 326531" name="connsiteX13"/>
                    <a:gd fmla="*/ 248986 h 767211" name="connsiteY13"/>
                    <a:gd fmla="*/ 0 w 326531" name="connsiteX14"/>
                    <a:gd fmla="*/ 258310 h 767211" name="connsiteY14"/>
                    <a:gd fmla="*/ 20375 w 326531" name="connsiteX15"/>
                    <a:gd fmla="*/ 256584 h 767211" name="connsiteY15"/>
                    <a:gd fmla="*/ 15540 w 326531" name="connsiteX16"/>
                    <a:gd fmla="*/ 274196 h 767211" name="connsiteY16"/>
                    <a:gd fmla="*/ 35224 w 326531" name="connsiteX17"/>
                    <a:gd fmla="*/ 243461 h 767211" name="connsiteY17"/>
                    <a:gd fmla="*/ 64232 w 326531" name="connsiteX18"/>
                    <a:gd fmla="*/ 235173 h 767211" name="connsiteY18"/>
                    <a:gd fmla="*/ 116032 w 326531" name="connsiteX19"/>
                    <a:gd fmla="*/ 197531 h 767211" name="connsiteY19"/>
                    <a:gd fmla="*/ 83226 w 326531" name="connsiteX20"/>
                    <a:gd fmla="*/ 188898 h 767211" name="connsiteY20"/>
                    <a:gd fmla="*/ 69067 w 326531" name="connsiteX21"/>
                    <a:gd fmla="*/ 204438 h 767211" name="connsiteY21"/>
                    <a:gd fmla="*/ 61469 w 326531" name="connsiteX22"/>
                    <a:gd fmla="*/ 203057 h 767211" name="connsiteY22"/>
                    <a:gd fmla="*/ 62851 w 326531" name="connsiteX23"/>
                    <a:gd fmla="*/ 196150 h 767211" name="connsiteY23"/>
                    <a:gd fmla="*/ 75974 w 326531" name="connsiteX24"/>
                    <a:gd fmla="*/ 183718 h 767211" name="connsiteY24"/>
                    <a:gd fmla="*/ 86679 w 326531" name="connsiteX25"/>
                    <a:gd fmla="*/ 183027 h 767211" name="connsiteY25"/>
                    <a:gd fmla="*/ 83226 w 326531" name="connsiteX26"/>
                    <a:gd fmla="*/ 188898 h 767211" name="connsiteY26"/>
                    <a:gd fmla="*/ 326341 w 326531" name="connsiteX27"/>
                    <a:gd fmla="*/ 214798 h 767211" name="connsiteY27"/>
                    <a:gd fmla="*/ 210999 w 326531" name="connsiteX28"/>
                    <a:gd fmla="*/ 128810 h 767211" name="connsiteY28"/>
                    <a:gd fmla="*/ 209963 w 326531" name="connsiteX29"/>
                    <a:gd fmla="*/ 166451 h 767211" name="connsiteY29"/>
                    <a:gd fmla="*/ 222395 w 326531" name="connsiteX30"/>
                    <a:gd fmla="*/ 168523 h 767211" name="connsiteY30"/>
                    <a:gd fmla="*/ 276958 w 326531" name="connsiteX31"/>
                    <a:gd fmla="*/ 220323 h 767211" name="connsiteY31"/>
                    <a:gd fmla="*/ 220323 w 326531" name="connsiteX32"/>
                    <a:gd fmla="*/ 277994 h 767211" name="connsiteY32"/>
                    <a:gd fmla="*/ 207546 w 326531" name="connsiteX33"/>
                    <a:gd fmla="*/ 281448 h 767211" name="connsiteY33"/>
                    <a:gd fmla="*/ 207546 w 326531" name="connsiteX34"/>
                    <a:gd fmla="*/ 281793 h 767211" name="connsiteY34"/>
                    <a:gd fmla="*/ 199949 w 326531" name="connsiteX35"/>
                    <a:gd fmla="*/ 283865 h 767211" name="connsiteY35"/>
                    <a:gd fmla="*/ 179574 w 326531" name="connsiteX36"/>
                    <a:gd fmla="*/ 288354 h 767211" name="connsiteY36"/>
                    <a:gd fmla="*/ 162652 w 326531" name="connsiteX37"/>
                    <a:gd fmla="*/ 292153 h 767211" name="connsiteY37"/>
                    <a:gd fmla="*/ 150911 w 326531" name="connsiteX38"/>
                    <a:gd fmla="*/ 294916 h 767211" name="connsiteY38"/>
                    <a:gd fmla="*/ 150911 w 326531" name="connsiteX39"/>
                    <a:gd fmla="*/ 294916 h 767211" name="connsiteY39"/>
                    <a:gd fmla="*/ 128464 w 326531" name="connsiteX40"/>
                    <a:gd fmla="*/ 302858 h 767211" name="connsiteY40"/>
                    <a:gd fmla="*/ 79772 w 326531" name="connsiteX41"/>
                    <a:gd fmla="*/ 396444 h 767211" name="connsiteY41"/>
                    <a:gd fmla="*/ 133299 w 326531" name="connsiteX42"/>
                    <a:gd fmla="*/ 448244 h 767211" name="connsiteY42"/>
                    <a:gd fmla="*/ 155055 w 326531" name="connsiteX43"/>
                    <a:gd fmla="*/ 455496 h 767211" name="connsiteY43"/>
                    <a:gd fmla="*/ 154365 w 326531" name="connsiteX44"/>
                    <a:gd fmla="*/ 411293 h 767211" name="connsiteY44"/>
                    <a:gd fmla="*/ 132954 w 326531" name="connsiteX45"/>
                    <a:gd fmla="*/ 396444 h 767211" name="connsiteY45"/>
                    <a:gd fmla="*/ 152983 w 326531" name="connsiteX46"/>
                    <a:gd fmla="*/ 342226 h 767211" name="connsiteY46"/>
                    <a:gd fmla="*/ 152983 w 326531" name="connsiteX47"/>
                    <a:gd fmla="*/ 342226 h 767211" name="connsiteY47"/>
                    <a:gd fmla="*/ 154710 w 326531" name="connsiteX48"/>
                    <a:gd fmla="*/ 341881 h 767211" name="connsiteY48"/>
                    <a:gd fmla="*/ 156091 w 326531" name="connsiteX49"/>
                    <a:gd fmla="*/ 341536 h 767211" name="connsiteY49"/>
                    <a:gd fmla="*/ 202711 w 326531" name="connsiteX50"/>
                    <a:gd fmla="*/ 329449 h 767211" name="connsiteY50"/>
                    <a:gd fmla="*/ 206165 w 326531" name="connsiteX51"/>
                    <a:gd fmla="*/ 328413 h 767211" name="connsiteY51"/>
                    <a:gd fmla="*/ 206165 w 326531" name="connsiteX52"/>
                    <a:gd fmla="*/ 328413 h 767211" name="connsiteY52"/>
                    <a:gd fmla="*/ 267979 w 326531" name="connsiteX53"/>
                    <a:gd fmla="*/ 308384 h 767211" name="connsiteY53"/>
                    <a:gd fmla="*/ 326341 w 326531" name="connsiteX54"/>
                    <a:gd fmla="*/ 214798 h 767211" name="connsiteY54"/>
                    <a:gd fmla="*/ 246914 w 326531" name="connsiteX55"/>
                    <a:gd fmla="*/ 451697 h 767211" name="connsiteY55"/>
                    <a:gd fmla="*/ 205474 w 326531" name="connsiteX56"/>
                    <a:gd fmla="*/ 429596 h 767211" name="connsiteY56"/>
                    <a:gd fmla="*/ 204783 w 326531" name="connsiteX57"/>
                    <a:gd fmla="*/ 471727 h 767211" name="connsiteY57"/>
                    <a:gd fmla="*/ 230338 w 326531" name="connsiteX58"/>
                    <a:gd fmla="*/ 494864 h 767211" name="connsiteY58"/>
                    <a:gd fmla="*/ 204093 w 326531" name="connsiteX59"/>
                    <a:gd fmla="*/ 518347 h 767211" name="connsiteY59"/>
                    <a:gd fmla="*/ 204093 w 326531" name="connsiteX60"/>
                    <a:gd fmla="*/ 518347 h 767211" name="connsiteY60"/>
                    <a:gd fmla="*/ 201330 w 326531" name="connsiteX61"/>
                    <a:gd fmla="*/ 519383 h 767211" name="connsiteY61"/>
                    <a:gd fmla="*/ 188553 w 326531" name="connsiteX62"/>
                    <a:gd fmla="*/ 524218 h 767211" name="connsiteY62"/>
                    <a:gd fmla="*/ 175085 w 326531" name="connsiteX63"/>
                    <a:gd fmla="*/ 529052 h 767211" name="connsiteY63"/>
                    <a:gd fmla="*/ 160581 w 326531" name="connsiteX64"/>
                    <a:gd fmla="*/ 534923 h 767211" name="connsiteY64"/>
                    <a:gd fmla="*/ 133644 w 326531" name="connsiteX65"/>
                    <a:gd fmla="*/ 582579 h 767211" name="connsiteY65"/>
                    <a:gd fmla="*/ 159199 w 326531" name="connsiteX66"/>
                    <a:gd fmla="*/ 612278 h 767211" name="connsiteY66"/>
                    <a:gd fmla="*/ 158854 w 326531" name="connsiteX67"/>
                    <a:gd fmla="*/ 583615 h 767211" name="connsiteY67"/>
                    <a:gd fmla="*/ 168178 w 326531" name="connsiteX68"/>
                    <a:gd fmla="*/ 567385 h 767211" name="connsiteY68"/>
                    <a:gd fmla="*/ 191661 w 326531" name="connsiteX69"/>
                    <a:gd fmla="*/ 555643 h 767211" name="connsiteY69"/>
                    <a:gd fmla="*/ 236554 w 326531" name="connsiteX70"/>
                    <a:gd fmla="*/ 539758 h 767211" name="connsiteY70"/>
                    <a:gd fmla="*/ 246914 w 326531" name="connsiteX71"/>
                    <a:gd fmla="*/ 451697 h 767211" name="connsiteY71"/>
                    <a:gd fmla="*/ 161271 w 326531" name="connsiteX72"/>
                    <a:gd fmla="*/ 281448 h 767211" name="connsiteY72"/>
                    <a:gd fmla="*/ 197531 w 326531" name="connsiteX73"/>
                    <a:gd fmla="*/ 273160 h 767211" name="connsiteY73"/>
                    <a:gd fmla="*/ 202021 w 326531" name="connsiteX74"/>
                    <a:gd fmla="*/ 88751 h 767211" name="connsiteY74"/>
                    <a:gd fmla="*/ 179574 w 326531" name="connsiteX75"/>
                    <a:gd fmla="*/ 0 h 767211" name="connsiteY75"/>
                    <a:gd fmla="*/ 157818 w 326531" name="connsiteX76"/>
                    <a:gd fmla="*/ 90478 h 767211" name="connsiteY76"/>
                    <a:gd fmla="*/ 161271 w 326531" name="connsiteX77"/>
                    <a:gd fmla="*/ 281448 h 767211" name="connsiteY77"/>
                    <a:gd fmla="*/ 194078 w 326531" name="connsiteX78"/>
                    <a:gd fmla="*/ 511440 h 767211" name="connsiteY78"/>
                    <a:gd fmla="*/ 196495 w 326531" name="connsiteX79"/>
                    <a:gd fmla="*/ 340845 h 767211" name="connsiteY79"/>
                    <a:gd fmla="*/ 164379 w 326531" name="connsiteX80"/>
                    <a:gd fmla="*/ 349478 h 767211" name="connsiteY80"/>
                    <a:gd fmla="*/ 166797 w 326531" name="connsiteX81"/>
                    <a:gd fmla="*/ 521110 h 767211" name="connsiteY81"/>
                    <a:gd fmla="*/ 179228 w 326531" name="connsiteX82"/>
                    <a:gd fmla="*/ 516966 h 767211" name="connsiteY82"/>
                    <a:gd fmla="*/ 194078 w 326531" name="connsiteX83"/>
                    <a:gd fmla="*/ 511440 h 767211" name="connsiteY83"/>
                    <a:gd fmla="*/ 168523 w 326531" name="connsiteX84"/>
                    <a:gd fmla="*/ 584997 h 767211" name="connsiteY84"/>
                    <a:gd fmla="*/ 172667 w 326531" name="connsiteX85"/>
                    <a:gd fmla="*/ 741088 h 767211" name="connsiteY85"/>
                    <a:gd fmla="*/ 188207 w 326531" name="connsiteX86"/>
                    <a:gd fmla="*/ 742814 h 767211" name="connsiteY86"/>
                    <a:gd fmla="*/ 193733 w 326531" name="connsiteX87"/>
                    <a:gd fmla="*/ 566349 h 767211" name="connsiteY87"/>
                    <a:gd fmla="*/ 168523 w 326531" name="connsiteX88"/>
                    <a:gd fmla="*/ 584997 h 767211" name="connsiteY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b="b" l="l" r="r" t="t"/>
                  <a:pathLst>
                    <a:path h="767211" w="326531">
                      <a:moveTo>
                        <a:pt x="203057" y="608134"/>
                      </a:moveTo>
                      <a:cubicBezTo>
                        <a:pt x="202711" y="615041"/>
                        <a:pt x="202711" y="622638"/>
                        <a:pt x="202366" y="630581"/>
                      </a:cubicBezTo>
                      <a:cubicBezTo>
                        <a:pt x="220323" y="639214"/>
                        <a:pt x="236209" y="651646"/>
                        <a:pt x="243806" y="677546"/>
                      </a:cubicBezTo>
                      <a:cubicBezTo>
                        <a:pt x="244497" y="636106"/>
                        <a:pt x="223777" y="619185"/>
                        <a:pt x="203057" y="608134"/>
                      </a:cubicBezTo>
                      <a:close/>
                      <a:moveTo>
                        <a:pt x="116032" y="197531"/>
                      </a:moveTo>
                      <a:cubicBezTo>
                        <a:pt x="125011" y="185099"/>
                        <a:pt x="136752" y="177157"/>
                        <a:pt x="149185" y="172322"/>
                      </a:cubicBezTo>
                      <a:cubicBezTo>
                        <a:pt x="148839" y="158509"/>
                        <a:pt x="148839" y="145040"/>
                        <a:pt x="148494" y="132954"/>
                      </a:cubicBezTo>
                      <a:cubicBezTo>
                        <a:pt x="125702" y="138479"/>
                        <a:pt x="114651" y="146422"/>
                        <a:pt x="110162" y="147803"/>
                      </a:cubicBezTo>
                      <a:cubicBezTo>
                        <a:pt x="97384" y="151947"/>
                        <a:pt x="80118" y="150911"/>
                        <a:pt x="61469" y="171286"/>
                      </a:cubicBezTo>
                      <a:cubicBezTo>
                        <a:pt x="58016" y="175085"/>
                        <a:pt x="50073" y="185099"/>
                        <a:pt x="44203" y="193387"/>
                      </a:cubicBezTo>
                      <a:cubicBezTo>
                        <a:pt x="38678" y="201675"/>
                        <a:pt x="38332" y="214453"/>
                        <a:pt x="34188" y="221705"/>
                      </a:cubicBezTo>
                      <a:cubicBezTo>
                        <a:pt x="28317" y="231719"/>
                        <a:pt x="29699" y="237590"/>
                        <a:pt x="29699" y="237590"/>
                      </a:cubicBezTo>
                      <a:lnTo>
                        <a:pt x="30389" y="238626"/>
                      </a:lnTo>
                      <a:cubicBezTo>
                        <a:pt x="29699" y="241043"/>
                        <a:pt x="27972" y="244842"/>
                        <a:pt x="24173" y="248986"/>
                      </a:cubicBezTo>
                      <a:cubicBezTo>
                        <a:pt x="17957" y="255893"/>
                        <a:pt x="9669" y="259691"/>
                        <a:pt x="0" y="258310"/>
                      </a:cubicBezTo>
                      <a:cubicBezTo>
                        <a:pt x="8633" y="262454"/>
                        <a:pt x="20375" y="256584"/>
                        <a:pt x="20375" y="256584"/>
                      </a:cubicBezTo>
                      <a:cubicBezTo>
                        <a:pt x="20375" y="256584"/>
                        <a:pt x="17612" y="263836"/>
                        <a:pt x="15540" y="274196"/>
                      </a:cubicBezTo>
                      <a:cubicBezTo>
                        <a:pt x="23828" y="255893"/>
                        <a:pt x="31425" y="246914"/>
                        <a:pt x="35224" y="243461"/>
                      </a:cubicBezTo>
                      <a:cubicBezTo>
                        <a:pt x="39023" y="244497"/>
                        <a:pt x="47656" y="244497"/>
                        <a:pt x="64232" y="235173"/>
                      </a:cubicBezTo>
                      <a:cubicBezTo>
                        <a:pt x="81844" y="224813"/>
                        <a:pt x="108435" y="207891"/>
                        <a:pt x="116032" y="197531"/>
                      </a:cubicBezTo>
                      <a:close/>
                      <a:moveTo>
                        <a:pt x="83226" y="188898"/>
                      </a:moveTo>
                      <a:lnTo>
                        <a:pt x="69067" y="204438"/>
                      </a:lnTo>
                      <a:lnTo>
                        <a:pt x="61469" y="203057"/>
                      </a:lnTo>
                      <a:lnTo>
                        <a:pt x="62851" y="196150"/>
                      </a:lnTo>
                      <a:lnTo>
                        <a:pt x="75974" y="183718"/>
                      </a:lnTo>
                      <a:lnTo>
                        <a:pt x="86679" y="183027"/>
                      </a:lnTo>
                      <a:lnTo>
                        <a:pt x="83226" y="188898"/>
                      </a:lnTo>
                      <a:close/>
                      <a:moveTo>
                        <a:pt x="326341" y="214798"/>
                      </a:moveTo>
                      <a:cubicBezTo>
                        <a:pt x="324269" y="180955"/>
                        <a:pt x="290772" y="133990"/>
                        <a:pt x="210999" y="128810"/>
                      </a:cubicBezTo>
                      <a:cubicBezTo>
                        <a:pt x="210654" y="140206"/>
                        <a:pt x="210309" y="152983"/>
                        <a:pt x="209963" y="166451"/>
                      </a:cubicBezTo>
                      <a:cubicBezTo>
                        <a:pt x="215143" y="167142"/>
                        <a:pt x="219287" y="167833"/>
                        <a:pt x="222395" y="168523"/>
                      </a:cubicBezTo>
                      <a:cubicBezTo>
                        <a:pt x="260382" y="177502"/>
                        <a:pt x="276958" y="198913"/>
                        <a:pt x="276958" y="220323"/>
                      </a:cubicBezTo>
                      <a:cubicBezTo>
                        <a:pt x="277304" y="241389"/>
                        <a:pt x="259692" y="266253"/>
                        <a:pt x="220323" y="277994"/>
                      </a:cubicBezTo>
                      <a:cubicBezTo>
                        <a:pt x="216525" y="279030"/>
                        <a:pt x="212035" y="280412"/>
                        <a:pt x="207546" y="281448"/>
                      </a:cubicBezTo>
                      <a:lnTo>
                        <a:pt x="207546" y="281793"/>
                      </a:lnTo>
                      <a:lnTo>
                        <a:pt x="199949" y="283865"/>
                      </a:lnTo>
                      <a:cubicBezTo>
                        <a:pt x="193733" y="285246"/>
                        <a:pt x="184754" y="287318"/>
                        <a:pt x="179574" y="288354"/>
                      </a:cubicBezTo>
                      <a:cubicBezTo>
                        <a:pt x="173703" y="289736"/>
                        <a:pt x="167142" y="290772"/>
                        <a:pt x="162652" y="292153"/>
                      </a:cubicBezTo>
                      <a:lnTo>
                        <a:pt x="150911" y="294916"/>
                      </a:lnTo>
                      <a:lnTo>
                        <a:pt x="150911" y="294916"/>
                      </a:lnTo>
                      <a:cubicBezTo>
                        <a:pt x="142278" y="297333"/>
                        <a:pt x="134335" y="300096"/>
                        <a:pt x="128464" y="302858"/>
                      </a:cubicBezTo>
                      <a:cubicBezTo>
                        <a:pt x="86679" y="322542"/>
                        <a:pt x="70448" y="357766"/>
                        <a:pt x="79772" y="396444"/>
                      </a:cubicBezTo>
                      <a:cubicBezTo>
                        <a:pt x="85643" y="419581"/>
                        <a:pt x="98766" y="436157"/>
                        <a:pt x="133299" y="448244"/>
                      </a:cubicBezTo>
                      <a:cubicBezTo>
                        <a:pt x="140551" y="450662"/>
                        <a:pt x="147803" y="453079"/>
                        <a:pt x="155055" y="455496"/>
                      </a:cubicBezTo>
                      <a:lnTo>
                        <a:pt x="154365" y="411293"/>
                      </a:lnTo>
                      <a:cubicBezTo>
                        <a:pt x="145040" y="407495"/>
                        <a:pt x="138134" y="403351"/>
                        <a:pt x="132954" y="396444"/>
                      </a:cubicBezTo>
                      <a:cubicBezTo>
                        <a:pt x="119140" y="378832"/>
                        <a:pt x="121558" y="353968"/>
                        <a:pt x="152983" y="342226"/>
                      </a:cubicBezTo>
                      <a:lnTo>
                        <a:pt x="152983" y="342226"/>
                      </a:lnTo>
                      <a:lnTo>
                        <a:pt x="154710" y="341881"/>
                      </a:lnTo>
                      <a:cubicBezTo>
                        <a:pt x="155055" y="341881"/>
                        <a:pt x="155401" y="341536"/>
                        <a:pt x="156091" y="341536"/>
                      </a:cubicBezTo>
                      <a:cubicBezTo>
                        <a:pt x="170941" y="336701"/>
                        <a:pt x="186826" y="332902"/>
                        <a:pt x="202711" y="329449"/>
                      </a:cubicBezTo>
                      <a:lnTo>
                        <a:pt x="206165" y="328413"/>
                      </a:lnTo>
                      <a:lnTo>
                        <a:pt x="206165" y="328413"/>
                      </a:lnTo>
                      <a:cubicBezTo>
                        <a:pt x="228266" y="323233"/>
                        <a:pt x="250022" y="317708"/>
                        <a:pt x="267979" y="308384"/>
                      </a:cubicBezTo>
                      <a:cubicBezTo>
                        <a:pt x="301477" y="290772"/>
                        <a:pt x="329104" y="263836"/>
                        <a:pt x="326341" y="214798"/>
                      </a:cubicBezTo>
                      <a:close/>
                      <a:moveTo>
                        <a:pt x="246914" y="451697"/>
                      </a:moveTo>
                      <a:cubicBezTo>
                        <a:pt x="233791" y="442028"/>
                        <a:pt x="217906" y="434776"/>
                        <a:pt x="205474" y="429596"/>
                      </a:cubicBezTo>
                      <a:cubicBezTo>
                        <a:pt x="205129" y="447208"/>
                        <a:pt x="204783" y="461022"/>
                        <a:pt x="204783" y="471727"/>
                      </a:cubicBezTo>
                      <a:cubicBezTo>
                        <a:pt x="219633" y="478288"/>
                        <a:pt x="229647" y="485195"/>
                        <a:pt x="230338" y="494864"/>
                      </a:cubicBezTo>
                      <a:cubicBezTo>
                        <a:pt x="231029" y="504188"/>
                        <a:pt x="220669" y="511440"/>
                        <a:pt x="204093" y="518347"/>
                      </a:cubicBezTo>
                      <a:lnTo>
                        <a:pt x="204093" y="518347"/>
                      </a:lnTo>
                      <a:lnTo>
                        <a:pt x="201330" y="519383"/>
                      </a:lnTo>
                      <a:cubicBezTo>
                        <a:pt x="197186" y="521110"/>
                        <a:pt x="193042" y="522491"/>
                        <a:pt x="188553" y="524218"/>
                      </a:cubicBezTo>
                      <a:cubicBezTo>
                        <a:pt x="185099" y="525599"/>
                        <a:pt x="180610" y="526980"/>
                        <a:pt x="175085" y="529052"/>
                      </a:cubicBezTo>
                      <a:cubicBezTo>
                        <a:pt x="168868" y="531124"/>
                        <a:pt x="163688" y="533542"/>
                        <a:pt x="160581" y="534923"/>
                      </a:cubicBezTo>
                      <a:cubicBezTo>
                        <a:pt x="132954" y="548736"/>
                        <a:pt x="131572" y="566349"/>
                        <a:pt x="133644" y="582579"/>
                      </a:cubicBezTo>
                      <a:cubicBezTo>
                        <a:pt x="135371" y="596393"/>
                        <a:pt x="146076" y="605371"/>
                        <a:pt x="159199" y="612278"/>
                      </a:cubicBezTo>
                      <a:cubicBezTo>
                        <a:pt x="158854" y="596738"/>
                        <a:pt x="158854" y="585342"/>
                        <a:pt x="158854" y="583615"/>
                      </a:cubicBezTo>
                      <a:cubicBezTo>
                        <a:pt x="159545" y="576709"/>
                        <a:pt x="162998" y="571529"/>
                        <a:pt x="168178" y="567385"/>
                      </a:cubicBezTo>
                      <a:cubicBezTo>
                        <a:pt x="172667" y="562895"/>
                        <a:pt x="180955" y="559787"/>
                        <a:pt x="191661" y="555643"/>
                      </a:cubicBezTo>
                      <a:cubicBezTo>
                        <a:pt x="204783" y="550463"/>
                        <a:pt x="216525" y="547355"/>
                        <a:pt x="236554" y="539758"/>
                      </a:cubicBezTo>
                      <a:cubicBezTo>
                        <a:pt x="282829" y="522146"/>
                        <a:pt x="282829" y="478634"/>
                        <a:pt x="246914" y="451697"/>
                      </a:cubicBezTo>
                      <a:close/>
                      <a:moveTo>
                        <a:pt x="161271" y="281448"/>
                      </a:moveTo>
                      <a:cubicBezTo>
                        <a:pt x="171977" y="277994"/>
                        <a:pt x="187171" y="276613"/>
                        <a:pt x="197531" y="273160"/>
                      </a:cubicBezTo>
                      <a:cubicBezTo>
                        <a:pt x="197531" y="259346"/>
                        <a:pt x="201330" y="97384"/>
                        <a:pt x="202021" y="88751"/>
                      </a:cubicBezTo>
                      <a:cubicBezTo>
                        <a:pt x="203747" y="64923"/>
                        <a:pt x="226539" y="0"/>
                        <a:pt x="179574" y="0"/>
                      </a:cubicBezTo>
                      <a:cubicBezTo>
                        <a:pt x="133644" y="0"/>
                        <a:pt x="154019" y="68376"/>
                        <a:pt x="157818" y="90478"/>
                      </a:cubicBezTo>
                      <a:cubicBezTo>
                        <a:pt x="158854" y="99111"/>
                        <a:pt x="161271" y="267289"/>
                        <a:pt x="161271" y="281448"/>
                      </a:cubicBezTo>
                      <a:close/>
                      <a:moveTo>
                        <a:pt x="194078" y="511440"/>
                      </a:moveTo>
                      <a:cubicBezTo>
                        <a:pt x="194423" y="510059"/>
                        <a:pt x="196495" y="346370"/>
                        <a:pt x="196495" y="340845"/>
                      </a:cubicBezTo>
                      <a:cubicBezTo>
                        <a:pt x="190279" y="341881"/>
                        <a:pt x="169905" y="347061"/>
                        <a:pt x="164379" y="349478"/>
                      </a:cubicBezTo>
                      <a:cubicBezTo>
                        <a:pt x="164379" y="353277"/>
                        <a:pt x="166797" y="521110"/>
                        <a:pt x="166797" y="521110"/>
                      </a:cubicBezTo>
                      <a:cubicBezTo>
                        <a:pt x="166797" y="521110"/>
                        <a:pt x="173012" y="519038"/>
                        <a:pt x="179228" y="516966"/>
                      </a:cubicBezTo>
                      <a:cubicBezTo>
                        <a:pt x="185790" y="514894"/>
                        <a:pt x="190970" y="512822"/>
                        <a:pt x="194078" y="511440"/>
                      </a:cubicBezTo>
                      <a:close/>
                      <a:moveTo>
                        <a:pt x="168523" y="584997"/>
                      </a:moveTo>
                      <a:cubicBezTo>
                        <a:pt x="168178" y="590177"/>
                        <a:pt x="171631" y="726929"/>
                        <a:pt x="172667" y="741088"/>
                      </a:cubicBezTo>
                      <a:cubicBezTo>
                        <a:pt x="175430" y="775276"/>
                        <a:pt x="185790" y="775967"/>
                        <a:pt x="188207" y="742814"/>
                      </a:cubicBezTo>
                      <a:cubicBezTo>
                        <a:pt x="188898" y="733145"/>
                        <a:pt x="193733" y="571874"/>
                        <a:pt x="193733" y="566349"/>
                      </a:cubicBezTo>
                      <a:cubicBezTo>
                        <a:pt x="179228" y="570838"/>
                        <a:pt x="169214" y="576363"/>
                        <a:pt x="168523" y="584997"/>
                      </a:cubicBezTo>
                      <a:close/>
                    </a:path>
                  </a:pathLst>
                </a:custGeom>
                <a:solidFill>
                  <a:srgbClr val="FFFFFF"/>
                </a:solidFill>
                <a:ln cap="flat" w="3448">
                  <a:noFill/>
                  <a:prstDash val="solid"/>
                  <a:miter/>
                </a:ln>
              </p:spPr>
              <p:txBody>
                <a:bodyPr anchor="ctr" rtlCol="0"/>
                <a:lstStyle/>
                <a:p>
                  <a:endParaRPr lang="en-GB"/>
                </a:p>
              </p:txBody>
            </p:sp>
          </p:grpSp>
        </p:grpSp>
      </p:grpSp>
      <p:pic>
        <p:nvPicPr>
          <p:cNvPr descr="Icon  Description automatically generated" id="7" name="Picture 6">
            <a:extLst>
              <a:ext uri="{FF2B5EF4-FFF2-40B4-BE49-F238E27FC236}">
                <a16:creationId xmlns:a16="http://schemas.microsoft.com/office/drawing/2014/main" id="{6DDD07B1-95C7-4556-91E5-226BD198D9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3840" y="1805051"/>
            <a:ext cx="3727739" cy="3727737"/>
          </a:xfrm>
          <a:prstGeom prst="rect">
            <a:avLst/>
          </a:prstGeom>
        </p:spPr>
      </p:pic>
      <p:pic>
        <p:nvPicPr>
          <p:cNvPr descr="A picture containing logo  Description automatically generated" id="46" name="Picture 45">
            <a:extLst>
              <a:ext uri="{FF2B5EF4-FFF2-40B4-BE49-F238E27FC236}">
                <a16:creationId xmlns:a16="http://schemas.microsoft.com/office/drawing/2014/main" id="{7DD28F91-4A3A-4E8B-AB55-94BF5A84B7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6797" y="3082330"/>
            <a:ext cx="2803808" cy="858666"/>
          </a:xfrm>
          <a:prstGeom prst="rect">
            <a:avLst/>
          </a:prstGeom>
        </p:spPr>
      </p:pic>
      <p:pic>
        <p:nvPicPr>
          <p:cNvPr descr="Logo  Description automatically generated" id="48" name="Picture 47">
            <a:extLst>
              <a:ext uri="{FF2B5EF4-FFF2-40B4-BE49-F238E27FC236}">
                <a16:creationId xmlns:a16="http://schemas.microsoft.com/office/drawing/2014/main" id="{BCF1D43D-791E-4776-BEC2-0A49EEAE1227}"/>
              </a:ext>
            </a:extLst>
          </p:cNvPr>
          <p:cNvPicPr>
            <a:picLocks noChangeAspect="1"/>
          </p:cNvPicPr>
          <p:nvPr/>
        </p:nvPicPr>
        <p:blipFill rotWithShape="1">
          <a:blip r:embed="rId6">
            <a:extLst>
              <a:ext uri="{28A0092B-C50C-407E-A947-70E740481C1C}">
                <a14:useLocalDpi xmlns:a14="http://schemas.microsoft.com/office/drawing/2010/main" val="0"/>
              </a:ext>
            </a:extLst>
          </a:blip>
          <a:srcRect b="26967" t="29586"/>
          <a:stretch/>
        </p:blipFill>
        <p:spPr>
          <a:xfrm>
            <a:off x="6441005" y="4190729"/>
            <a:ext cx="2815393" cy="688036"/>
          </a:xfrm>
          <a:prstGeom prst="rect">
            <a:avLst/>
          </a:prstGeom>
        </p:spPr>
      </p:pic>
      <p:pic>
        <p:nvPicPr>
          <p:cNvPr descr="Logo, company name  Description automatically generated" id="50" name="Picture 49">
            <a:extLst>
              <a:ext uri="{FF2B5EF4-FFF2-40B4-BE49-F238E27FC236}">
                <a16:creationId xmlns:a16="http://schemas.microsoft.com/office/drawing/2014/main" id="{492E1F84-D53E-46F4-B091-A186B9A3CB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2813" y="1717481"/>
            <a:ext cx="2951776" cy="1115116"/>
          </a:xfrm>
          <a:prstGeom prst="rect">
            <a:avLst/>
          </a:prstGeom>
        </p:spPr>
      </p:pic>
      <p:sp>
        <p:nvSpPr>
          <p:cNvPr id="2" name="TextBox 1">
            <a:extLst>
              <a:ext uri="{FF2B5EF4-FFF2-40B4-BE49-F238E27FC236}">
                <a16:creationId xmlns:a16="http://schemas.microsoft.com/office/drawing/2014/main" id="{C88CAC93-ED0F-4284-89D1-49981CF83A32}"/>
              </a:ext>
            </a:extLst>
          </p:cNvPr>
          <p:cNvSpPr txBox="1"/>
          <p:nvPr/>
        </p:nvSpPr>
        <p:spPr>
          <a:xfrm>
            <a:off x="2891602" y="1477108"/>
            <a:ext cx="2498917" cy="830997"/>
          </a:xfrm>
          <a:prstGeom prst="rect">
            <a:avLst/>
          </a:prstGeom>
          <a:noFill/>
        </p:spPr>
        <p:txBody>
          <a:bodyPr rtlCol="0" wrap="square">
            <a:spAutoFit/>
          </a:bodyPr>
          <a:lstStyle/>
          <a:p txid="ab325de49486ea7da4678715617229da">
            <a:pPr algn="ctr">
              <a:buClr>
                <a:srgbClr val="008CCF"/>
              </a:buClr>
            </a:pPr>
            <a:r>
              <a:rPr lang="en-US" sz="2400">
                <a:solidFill>
                  <a:srgbClr val="000000"/>
                </a:solidFill>
              </a:rPr>
              <a:t>Nouveaux packages de métadonnées</a:t>
            </a:r>
            <a:r>
              <a:rPr b="0" i="0" lang="en-US" strike="noStrike" sz="2400" u="none">
                <a:solidFill>
                  <a:srgbClr val="000000"/>
                </a:solidFill>
                <a:effectLst/>
              </a:rPr>
            </a:r>
            <a:endParaRPr lang="es-ES" sz="2400"/>
          </a:p>
        </p:txBody>
      </p:sp>
    </p:spTree>
    <p:custDataLst>
      <p:tags r:id="rId1"/>
    </p:custDataLst>
    <p:extLst>
      <p:ext uri="{BB962C8B-B14F-4D97-AF65-F5344CB8AC3E}">
        <p14:creationId xmlns:p14="http://schemas.microsoft.com/office/powerpoint/2010/main" val="48618015"/>
      </p:ext>
    </p:extLst>
  </p:cSld>
  <p:clrMapOvr>
    <a:masterClrMapping/>
  </p:clrMapOvr>
  <mc:AlternateContent xmlns:mc="http://schemas.openxmlformats.org/markup-compatibility/2006">
    <mc:Choice xmlns:p14="http://schemas.microsoft.com/office/powerpoint/2010/main" Requires="p14">
      <p:transition advTm="21360" p14:dur="700" spd="med">
        <p:fade/>
      </p:transition>
    </mc:Choice>
    <mc:Fallback>
      <p:transition advTm="2136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1+#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45"/>
                                        </p:tgtEl>
                                        <p:attrNameLst>
                                          <p:attrName>style.visibility</p:attrName>
                                        </p:attrNameLst>
                                      </p:cBhvr>
                                      <p:to>
                                        <p:strVal val="visible"/>
                                      </p:to>
                                    </p:set>
                                    <p:animEffect filter="fade" transition="in">
                                      <p:cBhvr>
                                        <p:cTn dur="500" id="13"/>
                                        <p:tgtEl>
                                          <p:spTgt spid="4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
                                        </p:tgtEl>
                                        <p:attrNameLst>
                                          <p:attrName>style.visibility</p:attrName>
                                        </p:attrNameLst>
                                      </p:cBhvr>
                                      <p:to>
                                        <p:strVal val="visible"/>
                                      </p:to>
                                    </p:set>
                                    <p:animEffect filter="fade" transition="in">
                                      <p:cBhvr>
                                        <p:cTn dur="500" id="16"/>
                                        <p:tgtEl>
                                          <p:spTgt spid="2"/>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46"/>
                                        </p:tgtEl>
                                        <p:attrNameLst>
                                          <p:attrName>style.visibility</p:attrName>
                                        </p:attrNameLst>
                                      </p:cBhvr>
                                      <p:to>
                                        <p:strVal val="visible"/>
                                      </p:to>
                                    </p:set>
                                    <p:animEffect filter="fade" transition="in">
                                      <p:cBhvr>
                                        <p:cTn dur="500" id="26"/>
                                        <p:tgtEl>
                                          <p:spTgt spid="46"/>
                                        </p:tgtEl>
                                      </p:cBhvr>
                                    </p:animEffect>
                                  </p:childTnLst>
                                </p:cTn>
                              </p:par>
                            </p:childTnLst>
                          </p:cTn>
                        </p:par>
                        <p:par>
                          <p:cTn fill="hold" id="27">
                            <p:stCondLst>
                              <p:cond delay="500"/>
                            </p:stCondLst>
                            <p:childTnLst>
                              <p:par>
                                <p:cTn fill="hold" id="28" nodeType="afterEffect" presetClass="entr" presetID="10" presetSubtype="0">
                                  <p:stCondLst>
                                    <p:cond delay="0"/>
                                  </p:stCondLst>
                                  <p:childTnLst>
                                    <p:set>
                                      <p:cBhvr>
                                        <p:cTn dur="1" fill="hold" id="29">
                                          <p:stCondLst>
                                            <p:cond delay="0"/>
                                          </p:stCondLst>
                                        </p:cTn>
                                        <p:tgtEl>
                                          <p:spTgt spid="48"/>
                                        </p:tgtEl>
                                        <p:attrNameLst>
                                          <p:attrName>style.visibility</p:attrName>
                                        </p:attrNameLst>
                                      </p:cBhvr>
                                      <p:to>
                                        <p:strVal val="visible"/>
                                      </p:to>
                                    </p:set>
                                    <p:animEffect filter="fade" transition="in">
                                      <p:cBhvr>
                                        <p:cTn dur="500" id="30"/>
                                        <p:tgtEl>
                                          <p:spTgt spid="48"/>
                                        </p:tgtEl>
                                      </p:cBhvr>
                                    </p:animEffect>
                                  </p:childTnLst>
                                </p:cTn>
                              </p:par>
                            </p:childTnLst>
                          </p:cTn>
                        </p:par>
                        <p:par>
                          <p:cTn fill="hold" id="31">
                            <p:stCondLst>
                              <p:cond delay="1000"/>
                            </p:stCondLst>
                            <p:childTnLst>
                              <p:par>
                                <p:cTn fill="hold" id="32" nodeType="afterEffect" presetClass="entr" presetID="10" presetSubtype="0">
                                  <p:stCondLst>
                                    <p:cond delay="0"/>
                                  </p:stCondLst>
                                  <p:childTnLst>
                                    <p:set>
                                      <p:cBhvr>
                                        <p:cTn dur="1" fill="hold" id="33">
                                          <p:stCondLst>
                                            <p:cond delay="0"/>
                                          </p:stCondLst>
                                        </p:cTn>
                                        <p:tgtEl>
                                          <p:spTgt spid="50"/>
                                        </p:tgtEl>
                                        <p:attrNameLst>
                                          <p:attrName>style.visibility</p:attrName>
                                        </p:attrNameLst>
                                      </p:cBhvr>
                                      <p:to>
                                        <p:strVal val="visible"/>
                                      </p:to>
                                    </p:set>
                                    <p:animEffect filter="fade" transition="in">
                                      <p:cBhvr>
                                        <p:cTn dur="500" id="34"/>
                                        <p:tgtEl>
                                          <p:spTgt spid="5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2"/>
    </p:bld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Text  Description automatically generated with low confidence" id="24" name="Picture 23">
            <a:extLst>
              <a:ext uri="{FF2B5EF4-FFF2-40B4-BE49-F238E27FC236}">
                <a16:creationId xmlns:a16="http://schemas.microsoft.com/office/drawing/2014/main" id="{B2BBF6EA-2EFB-481E-88EF-3D72A6C33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1495" y="4195700"/>
            <a:ext cx="1672470" cy="605434"/>
          </a:xfrm>
          <a:prstGeom prst="rect">
            <a:avLst/>
          </a:prstGeom>
        </p:spPr>
      </p:pic>
      <p:pic>
        <p:nvPicPr>
          <p:cNvPr descr="Logo  Description automatically generated" id="18" name="Picture 17">
            <a:extLst>
              <a:ext uri="{FF2B5EF4-FFF2-40B4-BE49-F238E27FC236}">
                <a16:creationId xmlns:a16="http://schemas.microsoft.com/office/drawing/2014/main" id="{752C0EB3-0081-48D3-88D8-E8684E7D73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9082" y="4405953"/>
            <a:ext cx="1943102" cy="1092995"/>
          </a:xfrm>
          <a:prstGeom prst="rect">
            <a:avLst/>
          </a:prstGeom>
        </p:spPr>
      </p:pic>
      <p:pic>
        <p:nvPicPr>
          <p:cNvPr descr="Logo, company name  Description automatically generated" id="15" name="Picture 14">
            <a:extLst>
              <a:ext uri="{FF2B5EF4-FFF2-40B4-BE49-F238E27FC236}">
                <a16:creationId xmlns:a16="http://schemas.microsoft.com/office/drawing/2014/main" id="{A264B696-06F8-497D-AAFC-57E1D58E6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6232" y="1321325"/>
            <a:ext cx="3549555" cy="2735706"/>
          </a:xfrm>
          <a:prstGeom prst="rect">
            <a:avLst/>
          </a:prstGeom>
        </p:spPr>
      </p:pic>
      <p:sp>
        <p:nvSpPr>
          <p:cNvPr id="16" name="Rectangle: Rounded Corners 15">
            <a:extLst>
              <a:ext uri="{FF2B5EF4-FFF2-40B4-BE49-F238E27FC236}">
                <a16:creationId xmlns:a16="http://schemas.microsoft.com/office/drawing/2014/main" id="{A9CCAD04-E14D-4422-8BE8-3FA3D8586585}"/>
              </a:ext>
            </a:extLst>
          </p:cNvPr>
          <p:cNvSpPr/>
          <p:nvPr/>
        </p:nvSpPr>
        <p:spPr>
          <a:xfrm>
            <a:off x="3125669" y="4312855"/>
            <a:ext cx="1943101"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pic>
        <p:nvPicPr>
          <p:cNvPr descr="Logo, company name  Description automatically generated" id="14" name="Picture 13">
            <a:extLst>
              <a:ext uri="{FF2B5EF4-FFF2-40B4-BE49-F238E27FC236}">
                <a16:creationId xmlns:a16="http://schemas.microsoft.com/office/drawing/2014/main" id="{E40C2CE1-1330-40D8-A021-BF65B9D479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8140" y="2989142"/>
            <a:ext cx="4167295" cy="1268911"/>
          </a:xfrm>
          <a:prstGeom prst="rect">
            <a:avLst/>
          </a:prstGeom>
        </p:spPr>
      </p:pic>
      <p:pic>
        <p:nvPicPr>
          <p:cNvPr descr="A picture containing logo  Description automatically generated" id="17" name="Picture 16">
            <a:extLst>
              <a:ext uri="{FF2B5EF4-FFF2-40B4-BE49-F238E27FC236}">
                <a16:creationId xmlns:a16="http://schemas.microsoft.com/office/drawing/2014/main" id="{4D27C973-7A89-4101-82E8-5870FF6398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6712" y="3344509"/>
            <a:ext cx="2202889" cy="674635"/>
          </a:xfrm>
          <a:prstGeom prst="rect">
            <a:avLst/>
          </a:prstGeom>
        </p:spPr>
      </p:pic>
      <p:pic>
        <p:nvPicPr>
          <p:cNvPr descr="Logo, company name  Description automatically generated" id="19" name="Picture 18">
            <a:extLst>
              <a:ext uri="{FF2B5EF4-FFF2-40B4-BE49-F238E27FC236}">
                <a16:creationId xmlns:a16="http://schemas.microsoft.com/office/drawing/2014/main" id="{300601D7-220F-48ED-911E-1CFE30DA47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9082" y="2099388"/>
            <a:ext cx="1957418" cy="739469"/>
          </a:xfrm>
          <a:prstGeom prst="rect">
            <a:avLst/>
          </a:prstGeom>
        </p:spPr>
      </p:pic>
      <p:pic>
        <p:nvPicPr>
          <p:cNvPr id="20" name="Graphic 19">
            <a:extLst>
              <a:ext uri="{FF2B5EF4-FFF2-40B4-BE49-F238E27FC236}">
                <a16:creationId xmlns:a16="http://schemas.microsoft.com/office/drawing/2014/main" id="{98C1A776-5FE2-4F8D-918E-CBC74AFFD12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96000" y="738063"/>
            <a:ext cx="2277965" cy="2277965"/>
          </a:xfrm>
          <a:prstGeom prst="rect">
            <a:avLst/>
          </a:prstGeom>
        </p:spPr>
      </p:pic>
      <p:pic>
        <p:nvPicPr>
          <p:cNvPr descr="Logo  Description automatically generated" id="21" name="Picture 20">
            <a:extLst>
              <a:ext uri="{FF2B5EF4-FFF2-40B4-BE49-F238E27FC236}">
                <a16:creationId xmlns:a16="http://schemas.microsoft.com/office/drawing/2014/main" id="{3F800853-78C3-4BC1-8C57-0DDF66D10C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60806" y="5048511"/>
            <a:ext cx="1239489" cy="884104"/>
          </a:xfrm>
          <a:prstGeom prst="rect">
            <a:avLst/>
          </a:prstGeom>
        </p:spPr>
      </p:pic>
      <p:pic>
        <p:nvPicPr>
          <p:cNvPr descr="Logo  Description automatically generated" id="22" name="Picture 21">
            <a:extLst>
              <a:ext uri="{FF2B5EF4-FFF2-40B4-BE49-F238E27FC236}">
                <a16:creationId xmlns:a16="http://schemas.microsoft.com/office/drawing/2014/main" id="{CFCA2086-E647-474D-887B-DD7D457078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62899" y="919716"/>
            <a:ext cx="1752814" cy="749511"/>
          </a:xfrm>
          <a:prstGeom prst="rect">
            <a:avLst/>
          </a:prstGeom>
        </p:spPr>
      </p:pic>
      <p:pic>
        <p:nvPicPr>
          <p:cNvPr id="23" name="Picture 22">
            <a:extLst>
              <a:ext uri="{FF2B5EF4-FFF2-40B4-BE49-F238E27FC236}">
                <a16:creationId xmlns:a16="http://schemas.microsoft.com/office/drawing/2014/main" id="{4350E205-AA6A-4536-96EB-7A9468C21B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34982" y="2984843"/>
            <a:ext cx="1652869" cy="195425"/>
          </a:xfrm>
          <a:prstGeom prst="rect">
            <a:avLst/>
          </a:prstGeom>
        </p:spPr>
      </p:pic>
      <p:pic>
        <p:nvPicPr>
          <p:cNvPr descr="Icon  Description automatically generated" id="25" name="Picture 24">
            <a:extLst>
              <a:ext uri="{FF2B5EF4-FFF2-40B4-BE49-F238E27FC236}">
                <a16:creationId xmlns:a16="http://schemas.microsoft.com/office/drawing/2014/main" id="{8CA8A89E-89AE-4EFD-B860-9DFADA576DA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60766" y="1309362"/>
            <a:ext cx="3297517" cy="4357433"/>
          </a:xfrm>
          <a:prstGeom prst="rect">
            <a:avLst/>
          </a:prstGeom>
        </p:spPr>
      </p:pic>
      <p:sp>
        <p:nvSpPr>
          <p:cNvPr id="26" name="TextBox 25">
            <a:extLst>
              <a:ext uri="{FF2B5EF4-FFF2-40B4-BE49-F238E27FC236}">
                <a16:creationId xmlns:a16="http://schemas.microsoft.com/office/drawing/2014/main" id="{AAD257B3-2032-4502-A49D-0BDF41F7175D}"/>
              </a:ext>
            </a:extLst>
          </p:cNvPr>
          <p:cNvSpPr txBox="1"/>
          <p:nvPr/>
        </p:nvSpPr>
        <p:spPr>
          <a:xfrm>
            <a:off x="4285328" y="5084715"/>
            <a:ext cx="3632201" cy="523220"/>
          </a:xfrm>
          <a:prstGeom prst="rect">
            <a:avLst/>
          </a:prstGeom>
          <a:noFill/>
        </p:spPr>
        <p:txBody>
          <a:bodyPr rtlCol="0" wrap="square">
            <a:spAutoFit/>
          </a:bodyPr>
          <a:lstStyle/>
          <a:p txid="8cfc711e23df2fbc8707e120f2ea9df1">
            <a:pPr algn="l">
              <a:buClr>
                <a:srgbClr val="008CCF"/>
              </a:buClr>
            </a:pPr>
            <a:r>
              <a:rPr dirty="0" lang="en-GB" sz="2800">
                <a:latin typeface="+mj-lt"/>
              </a:rPr>
              <a:t>Un Bien public numérique</a:t>
            </a:r>
          </a:p>
        </p:txBody>
      </p:sp>
    </p:spTree>
    <p:custDataLst>
      <p:tags r:id="rId1"/>
    </p:custDataLst>
    <p:extLst>
      <p:ext uri="{BB962C8B-B14F-4D97-AF65-F5344CB8AC3E}">
        <p14:creationId xmlns:p14="http://schemas.microsoft.com/office/powerpoint/2010/main" val="241371098"/>
      </p:ext>
    </p:extLst>
  </p:cSld>
  <p:clrMapOvr>
    <a:masterClrMapping/>
  </p:clrMapOvr>
  <p:transition advTm="25464" spd="slow">
    <p:push/>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4"/>
                                        </p:tgtEl>
                                        <p:attrNameLst>
                                          <p:attrName>style.visibility</p:attrName>
                                        </p:attrNameLst>
                                      </p:cBhvr>
                                      <p:to>
                                        <p:strVal val="visible"/>
                                      </p:to>
                                    </p:set>
                                    <p:animEffect filter="fade" transition="in">
                                      <p:cBhvr>
                                        <p:cTn dur="500" id="7"/>
                                        <p:tgtEl>
                                          <p:spTgt spid="14"/>
                                        </p:tgtEl>
                                      </p:cBhvr>
                                    </p:animEffect>
                                  </p:childTnLst>
                                </p:cTn>
                              </p:par>
                            </p:childTnLst>
                          </p:cTn>
                        </p:par>
                      </p:childTnLst>
                    </p:cTn>
                  </p:par>
                  <p:par>
                    <p:cTn fill="hold" id="8">
                      <p:stCondLst>
                        <p:cond delay="indefinite"/>
                      </p:stCondLst>
                      <p:childTnLst>
                        <p:par>
                          <p:cTn fill="hold" id="9">
                            <p:stCondLst>
                              <p:cond delay="0"/>
                            </p:stCondLst>
                            <p:childTnLst>
                              <p:par>
                                <p:cTn accel="50000" decel="50000" fill="hold" id="10" nodeType="clickEffect" presetClass="path" presetID="42" presetSubtype="0">
                                  <p:stCondLst>
                                    <p:cond delay="0"/>
                                  </p:stCondLst>
                                  <p:childTnLst>
                                    <p:animMotion origin="layout" path="M 6.25E-7 -7.40741E-7 L 0.18359 -0.00255 " pathEditMode="relative" ptsTypes="AA" rAng="0">
                                      <p:cBhvr>
                                        <p:cTn dur="1000" fill="hold" id="11"/>
                                        <p:tgtEl>
                                          <p:spTgt spid="14"/>
                                        </p:tgtEl>
                                        <p:attrNameLst>
                                          <p:attrName>ppt_x</p:attrName>
                                          <p:attrName>ppt_y</p:attrName>
                                        </p:attrNameLst>
                                      </p:cBhvr>
                                      <p:rCtr x="9180" y="-139"/>
                                    </p:animMotion>
                                  </p:childTnLst>
                                </p:cTn>
                              </p:par>
                              <p:par>
                                <p:cTn fill="hold" id="12" nodeType="withEffect" presetClass="entr" presetID="10" presetSubtype="0">
                                  <p:stCondLst>
                                    <p:cond delay="0"/>
                                  </p:stCondLst>
                                  <p:childTnLst>
                                    <p:set>
                                      <p:cBhvr>
                                        <p:cTn dur="1" fill="hold" id="13">
                                          <p:stCondLst>
                                            <p:cond delay="0"/>
                                          </p:stCondLst>
                                        </p:cTn>
                                        <p:tgtEl>
                                          <p:spTgt spid="15"/>
                                        </p:tgtEl>
                                        <p:attrNameLst>
                                          <p:attrName>style.visibility</p:attrName>
                                        </p:attrNameLst>
                                      </p:cBhvr>
                                      <p:to>
                                        <p:strVal val="visible"/>
                                      </p:to>
                                    </p:set>
                                    <p:animEffect filter="fade" transition="in">
                                      <p:cBhvr>
                                        <p:cTn dur="500" id="14"/>
                                        <p:tgtEl>
                                          <p:spTgt spid="15"/>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500" id="17"/>
                                        <p:tgtEl>
                                          <p:spTgt spid="1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15"/>
                                        </p:tgtEl>
                                      </p:cBhvr>
                                    </p:animEffect>
                                    <p:set>
                                      <p:cBhvr>
                                        <p:cTn dur="1" fill="hold" id="22">
                                          <p:stCondLst>
                                            <p:cond delay="499"/>
                                          </p:stCondLst>
                                        </p:cTn>
                                        <p:tgtEl>
                                          <p:spTgt spid="15"/>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16"/>
                                        </p:tgtEl>
                                      </p:cBhvr>
                                    </p:animEffect>
                                    <p:set>
                                      <p:cBhvr>
                                        <p:cTn dur="1" fill="hold" id="25">
                                          <p:stCondLst>
                                            <p:cond delay="499"/>
                                          </p:stCondLst>
                                        </p:cTn>
                                        <p:tgtEl>
                                          <p:spTgt spid="16"/>
                                        </p:tgtEl>
                                        <p:attrNameLst>
                                          <p:attrName>style.visibility</p:attrName>
                                        </p:attrNameLst>
                                      </p:cBhvr>
                                      <p:to>
                                        <p:strVal val="hidden"/>
                                      </p:to>
                                    </p:set>
                                  </p:childTnLst>
                                </p:cTn>
                              </p:par>
                              <p:par>
                                <p:cTn accel="50000" decel="50000" fill="hold" id="26" nodeType="withEffect" presetClass="path" presetID="42" presetSubtype="0">
                                  <p:stCondLst>
                                    <p:cond delay="0"/>
                                  </p:stCondLst>
                                  <p:childTnLst>
                                    <p:animMotion origin="layout" path="M 0.18359 -0.00255 L -0.1349 -0.00671 " pathEditMode="relative" ptsTypes="AA" rAng="0">
                                      <p:cBhvr>
                                        <p:cTn dur="1000" fill="hold" id="27"/>
                                        <p:tgtEl>
                                          <p:spTgt spid="14"/>
                                        </p:tgtEl>
                                        <p:attrNameLst>
                                          <p:attrName>ppt_x</p:attrName>
                                          <p:attrName>ppt_y</p:attrName>
                                        </p:attrNameLst>
                                      </p:cBhvr>
                                      <p:rCtr x="-15924" y="-208"/>
                                    </p:animMotion>
                                  </p:childTnLst>
                                </p:cTn>
                              </p:par>
                              <p:par>
                                <p:cTn fill="hold" id="28" nodeType="withEffect" presetClass="entr" presetID="10" presetSubtype="0">
                                  <p:stCondLst>
                                    <p:cond delay="0"/>
                                  </p:stCondLst>
                                  <p:childTnLst>
                                    <p:set>
                                      <p:cBhvr>
                                        <p:cTn dur="1" fill="hold" id="29">
                                          <p:stCondLst>
                                            <p:cond delay="0"/>
                                          </p:stCondLst>
                                        </p:cTn>
                                        <p:tgtEl>
                                          <p:spTgt spid="17"/>
                                        </p:tgtEl>
                                        <p:attrNameLst>
                                          <p:attrName>style.visibility</p:attrName>
                                        </p:attrNameLst>
                                      </p:cBhvr>
                                      <p:to>
                                        <p:strVal val="visible"/>
                                      </p:to>
                                    </p:set>
                                    <p:animEffect filter="fade" transition="in">
                                      <p:cBhvr>
                                        <p:cTn dur="500" id="30"/>
                                        <p:tgtEl>
                                          <p:spTgt spid="17"/>
                                        </p:tgtEl>
                                      </p:cBhvr>
                                    </p:animEffect>
                                  </p:childTnLst>
                                </p:cTn>
                              </p:par>
                              <p:par>
                                <p:cTn fill="hold" id="31" nodeType="with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id="34" nodeType="withEffect" presetClass="entr" presetID="10" presetSubtype="0">
                                  <p:stCondLst>
                                    <p:cond delay="0"/>
                                  </p:stCondLst>
                                  <p:childTnLst>
                                    <p:set>
                                      <p:cBhvr>
                                        <p:cTn dur="1" fill="hold" id="35">
                                          <p:stCondLst>
                                            <p:cond delay="0"/>
                                          </p:stCondLst>
                                        </p:cTn>
                                        <p:tgtEl>
                                          <p:spTgt spid="19"/>
                                        </p:tgtEl>
                                        <p:attrNameLst>
                                          <p:attrName>style.visibility</p:attrName>
                                        </p:attrNameLst>
                                      </p:cBhvr>
                                      <p:to>
                                        <p:strVal val="visible"/>
                                      </p:to>
                                    </p:set>
                                    <p:animEffect filter="fade" transition="in">
                                      <p:cBhvr>
                                        <p:cTn dur="500" id="36"/>
                                        <p:tgtEl>
                                          <p:spTgt spid="19"/>
                                        </p:tgtEl>
                                      </p:cBhvr>
                                    </p:animEffect>
                                  </p:childTnLst>
                                </p:cTn>
                              </p:par>
                              <p:par>
                                <p:cTn fill="hold" id="37" nodeType="withEffect" presetClass="entr" presetID="10" presetSubtype="0">
                                  <p:stCondLst>
                                    <p:cond delay="0"/>
                                  </p:stCondLst>
                                  <p:childTnLst>
                                    <p:set>
                                      <p:cBhvr>
                                        <p:cTn dur="1" fill="hold" id="38">
                                          <p:stCondLst>
                                            <p:cond delay="0"/>
                                          </p:stCondLst>
                                        </p:cTn>
                                        <p:tgtEl>
                                          <p:spTgt spid="21"/>
                                        </p:tgtEl>
                                        <p:attrNameLst>
                                          <p:attrName>style.visibility</p:attrName>
                                        </p:attrNameLst>
                                      </p:cBhvr>
                                      <p:to>
                                        <p:strVal val="visible"/>
                                      </p:to>
                                    </p:set>
                                    <p:animEffect filter="fade" transition="in">
                                      <p:cBhvr>
                                        <p:cTn dur="500" id="39"/>
                                        <p:tgtEl>
                                          <p:spTgt spid="21"/>
                                        </p:tgtEl>
                                      </p:cBhvr>
                                    </p:animEffect>
                                  </p:childTnLst>
                                </p:cTn>
                              </p:par>
                              <p:par>
                                <p:cTn fill="hold" id="40" nodeType="withEffect" presetClass="entr" presetID="10" presetSubtype="0">
                                  <p:stCondLst>
                                    <p:cond delay="0"/>
                                  </p:stCondLst>
                                  <p:childTnLst>
                                    <p:set>
                                      <p:cBhvr>
                                        <p:cTn dur="1" fill="hold" id="41">
                                          <p:stCondLst>
                                            <p:cond delay="0"/>
                                          </p:stCondLst>
                                        </p:cTn>
                                        <p:tgtEl>
                                          <p:spTgt spid="20"/>
                                        </p:tgtEl>
                                        <p:attrNameLst>
                                          <p:attrName>style.visibility</p:attrName>
                                        </p:attrNameLst>
                                      </p:cBhvr>
                                      <p:to>
                                        <p:strVal val="visible"/>
                                      </p:to>
                                    </p:set>
                                    <p:animEffect filter="fade" transition="in">
                                      <p:cBhvr>
                                        <p:cTn dur="500" id="42"/>
                                        <p:tgtEl>
                                          <p:spTgt spid="20"/>
                                        </p:tgtEl>
                                      </p:cBhvr>
                                    </p:animEffect>
                                  </p:childTnLst>
                                </p:cTn>
                              </p:par>
                              <p:par>
                                <p:cTn fill="hold" id="43" nodeType="withEffect" presetClass="entr" presetID="10" presetSubtype="0">
                                  <p:stCondLst>
                                    <p:cond delay="0"/>
                                  </p:stCondLst>
                                  <p:childTnLst>
                                    <p:set>
                                      <p:cBhvr>
                                        <p:cTn dur="1" fill="hold" id="44">
                                          <p:stCondLst>
                                            <p:cond delay="0"/>
                                          </p:stCondLst>
                                        </p:cTn>
                                        <p:tgtEl>
                                          <p:spTgt spid="22"/>
                                        </p:tgtEl>
                                        <p:attrNameLst>
                                          <p:attrName>style.visibility</p:attrName>
                                        </p:attrNameLst>
                                      </p:cBhvr>
                                      <p:to>
                                        <p:strVal val="visible"/>
                                      </p:to>
                                    </p:set>
                                    <p:animEffect filter="fade" transition="in">
                                      <p:cBhvr>
                                        <p:cTn dur="500" id="45"/>
                                        <p:tgtEl>
                                          <p:spTgt spid="22"/>
                                        </p:tgtEl>
                                      </p:cBhvr>
                                    </p:animEffect>
                                  </p:childTnLst>
                                </p:cTn>
                              </p:par>
                              <p:par>
                                <p:cTn fill="hold" id="46" nodeType="withEffect" presetClass="entr" presetID="10" presetSubtype="0">
                                  <p:stCondLst>
                                    <p:cond delay="0"/>
                                  </p:stCondLst>
                                  <p:childTnLst>
                                    <p:set>
                                      <p:cBhvr>
                                        <p:cTn dur="1" fill="hold" id="47">
                                          <p:stCondLst>
                                            <p:cond delay="0"/>
                                          </p:stCondLst>
                                        </p:cTn>
                                        <p:tgtEl>
                                          <p:spTgt spid="23"/>
                                        </p:tgtEl>
                                        <p:attrNameLst>
                                          <p:attrName>style.visibility</p:attrName>
                                        </p:attrNameLst>
                                      </p:cBhvr>
                                      <p:to>
                                        <p:strVal val="visible"/>
                                      </p:to>
                                    </p:set>
                                    <p:animEffect filter="fade" transition="in">
                                      <p:cBhvr>
                                        <p:cTn dur="500" id="48"/>
                                        <p:tgtEl>
                                          <p:spTgt spid="23"/>
                                        </p:tgtEl>
                                      </p:cBhvr>
                                    </p:animEffect>
                                  </p:childTnLst>
                                </p:cTn>
                              </p:par>
                              <p:par>
                                <p:cTn fill="hold" id="49" nodeType="withEffect" presetClass="entr" presetID="10" presetSubtype="0">
                                  <p:stCondLst>
                                    <p:cond delay="0"/>
                                  </p:stCondLst>
                                  <p:childTnLst>
                                    <p:set>
                                      <p:cBhvr>
                                        <p:cTn dur="1" fill="hold" id="50">
                                          <p:stCondLst>
                                            <p:cond delay="0"/>
                                          </p:stCondLst>
                                        </p:cTn>
                                        <p:tgtEl>
                                          <p:spTgt spid="24"/>
                                        </p:tgtEl>
                                        <p:attrNameLst>
                                          <p:attrName>style.visibility</p:attrName>
                                        </p:attrNameLst>
                                      </p:cBhvr>
                                      <p:to>
                                        <p:strVal val="visible"/>
                                      </p:to>
                                    </p:set>
                                    <p:animEffect filter="fade" transition="in">
                                      <p:cBhvr>
                                        <p:cTn dur="500" id="51"/>
                                        <p:tgtEl>
                                          <p:spTgt spid="24"/>
                                        </p:tgtEl>
                                      </p:cBhvr>
                                    </p:animEffect>
                                  </p:childTnLst>
                                </p:cTn>
                              </p:par>
                            </p:childTnLst>
                          </p:cTn>
                        </p:par>
                      </p:childTnLst>
                    </p:cTn>
                  </p:par>
                  <p:par>
                    <p:cTn fill="hold" id="52">
                      <p:stCondLst>
                        <p:cond delay="indefinite"/>
                      </p:stCondLst>
                      <p:childTnLst>
                        <p:par>
                          <p:cTn fill="hold" id="53">
                            <p:stCondLst>
                              <p:cond delay="0"/>
                            </p:stCondLst>
                            <p:childTnLst>
                              <p:par>
                                <p:cTn fill="hold" id="54" nodeType="clickEffect" presetClass="exit" presetID="10" presetSubtype="0">
                                  <p:stCondLst>
                                    <p:cond delay="0"/>
                                  </p:stCondLst>
                                  <p:childTnLst>
                                    <p:animEffect filter="fade" transition="out">
                                      <p:cBhvr>
                                        <p:cTn dur="500" id="55"/>
                                        <p:tgtEl>
                                          <p:spTgt spid="14"/>
                                        </p:tgtEl>
                                      </p:cBhvr>
                                    </p:animEffect>
                                    <p:set>
                                      <p:cBhvr>
                                        <p:cTn dur="1" fill="hold" id="56">
                                          <p:stCondLst>
                                            <p:cond delay="499"/>
                                          </p:stCondLst>
                                        </p:cTn>
                                        <p:tgtEl>
                                          <p:spTgt spid="14"/>
                                        </p:tgtEl>
                                        <p:attrNameLst>
                                          <p:attrName>style.visibility</p:attrName>
                                        </p:attrNameLst>
                                      </p:cBhvr>
                                      <p:to>
                                        <p:strVal val="hidden"/>
                                      </p:to>
                                    </p:set>
                                  </p:childTnLst>
                                </p:cTn>
                              </p:par>
                              <p:par>
                                <p:cTn fill="hold" id="57" nodeType="withEffect" presetClass="exit" presetID="10" presetSubtype="0">
                                  <p:stCondLst>
                                    <p:cond delay="0"/>
                                  </p:stCondLst>
                                  <p:childTnLst>
                                    <p:animEffect filter="fade" transition="out">
                                      <p:cBhvr>
                                        <p:cTn dur="500" id="58"/>
                                        <p:tgtEl>
                                          <p:spTgt spid="17"/>
                                        </p:tgtEl>
                                      </p:cBhvr>
                                    </p:animEffect>
                                    <p:set>
                                      <p:cBhvr>
                                        <p:cTn dur="1" fill="hold" id="59">
                                          <p:stCondLst>
                                            <p:cond delay="499"/>
                                          </p:stCondLst>
                                        </p:cTn>
                                        <p:tgtEl>
                                          <p:spTgt spid="17"/>
                                        </p:tgtEl>
                                        <p:attrNameLst>
                                          <p:attrName>style.visibility</p:attrName>
                                        </p:attrNameLst>
                                      </p:cBhvr>
                                      <p:to>
                                        <p:strVal val="hidden"/>
                                      </p:to>
                                    </p:set>
                                  </p:childTnLst>
                                </p:cTn>
                              </p:par>
                              <p:par>
                                <p:cTn fill="hold" id="60" nodeType="withEffect" presetClass="exit" presetID="10" presetSubtype="0">
                                  <p:stCondLst>
                                    <p:cond delay="0"/>
                                  </p:stCondLst>
                                  <p:childTnLst>
                                    <p:animEffect filter="fade" transition="out">
                                      <p:cBhvr>
                                        <p:cTn dur="500" id="61"/>
                                        <p:tgtEl>
                                          <p:spTgt spid="18"/>
                                        </p:tgtEl>
                                      </p:cBhvr>
                                    </p:animEffect>
                                    <p:set>
                                      <p:cBhvr>
                                        <p:cTn dur="1" fill="hold" id="62">
                                          <p:stCondLst>
                                            <p:cond delay="499"/>
                                          </p:stCondLst>
                                        </p:cTn>
                                        <p:tgtEl>
                                          <p:spTgt spid="18"/>
                                        </p:tgtEl>
                                        <p:attrNameLst>
                                          <p:attrName>style.visibility</p:attrName>
                                        </p:attrNameLst>
                                      </p:cBhvr>
                                      <p:to>
                                        <p:strVal val="hidden"/>
                                      </p:to>
                                    </p:set>
                                  </p:childTnLst>
                                </p:cTn>
                              </p:par>
                              <p:par>
                                <p:cTn fill="hold" id="63" nodeType="withEffect" presetClass="exit" presetID="10" presetSubtype="0">
                                  <p:stCondLst>
                                    <p:cond delay="0"/>
                                  </p:stCondLst>
                                  <p:childTnLst>
                                    <p:animEffect filter="fade" transition="out">
                                      <p:cBhvr>
                                        <p:cTn dur="500" id="64"/>
                                        <p:tgtEl>
                                          <p:spTgt spid="19"/>
                                        </p:tgtEl>
                                      </p:cBhvr>
                                    </p:animEffect>
                                    <p:set>
                                      <p:cBhvr>
                                        <p:cTn dur="1" fill="hold" id="65">
                                          <p:stCondLst>
                                            <p:cond delay="499"/>
                                          </p:stCondLst>
                                        </p:cTn>
                                        <p:tgtEl>
                                          <p:spTgt spid="19"/>
                                        </p:tgtEl>
                                        <p:attrNameLst>
                                          <p:attrName>style.visibility</p:attrName>
                                        </p:attrNameLst>
                                      </p:cBhvr>
                                      <p:to>
                                        <p:strVal val="hidden"/>
                                      </p:to>
                                    </p:set>
                                  </p:childTnLst>
                                </p:cTn>
                              </p:par>
                              <p:par>
                                <p:cTn fill="hold" id="66" nodeType="withEffect" presetClass="exit" presetID="10" presetSubtype="0">
                                  <p:stCondLst>
                                    <p:cond delay="0"/>
                                  </p:stCondLst>
                                  <p:childTnLst>
                                    <p:animEffect filter="fade" transition="out">
                                      <p:cBhvr>
                                        <p:cTn dur="500" id="67"/>
                                        <p:tgtEl>
                                          <p:spTgt spid="21"/>
                                        </p:tgtEl>
                                      </p:cBhvr>
                                    </p:animEffect>
                                    <p:set>
                                      <p:cBhvr>
                                        <p:cTn dur="1" fill="hold" id="68">
                                          <p:stCondLst>
                                            <p:cond delay="499"/>
                                          </p:stCondLst>
                                        </p:cTn>
                                        <p:tgtEl>
                                          <p:spTgt spid="21"/>
                                        </p:tgtEl>
                                        <p:attrNameLst>
                                          <p:attrName>style.visibility</p:attrName>
                                        </p:attrNameLst>
                                      </p:cBhvr>
                                      <p:to>
                                        <p:strVal val="hidden"/>
                                      </p:to>
                                    </p:set>
                                  </p:childTnLst>
                                </p:cTn>
                              </p:par>
                              <p:par>
                                <p:cTn fill="hold" id="69" nodeType="withEffect" presetClass="exit" presetID="10" presetSubtype="0">
                                  <p:stCondLst>
                                    <p:cond delay="0"/>
                                  </p:stCondLst>
                                  <p:childTnLst>
                                    <p:animEffect filter="fade" transition="out">
                                      <p:cBhvr>
                                        <p:cTn dur="500" id="70"/>
                                        <p:tgtEl>
                                          <p:spTgt spid="20"/>
                                        </p:tgtEl>
                                      </p:cBhvr>
                                    </p:animEffect>
                                    <p:set>
                                      <p:cBhvr>
                                        <p:cTn dur="1" fill="hold" id="71">
                                          <p:stCondLst>
                                            <p:cond delay="499"/>
                                          </p:stCondLst>
                                        </p:cTn>
                                        <p:tgtEl>
                                          <p:spTgt spid="20"/>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500" id="73"/>
                                        <p:tgtEl>
                                          <p:spTgt spid="22"/>
                                        </p:tgtEl>
                                      </p:cBhvr>
                                    </p:animEffect>
                                    <p:set>
                                      <p:cBhvr>
                                        <p:cTn dur="1" fill="hold" id="74">
                                          <p:stCondLst>
                                            <p:cond delay="499"/>
                                          </p:stCondLst>
                                        </p:cTn>
                                        <p:tgtEl>
                                          <p:spTgt spid="22"/>
                                        </p:tgtEl>
                                        <p:attrNameLst>
                                          <p:attrName>style.visibility</p:attrName>
                                        </p:attrNameLst>
                                      </p:cBhvr>
                                      <p:to>
                                        <p:strVal val="hidden"/>
                                      </p:to>
                                    </p:set>
                                  </p:childTnLst>
                                </p:cTn>
                              </p:par>
                              <p:par>
                                <p:cTn fill="hold" id="75" nodeType="withEffect" presetClass="exit" presetID="10" presetSubtype="0">
                                  <p:stCondLst>
                                    <p:cond delay="0"/>
                                  </p:stCondLst>
                                  <p:childTnLst>
                                    <p:animEffect filter="fade" transition="out">
                                      <p:cBhvr>
                                        <p:cTn dur="500" id="76"/>
                                        <p:tgtEl>
                                          <p:spTgt spid="23"/>
                                        </p:tgtEl>
                                      </p:cBhvr>
                                    </p:animEffect>
                                    <p:set>
                                      <p:cBhvr>
                                        <p:cTn dur="1" fill="hold" id="77">
                                          <p:stCondLst>
                                            <p:cond delay="499"/>
                                          </p:stCondLst>
                                        </p:cTn>
                                        <p:tgtEl>
                                          <p:spTgt spid="23"/>
                                        </p:tgtEl>
                                        <p:attrNameLst>
                                          <p:attrName>style.visibility</p:attrName>
                                        </p:attrNameLst>
                                      </p:cBhvr>
                                      <p:to>
                                        <p:strVal val="hidden"/>
                                      </p:to>
                                    </p:set>
                                  </p:childTnLst>
                                </p:cTn>
                              </p:par>
                              <p:par>
                                <p:cTn fill="hold" id="78" nodeType="withEffect" presetClass="exit" presetID="10" presetSubtype="0">
                                  <p:stCondLst>
                                    <p:cond delay="0"/>
                                  </p:stCondLst>
                                  <p:childTnLst>
                                    <p:animEffect filter="fade" transition="out">
                                      <p:cBhvr>
                                        <p:cTn dur="500" id="79"/>
                                        <p:tgtEl>
                                          <p:spTgt spid="24"/>
                                        </p:tgtEl>
                                      </p:cBhvr>
                                    </p:animEffect>
                                    <p:set>
                                      <p:cBhvr>
                                        <p:cTn dur="1" fill="hold" id="80">
                                          <p:stCondLst>
                                            <p:cond delay="499"/>
                                          </p:stCondLst>
                                        </p:cTn>
                                        <p:tgtEl>
                                          <p:spTgt spid="24"/>
                                        </p:tgtEl>
                                        <p:attrNameLst>
                                          <p:attrName>style.visibility</p:attrName>
                                        </p:attrNameLst>
                                      </p:cBhvr>
                                      <p:to>
                                        <p:strVal val="hidden"/>
                                      </p:to>
                                    </p:set>
                                  </p:childTnLst>
                                </p:cTn>
                              </p:par>
                            </p:childTnLst>
                          </p:cTn>
                        </p:par>
                        <p:par>
                          <p:cTn fill="hold" id="81">
                            <p:stCondLst>
                              <p:cond delay="500"/>
                            </p:stCondLst>
                            <p:childTnLst>
                              <p:par>
                                <p:cTn fill="hold" id="82" nodeType="afterEffect" presetClass="entr" presetID="47" presetSubtype="0">
                                  <p:stCondLst>
                                    <p:cond delay="0"/>
                                  </p:stCondLst>
                                  <p:childTnLst>
                                    <p:set>
                                      <p:cBhvr>
                                        <p:cTn dur="1" fill="hold" id="83">
                                          <p:stCondLst>
                                            <p:cond delay="0"/>
                                          </p:stCondLst>
                                        </p:cTn>
                                        <p:tgtEl>
                                          <p:spTgt spid="25"/>
                                        </p:tgtEl>
                                        <p:attrNameLst>
                                          <p:attrName>style.visibility</p:attrName>
                                        </p:attrNameLst>
                                      </p:cBhvr>
                                      <p:to>
                                        <p:strVal val="visible"/>
                                      </p:to>
                                    </p:set>
                                    <p:animEffect filter="fade" transition="in">
                                      <p:cBhvr>
                                        <p:cTn dur="500" id="84"/>
                                        <p:tgtEl>
                                          <p:spTgt spid="25"/>
                                        </p:tgtEl>
                                      </p:cBhvr>
                                    </p:animEffect>
                                    <p:anim calcmode="lin" valueType="num">
                                      <p:cBhvr>
                                        <p:cTn dur="500" fill="hold" id="85"/>
                                        <p:tgtEl>
                                          <p:spTgt spid="25"/>
                                        </p:tgtEl>
                                        <p:attrNameLst>
                                          <p:attrName>ppt_x</p:attrName>
                                        </p:attrNameLst>
                                      </p:cBhvr>
                                      <p:tavLst>
                                        <p:tav tm="0">
                                          <p:val>
                                            <p:strVal val="#ppt_x"/>
                                          </p:val>
                                        </p:tav>
                                        <p:tav tm="100000">
                                          <p:val>
                                            <p:strVal val="#ppt_x"/>
                                          </p:val>
                                        </p:tav>
                                      </p:tavLst>
                                    </p:anim>
                                    <p:anim calcmode="lin" valueType="num">
                                      <p:cBhvr>
                                        <p:cTn dur="500" fill="hold" id="86"/>
                                        <p:tgtEl>
                                          <p:spTgt spid="25"/>
                                        </p:tgtEl>
                                        <p:attrNameLst>
                                          <p:attrName>ppt_y</p:attrName>
                                        </p:attrNameLst>
                                      </p:cBhvr>
                                      <p:tavLst>
                                        <p:tav tm="0">
                                          <p:val>
                                            <p:strVal val="#ppt_y-.1"/>
                                          </p:val>
                                        </p:tav>
                                        <p:tav tm="100000">
                                          <p:val>
                                            <p:strVal val="#ppt_y"/>
                                          </p:val>
                                        </p:tav>
                                      </p:tavLst>
                                    </p:anim>
                                  </p:childTnLst>
                                </p:cTn>
                              </p:par>
                            </p:childTnLst>
                          </p:cTn>
                        </p:par>
                        <p:par>
                          <p:cTn fill="hold" id="87">
                            <p:stCondLst>
                              <p:cond delay="1000"/>
                            </p:stCondLst>
                            <p:childTnLst>
                              <p:par>
                                <p:cTn fill="hold" grpId="0" id="88" nodeType="afterEffect" presetClass="entr" presetID="10" presetSubtype="0">
                                  <p:stCondLst>
                                    <p:cond delay="0"/>
                                  </p:stCondLst>
                                  <p:childTnLst>
                                    <p:set>
                                      <p:cBhvr>
                                        <p:cTn dur="1" fill="hold" id="89">
                                          <p:stCondLst>
                                            <p:cond delay="0"/>
                                          </p:stCondLst>
                                        </p:cTn>
                                        <p:tgtEl>
                                          <p:spTgt spid="26"/>
                                        </p:tgtEl>
                                        <p:attrNameLst>
                                          <p:attrName>style.visibility</p:attrName>
                                        </p:attrNameLst>
                                      </p:cBhvr>
                                      <p:to>
                                        <p:strVal val="visible"/>
                                      </p:to>
                                    </p:set>
                                    <p:animEffect filter="fade" transition="in">
                                      <p:cBhvr>
                                        <p:cTn dur="500" id="90"/>
                                        <p:tgtEl>
                                          <p:spTgt spid="26"/>
                                        </p:tgtEl>
                                      </p:cBhvr>
                                    </p:animEffect>
                                  </p:childTnLst>
                                </p:cTn>
                              </p:par>
                              <p:par>
                                <p:cTn accel="50000" decel="50000" fill="hold" grpId="1" id="91" nodeType="withEffect" presetClass="path" presetID="42" presetSubtype="0">
                                  <p:stCondLst>
                                    <p:cond delay="0"/>
                                  </p:stCondLst>
                                  <p:childTnLst>
                                    <p:animMotion origin="layout" path="M -0.00039 0.12153 L -6.25E-7 3.7037E-7 " pathEditMode="relative" ptsTypes="AA" rAng="0">
                                      <p:cBhvr>
                                        <p:cTn dur="500" fill="hold" id="92"/>
                                        <p:tgtEl>
                                          <p:spTgt spid="26"/>
                                        </p:tgtEl>
                                        <p:attrNameLst>
                                          <p:attrName>ppt_x</p:attrName>
                                          <p:attrName>ppt_y</p:attrName>
                                        </p:attrNameLst>
                                      </p:cBhvr>
                                      <p:rCtr x="13" y="-6088"/>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1" spid="16"/>
      <p:bldP grpId="0" spid="26"/>
      <p:bldP grpId="1" spid="26"/>
    </p:bld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Tm="12800">
    <p:strips/>
  </p:transition>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243" y="2530494"/>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751" y="2656129"/>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9480" y="2366809"/>
            <a:ext cx="7634439" cy="2324630"/>
          </a:xfrm>
          <a:prstGeom prst="rect">
            <a:avLst/>
          </a:prstGeom>
        </p:spPr>
      </p:pic>
      <p:pic>
        <p:nvPicPr>
          <p:cNvPr descr="Logo  Description automatically generated" id="5" name="Picture 4">
            <a:extLst>
              <a:ext uri="{FF2B5EF4-FFF2-40B4-BE49-F238E27FC236}">
                <a16:creationId xmlns:a16="http://schemas.microsoft.com/office/drawing/2014/main" id="{962B270D-9B8F-4031-B0B1-8007541C7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1156" y="1275313"/>
            <a:ext cx="3385139" cy="1447500"/>
          </a:xfrm>
          <a:prstGeom prst="rect">
            <a:avLst/>
          </a:prstGeom>
        </p:spPr>
      </p:pic>
      <p:sp>
        <p:nvSpPr>
          <p:cNvPr id="13" name="Oval 12">
            <a:extLst>
              <a:ext uri="{FF2B5EF4-FFF2-40B4-BE49-F238E27FC236}">
                <a16:creationId xmlns:a16="http://schemas.microsoft.com/office/drawing/2014/main" id="{341758EA-92C1-4D36-8363-B0283740893C}"/>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e81e221a2e8520a85c36b9dc618c778">
            <a:pPr algn="ctr"/>
            <a:r>
              <a:rPr dirty="0" lang="en-GB" sz="2400">
                <a:latin typeface="+mj-lt"/>
              </a:rPr>
              <a:t>1994</a:t>
            </a:r>
          </a:p>
        </p:txBody>
      </p:sp>
      <p:pic>
        <p:nvPicPr>
          <p:cNvPr descr="Logo  Description automatically generated" id="9" name="Picture 8">
            <a:extLst>
              <a:ext uri="{FF2B5EF4-FFF2-40B4-BE49-F238E27FC236}">
                <a16:creationId xmlns:a16="http://schemas.microsoft.com/office/drawing/2014/main" id="{01C67AFC-1368-4B59-AD92-B1AE44758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5957" y="3553385"/>
            <a:ext cx="1667605" cy="1667605"/>
          </a:xfrm>
          <a:prstGeom prst="rect">
            <a:avLst/>
          </a:prstGeom>
        </p:spPr>
      </p:pic>
      <p:pic>
        <p:nvPicPr>
          <p:cNvPr descr="Logo, company name  Description automatically generated" id="10" name="Picture 9">
            <a:extLst>
              <a:ext uri="{FF2B5EF4-FFF2-40B4-BE49-F238E27FC236}">
                <a16:creationId xmlns:a16="http://schemas.microsoft.com/office/drawing/2014/main" id="{4E9A6598-C034-4F51-A816-C97B01CA9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8187" y="3666464"/>
            <a:ext cx="1809344" cy="1394494"/>
          </a:xfrm>
          <a:prstGeom prst="rect">
            <a:avLst/>
          </a:prstGeom>
        </p:spPr>
      </p:pic>
      <p:pic>
        <p:nvPicPr>
          <p:cNvPr descr="Logo, company name  Description automatically generated" id="11" name="Picture 10">
            <a:extLst>
              <a:ext uri="{FF2B5EF4-FFF2-40B4-BE49-F238E27FC236}">
                <a16:creationId xmlns:a16="http://schemas.microsoft.com/office/drawing/2014/main" id="{BD0BC3E3-787E-49D7-BF22-D9FC2B316D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8005" y="4449632"/>
            <a:ext cx="2571756" cy="783081"/>
          </a:xfrm>
          <a:prstGeom prst="rect">
            <a:avLst/>
          </a:prstGeom>
        </p:spPr>
      </p:pic>
      <p:sp>
        <p:nvSpPr>
          <p:cNvPr id="12" name="Rectangle: Rounded Corners 11">
            <a:extLst>
              <a:ext uri="{FF2B5EF4-FFF2-40B4-BE49-F238E27FC236}">
                <a16:creationId xmlns:a16="http://schemas.microsoft.com/office/drawing/2014/main" id="{801182F2-0F3D-410B-92A0-CCE008B48F43}"/>
              </a:ext>
            </a:extLst>
          </p:cNvPr>
          <p:cNvSpPr/>
          <p:nvPr/>
        </p:nvSpPr>
        <p:spPr>
          <a:xfrm>
            <a:off x="2658005" y="3728602"/>
            <a:ext cx="2571756" cy="544506"/>
          </a:xfrm>
          <a:prstGeom prst="roundRect">
            <a:avLst/>
          </a:prstGeom>
          <a:ln>
            <a:noFill/>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sp>
        <p:nvSpPr>
          <p:cNvPr id="3" name="TextBox 2">
            <a:extLst>
              <a:ext uri="{FF2B5EF4-FFF2-40B4-BE49-F238E27FC236}">
                <a16:creationId xmlns:a16="http://schemas.microsoft.com/office/drawing/2014/main" id="{3E957D9D-E250-483F-A5B9-6B4D77A34EA7}"/>
              </a:ext>
            </a:extLst>
          </p:cNvPr>
          <p:cNvSpPr txBox="1"/>
          <p:nvPr/>
        </p:nvSpPr>
        <p:spPr>
          <a:xfrm>
            <a:off x="4013000" y="1704381"/>
            <a:ext cx="4201450" cy="830997"/>
          </a:xfrm>
          <a:prstGeom prst="rect">
            <a:avLst/>
          </a:prstGeom>
          <a:noFill/>
        </p:spPr>
        <p:txBody>
          <a:bodyPr rtlCol="0" wrap="square">
            <a:spAutoFit/>
          </a:bodyPr>
          <a:lstStyle/>
          <a:p txid="3adeb350e8fefd4d504b7fbfbaf45d3b">
            <a:pPr algn="ctr">
              <a:buClr>
                <a:srgbClr val="008CCF"/>
              </a:buClr>
            </a:pPr>
            <a:r>
              <a:rPr b="0" i="0" lang="en-US" strike="noStrike" sz="2400" u="none">
                <a:solidFill>
                  <a:srgbClr val="000000"/>
                </a:solidFill>
                <a:effectLst/>
              </a:rPr>
              <a:t>Agence norvégienne de coopération pour le développement </a:t>
            </a:r>
            <a:endParaRPr lang="es-ES" sz="2400"/>
          </a:p>
        </p:txBody>
      </p:sp>
      <p:sp>
        <p:nvSpPr>
          <p:cNvPr id="6" name="Left Brace 5">
            <a:extLst>
              <a:ext uri="{FF2B5EF4-FFF2-40B4-BE49-F238E27FC236}">
                <a16:creationId xmlns:a16="http://schemas.microsoft.com/office/drawing/2014/main" id="{5C2351C3-4040-4CDE-9FBF-0EA7364551B7}"/>
              </a:ext>
            </a:extLst>
          </p:cNvPr>
          <p:cNvSpPr/>
          <p:nvPr/>
        </p:nvSpPr>
        <p:spPr>
          <a:xfrm rot="5400000">
            <a:off x="5877997" y="703485"/>
            <a:ext cx="471455" cy="4982308"/>
          </a:xfrm>
          <a:prstGeom prst="leftBrace">
            <a:avLst>
              <a:gd fmla="val 90464" name="adj1"/>
              <a:gd fmla="val 50000" name="adj2"/>
            </a:avLst>
          </a:prstGeom>
          <a:ln cap="rnd" w="38100">
            <a:solidFill>
              <a:srgbClr val="2196F3"/>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48574424"/>
      </p:ext>
    </p:extLst>
  </p:cSld>
  <p:clrMapOvr>
    <a:masterClrMapping/>
  </p:clrMapOvr>
  <mc:AlternateContent xmlns:mc="http://schemas.openxmlformats.org/markup-compatibility/2006">
    <mc:Choice xmlns:p159="http://schemas.microsoft.com/office/powerpoint/2015/09/main" Requires="p159">
      <p:transition advTm="5799">
        <p159:morph option="byObject"/>
      </p:transition>
    </mc:Choice>
    <mc:Fallback>
      <p:transition advTm="5799">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6"/>
                                        </p:tgtEl>
                                        <p:attrNameLst>
                                          <p:attrName>style.visibility</p:attrName>
                                        </p:attrNameLst>
                                      </p:cBhvr>
                                      <p:to>
                                        <p:strVal val="visible"/>
                                      </p:to>
                                    </p:set>
                                    <p:animEffect filter="wipe(down)"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3"/>
                                        </p:tgtEl>
                                      </p:cBhvr>
                                    </p:animEffect>
                                    <p:set>
                                      <p:cBhvr>
                                        <p:cTn dur="1" fill="hold" id="17">
                                          <p:stCondLst>
                                            <p:cond delay="499"/>
                                          </p:stCondLst>
                                        </p:cTn>
                                        <p:tgtEl>
                                          <p:spTgt spid="3"/>
                                        </p:tgtEl>
                                        <p:attrNameLst>
                                          <p:attrName>style.visibility</p:attrName>
                                        </p:attrNameLst>
                                      </p:cBhvr>
                                      <p:to>
                                        <p:strVal val="hidden"/>
                                      </p:to>
                                    </p:set>
                                  </p:childTnLst>
                                </p:cTn>
                              </p:par>
                            </p:childTnLst>
                          </p:cTn>
                        </p:par>
                        <p:par>
                          <p:cTn fill="hold" id="18">
                            <p:stCondLst>
                              <p:cond delay="500"/>
                            </p:stCondLst>
                            <p:childTnLst>
                              <p:par>
                                <p:cTn fill="hold" id="19" nodeType="afterEffect" presetClass="entr" presetID="10" presetSubtype="0">
                                  <p:stCondLst>
                                    <p:cond delay="0"/>
                                  </p:stCondLst>
                                  <p:childTnLst>
                                    <p:set>
                                      <p:cBhvr>
                                        <p:cTn dur="1" fill="hold" id="20">
                                          <p:stCondLst>
                                            <p:cond delay="0"/>
                                          </p:stCondLst>
                                        </p:cTn>
                                        <p:tgtEl>
                                          <p:spTgt spid="5"/>
                                        </p:tgtEl>
                                        <p:attrNameLst>
                                          <p:attrName>style.visibility</p:attrName>
                                        </p:attrNameLst>
                                      </p:cBhvr>
                                      <p:to>
                                        <p:strVal val="visible"/>
                                      </p:to>
                                    </p:set>
                                    <p:animEffect filter="fade" transition="in">
                                      <p:cBhvr>
                                        <p:cTn dur="500" id="21"/>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1" spid="3"/>
      <p:bldP animBg="1" grpId="0" spid="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243" y="2530494"/>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751" y="2656129"/>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9480" y="2366809"/>
            <a:ext cx="7634439" cy="2324630"/>
          </a:xfrm>
          <a:prstGeom prst="rect">
            <a:avLst/>
          </a:prstGeom>
        </p:spPr>
      </p:pic>
      <p:pic>
        <p:nvPicPr>
          <p:cNvPr descr="Logo  Description automatically generated" id="5" name="Picture 4">
            <a:extLst>
              <a:ext uri="{FF2B5EF4-FFF2-40B4-BE49-F238E27FC236}">
                <a16:creationId xmlns:a16="http://schemas.microsoft.com/office/drawing/2014/main" id="{962B270D-9B8F-4031-B0B1-8007541C7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2971" y="1781273"/>
            <a:ext cx="7634439" cy="3264518"/>
          </a:xfrm>
          <a:prstGeom prst="rect">
            <a:avLst/>
          </a:prstGeom>
        </p:spPr>
      </p:pic>
      <p:pic>
        <p:nvPicPr>
          <p:cNvPr descr="Logo, company name  Description automatically generated" id="6" name="Picture 5">
            <a:extLst>
              <a:ext uri="{FF2B5EF4-FFF2-40B4-BE49-F238E27FC236}">
                <a16:creationId xmlns:a16="http://schemas.microsoft.com/office/drawing/2014/main" id="{70A3BE9D-3B54-4433-9A81-87A24C0992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3446" y="3509477"/>
            <a:ext cx="2196341" cy="1692760"/>
          </a:xfrm>
          <a:prstGeom prst="rect">
            <a:avLst/>
          </a:prstGeom>
        </p:spPr>
      </p:pic>
      <p:pic>
        <p:nvPicPr>
          <p:cNvPr descr="Logo  Description automatically generated" id="22" name="Picture 21">
            <a:extLst>
              <a:ext uri="{FF2B5EF4-FFF2-40B4-BE49-F238E27FC236}">
                <a16:creationId xmlns:a16="http://schemas.microsoft.com/office/drawing/2014/main" id="{9475CF1D-4785-4E22-AF73-016C2A670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564" y="3411536"/>
            <a:ext cx="1928485" cy="1928485"/>
          </a:xfrm>
          <a:prstGeom prst="rect">
            <a:avLst/>
          </a:prstGeom>
        </p:spPr>
      </p:pic>
      <p:pic>
        <p:nvPicPr>
          <p:cNvPr descr="Transfer outline" id="24" name="Graphic 23">
            <a:extLst>
              <a:ext uri="{FF2B5EF4-FFF2-40B4-BE49-F238E27FC236}">
                <a16:creationId xmlns:a16="http://schemas.microsoft.com/office/drawing/2014/main" id="{6C6EF38D-E7FE-498E-AAC9-7EFAA8D731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456905">
            <a:off x="4621677" y="2851498"/>
            <a:ext cx="596597" cy="596597"/>
          </a:xfrm>
          <a:prstGeom prst="rect">
            <a:avLst/>
          </a:prstGeom>
        </p:spPr>
      </p:pic>
      <p:pic>
        <p:nvPicPr>
          <p:cNvPr descr="Transfer outline" id="25" name="Graphic 24">
            <a:extLst>
              <a:ext uri="{FF2B5EF4-FFF2-40B4-BE49-F238E27FC236}">
                <a16:creationId xmlns:a16="http://schemas.microsoft.com/office/drawing/2014/main" id="{7D662F51-1100-4E66-ABDF-B95299358A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3076626">
            <a:off x="7034472" y="2826728"/>
            <a:ext cx="728120" cy="728120"/>
          </a:xfrm>
          <a:prstGeom prst="rect">
            <a:avLst/>
          </a:prstGeom>
        </p:spPr>
      </p:pic>
      <p:pic>
        <p:nvPicPr>
          <p:cNvPr descr="Transfer outline" id="26" name="Graphic 25">
            <a:extLst>
              <a:ext uri="{FF2B5EF4-FFF2-40B4-BE49-F238E27FC236}">
                <a16:creationId xmlns:a16="http://schemas.microsoft.com/office/drawing/2014/main" id="{2B77651D-2E71-4966-96C5-10E3F9A822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91340" y="3852975"/>
            <a:ext cx="914400" cy="914400"/>
          </a:xfrm>
          <a:prstGeom prst="rect">
            <a:avLst/>
          </a:prstGeom>
        </p:spPr>
      </p:pic>
      <p:sp>
        <p:nvSpPr>
          <p:cNvPr id="21" name="Rectangle: Rounded Corners 20">
            <a:extLst>
              <a:ext uri="{FF2B5EF4-FFF2-40B4-BE49-F238E27FC236}">
                <a16:creationId xmlns:a16="http://schemas.microsoft.com/office/drawing/2014/main" id="{BCD1E97B-D6C0-407B-BA32-1D130C290E64}"/>
              </a:ext>
            </a:extLst>
          </p:cNvPr>
          <p:cNvSpPr/>
          <p:nvPr/>
        </p:nvSpPr>
        <p:spPr>
          <a:xfrm>
            <a:off x="4785328" y="1895019"/>
            <a:ext cx="2651760"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sp>
        <p:nvSpPr>
          <p:cNvPr id="28" name="Rectangle: Rounded Corners 27">
            <a:extLst>
              <a:ext uri="{FF2B5EF4-FFF2-40B4-BE49-F238E27FC236}">
                <a16:creationId xmlns:a16="http://schemas.microsoft.com/office/drawing/2014/main" id="{D8DDBB6C-B788-44A8-8CCB-B0B8150B9331}"/>
              </a:ext>
            </a:extLst>
          </p:cNvPr>
          <p:cNvSpPr/>
          <p:nvPr/>
        </p:nvSpPr>
        <p:spPr>
          <a:xfrm>
            <a:off x="3808730" y="3018316"/>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des districts</a:t>
            </a:r>
          </a:p>
        </p:txBody>
      </p:sp>
      <p:sp>
        <p:nvSpPr>
          <p:cNvPr id="29" name="Rectangle: Rounded Corners 28">
            <a:extLst>
              <a:ext uri="{FF2B5EF4-FFF2-40B4-BE49-F238E27FC236}">
                <a16:creationId xmlns:a16="http://schemas.microsoft.com/office/drawing/2014/main" id="{0FBFB4CE-DE0C-49E5-A4B7-D02DC9CE20E5}"/>
              </a:ext>
            </a:extLst>
          </p:cNvPr>
          <p:cNvSpPr/>
          <p:nvPr/>
        </p:nvSpPr>
        <p:spPr>
          <a:xfrm>
            <a:off x="3802910" y="3018398"/>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grpSp>
        <p:nvGrpSpPr>
          <p:cNvPr id="136" name="Graphic 32">
            <a:extLst>
              <a:ext uri="{FF2B5EF4-FFF2-40B4-BE49-F238E27FC236}">
                <a16:creationId xmlns:a16="http://schemas.microsoft.com/office/drawing/2014/main" id="{70E6DDEA-C633-41D6-B12B-A9D301032F31}"/>
              </a:ext>
            </a:extLst>
          </p:cNvPr>
          <p:cNvGrpSpPr/>
          <p:nvPr/>
        </p:nvGrpSpPr>
        <p:grpSpPr>
          <a:xfrm>
            <a:off x="5345204" y="879272"/>
            <a:ext cx="6386487" cy="5198360"/>
            <a:chOff x="5345204" y="879272"/>
            <a:chExt cx="6386487" cy="5198360"/>
          </a:xfrm>
        </p:grpSpPr>
        <p:sp>
          <p:nvSpPr>
            <p:cNvPr id="137" name="Graphic 32">
              <a:extLst>
                <a:ext uri="{FF2B5EF4-FFF2-40B4-BE49-F238E27FC236}">
                  <a16:creationId xmlns:a16="http://schemas.microsoft.com/office/drawing/2014/main" id="{F8E2F35A-9268-4A1D-BD5A-C76BE4A0819D}"/>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8" name="Graphic 32">
              <a:extLst>
                <a:ext uri="{FF2B5EF4-FFF2-40B4-BE49-F238E27FC236}">
                  <a16:creationId xmlns:a16="http://schemas.microsoft.com/office/drawing/2014/main" id="{60B6860C-544E-449C-8162-41B5AEA3F2C2}"/>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9" name="Graphic 32">
              <a:extLst>
                <a:ext uri="{FF2B5EF4-FFF2-40B4-BE49-F238E27FC236}">
                  <a16:creationId xmlns:a16="http://schemas.microsoft.com/office/drawing/2014/main" id="{2BAED7F3-621C-405F-AC14-01F7438ADE5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0" name="Graphic 32">
              <a:extLst>
                <a:ext uri="{FF2B5EF4-FFF2-40B4-BE49-F238E27FC236}">
                  <a16:creationId xmlns:a16="http://schemas.microsoft.com/office/drawing/2014/main" id="{D2391934-B7E8-493B-9172-F47B8D082547}"/>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1" name="Graphic 32">
              <a:extLst>
                <a:ext uri="{FF2B5EF4-FFF2-40B4-BE49-F238E27FC236}">
                  <a16:creationId xmlns:a16="http://schemas.microsoft.com/office/drawing/2014/main" id="{7858F8F6-A032-4C43-92BD-883D78116744}"/>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2" name="Graphic 32">
              <a:extLst>
                <a:ext uri="{FF2B5EF4-FFF2-40B4-BE49-F238E27FC236}">
                  <a16:creationId xmlns:a16="http://schemas.microsoft.com/office/drawing/2014/main" id="{C8BB2601-EC58-4B3B-A12B-E9F4CE8B5A10}"/>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3" name="Graphic 32">
              <a:extLst>
                <a:ext uri="{FF2B5EF4-FFF2-40B4-BE49-F238E27FC236}">
                  <a16:creationId xmlns:a16="http://schemas.microsoft.com/office/drawing/2014/main" id="{DD04E969-E1D6-46C0-A4B0-A1890B292C95}"/>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4" name="Graphic 32">
              <a:extLst>
                <a:ext uri="{FF2B5EF4-FFF2-40B4-BE49-F238E27FC236}">
                  <a16:creationId xmlns:a16="http://schemas.microsoft.com/office/drawing/2014/main" id="{F6CCFC12-3469-4471-82B2-291AB636A94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5" name="Graphic 32">
              <a:extLst>
                <a:ext uri="{FF2B5EF4-FFF2-40B4-BE49-F238E27FC236}">
                  <a16:creationId xmlns:a16="http://schemas.microsoft.com/office/drawing/2014/main" id="{D3614285-8587-4384-9F25-E47B200ED70E}"/>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6" name="Graphic 32">
              <a:extLst>
                <a:ext uri="{FF2B5EF4-FFF2-40B4-BE49-F238E27FC236}">
                  <a16:creationId xmlns:a16="http://schemas.microsoft.com/office/drawing/2014/main" id="{46E75310-D3A0-4DC3-9387-7FAE7F050F76}"/>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7" name="Graphic 32">
              <a:extLst>
                <a:ext uri="{FF2B5EF4-FFF2-40B4-BE49-F238E27FC236}">
                  <a16:creationId xmlns:a16="http://schemas.microsoft.com/office/drawing/2014/main" id="{72873EFA-64AD-45DF-9DEF-8A8D1E157638}"/>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8" name="Graphic 32">
              <a:extLst>
                <a:ext uri="{FF2B5EF4-FFF2-40B4-BE49-F238E27FC236}">
                  <a16:creationId xmlns:a16="http://schemas.microsoft.com/office/drawing/2014/main" id="{FA2C45C4-14C5-4164-8A46-17751801E947}"/>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9" name="Graphic 32">
              <a:extLst>
                <a:ext uri="{FF2B5EF4-FFF2-40B4-BE49-F238E27FC236}">
                  <a16:creationId xmlns:a16="http://schemas.microsoft.com/office/drawing/2014/main" id="{9894FC07-3D88-4413-8D90-98B4D222904F}"/>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0" name="Graphic 32">
              <a:extLst>
                <a:ext uri="{FF2B5EF4-FFF2-40B4-BE49-F238E27FC236}">
                  <a16:creationId xmlns:a16="http://schemas.microsoft.com/office/drawing/2014/main" id="{AAF057D1-9161-47EF-96E2-92EC0F88E5D1}"/>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1" name="Graphic 32">
              <a:extLst>
                <a:ext uri="{FF2B5EF4-FFF2-40B4-BE49-F238E27FC236}">
                  <a16:creationId xmlns:a16="http://schemas.microsoft.com/office/drawing/2014/main" id="{A424B629-05FE-49F9-9C7B-172981B513A3}"/>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2" name="Graphic 32">
              <a:extLst>
                <a:ext uri="{FF2B5EF4-FFF2-40B4-BE49-F238E27FC236}">
                  <a16:creationId xmlns:a16="http://schemas.microsoft.com/office/drawing/2014/main" id="{234FC2DA-6E4E-4465-BDA4-9FA285800034}"/>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3" name="Graphic 32">
              <a:extLst>
                <a:ext uri="{FF2B5EF4-FFF2-40B4-BE49-F238E27FC236}">
                  <a16:creationId xmlns:a16="http://schemas.microsoft.com/office/drawing/2014/main" id="{7BD9EBA0-7DF2-4A43-B8D6-ACEEF98D28BD}"/>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4" name="Graphic 32">
              <a:extLst>
                <a:ext uri="{FF2B5EF4-FFF2-40B4-BE49-F238E27FC236}">
                  <a16:creationId xmlns:a16="http://schemas.microsoft.com/office/drawing/2014/main" id="{B0B7185E-8F68-4541-8E4F-BC26CAEA0A9C}"/>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5" name="Graphic 32">
              <a:extLst>
                <a:ext uri="{FF2B5EF4-FFF2-40B4-BE49-F238E27FC236}">
                  <a16:creationId xmlns:a16="http://schemas.microsoft.com/office/drawing/2014/main" id="{969560A5-971D-4692-9BDD-930BDCECA615}"/>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6" name="Graphic 32">
              <a:extLst>
                <a:ext uri="{FF2B5EF4-FFF2-40B4-BE49-F238E27FC236}">
                  <a16:creationId xmlns:a16="http://schemas.microsoft.com/office/drawing/2014/main" id="{BAC7F1CB-4B2B-4C5D-B6AB-D77F41F3326E}"/>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7" name="Graphic 32">
              <a:extLst>
                <a:ext uri="{FF2B5EF4-FFF2-40B4-BE49-F238E27FC236}">
                  <a16:creationId xmlns:a16="http://schemas.microsoft.com/office/drawing/2014/main" id="{3304C86E-8C25-4441-B246-0F34A7B4DAD7}"/>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58" name="Graphic 32">
              <a:extLst>
                <a:ext uri="{FF2B5EF4-FFF2-40B4-BE49-F238E27FC236}">
                  <a16:creationId xmlns:a16="http://schemas.microsoft.com/office/drawing/2014/main" id="{6DCC8319-A27E-42A5-A673-EB56BC77F237}"/>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9" name="Graphic 32">
              <a:extLst>
                <a:ext uri="{FF2B5EF4-FFF2-40B4-BE49-F238E27FC236}">
                  <a16:creationId xmlns:a16="http://schemas.microsoft.com/office/drawing/2014/main" id="{7B93B5C7-A5AC-4F3F-9043-B24821974DBC}"/>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0" name="Graphic 32">
              <a:extLst>
                <a:ext uri="{FF2B5EF4-FFF2-40B4-BE49-F238E27FC236}">
                  <a16:creationId xmlns:a16="http://schemas.microsoft.com/office/drawing/2014/main" id="{2F369513-CFE4-4EE1-A5A2-1ED168475412}"/>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1" name="Graphic 32">
              <a:extLst>
                <a:ext uri="{FF2B5EF4-FFF2-40B4-BE49-F238E27FC236}">
                  <a16:creationId xmlns:a16="http://schemas.microsoft.com/office/drawing/2014/main" id="{801FEC3B-6F6D-4793-A554-7106E7C82C11}"/>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2" name="Graphic 32">
              <a:extLst>
                <a:ext uri="{FF2B5EF4-FFF2-40B4-BE49-F238E27FC236}">
                  <a16:creationId xmlns:a16="http://schemas.microsoft.com/office/drawing/2014/main" id="{9A7208C2-7C5D-4317-B84F-1CE0B72960AF}"/>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3" name="Graphic 32">
              <a:extLst>
                <a:ext uri="{FF2B5EF4-FFF2-40B4-BE49-F238E27FC236}">
                  <a16:creationId xmlns:a16="http://schemas.microsoft.com/office/drawing/2014/main" id="{7EF208A1-6742-4F3B-B066-6230AF1F3FA9}"/>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4" name="Graphic 32">
              <a:extLst>
                <a:ext uri="{FF2B5EF4-FFF2-40B4-BE49-F238E27FC236}">
                  <a16:creationId xmlns:a16="http://schemas.microsoft.com/office/drawing/2014/main" id="{2E5B9920-00E4-4A90-BAEF-1DC5EEDB9444}"/>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5" name="Graphic 32">
              <a:extLst>
                <a:ext uri="{FF2B5EF4-FFF2-40B4-BE49-F238E27FC236}">
                  <a16:creationId xmlns:a16="http://schemas.microsoft.com/office/drawing/2014/main" id="{9C625A34-95C1-4BDD-8506-19D8254833A4}"/>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6" name="Graphic 32">
              <a:extLst>
                <a:ext uri="{FF2B5EF4-FFF2-40B4-BE49-F238E27FC236}">
                  <a16:creationId xmlns:a16="http://schemas.microsoft.com/office/drawing/2014/main" id="{042460C8-1E67-4E51-A04D-DC152262AE82}"/>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7" name="Graphic 32">
              <a:extLst>
                <a:ext uri="{FF2B5EF4-FFF2-40B4-BE49-F238E27FC236}">
                  <a16:creationId xmlns:a16="http://schemas.microsoft.com/office/drawing/2014/main" id="{022456D5-886B-4CFE-80D4-8ACEA8FA8C48}"/>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8" name="Graphic 32">
              <a:extLst>
                <a:ext uri="{FF2B5EF4-FFF2-40B4-BE49-F238E27FC236}">
                  <a16:creationId xmlns:a16="http://schemas.microsoft.com/office/drawing/2014/main" id="{070AC99F-35B2-4EA2-9325-28AE8AA1B08E}"/>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9" name="Graphic 32">
              <a:extLst>
                <a:ext uri="{FF2B5EF4-FFF2-40B4-BE49-F238E27FC236}">
                  <a16:creationId xmlns:a16="http://schemas.microsoft.com/office/drawing/2014/main" id="{71387CC4-8BAF-44A4-9D22-4F1A80BF0B1E}"/>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0" name="Graphic 32">
              <a:extLst>
                <a:ext uri="{FF2B5EF4-FFF2-40B4-BE49-F238E27FC236}">
                  <a16:creationId xmlns:a16="http://schemas.microsoft.com/office/drawing/2014/main" id="{40A2FEAB-BB45-493C-ABD1-499D336AAAE9}"/>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1" name="Graphic 32">
              <a:extLst>
                <a:ext uri="{FF2B5EF4-FFF2-40B4-BE49-F238E27FC236}">
                  <a16:creationId xmlns:a16="http://schemas.microsoft.com/office/drawing/2014/main" id="{088F198F-3F92-493B-B7DD-945250F6E0B9}"/>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2" name="Graphic 32">
              <a:extLst>
                <a:ext uri="{FF2B5EF4-FFF2-40B4-BE49-F238E27FC236}">
                  <a16:creationId xmlns:a16="http://schemas.microsoft.com/office/drawing/2014/main" id="{06D865AD-486F-469B-9E6F-10AA7FCBD979}"/>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3" name="Graphic 32">
              <a:extLst>
                <a:ext uri="{FF2B5EF4-FFF2-40B4-BE49-F238E27FC236}">
                  <a16:creationId xmlns:a16="http://schemas.microsoft.com/office/drawing/2014/main" id="{8FBB8C23-F868-4E67-99A1-A0F401748F60}"/>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4" name="Graphic 32">
              <a:extLst>
                <a:ext uri="{FF2B5EF4-FFF2-40B4-BE49-F238E27FC236}">
                  <a16:creationId xmlns:a16="http://schemas.microsoft.com/office/drawing/2014/main" id="{D339B985-8C82-45B1-AA6B-55BF5EDEF9A7}"/>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5" name="Graphic 32">
              <a:extLst>
                <a:ext uri="{FF2B5EF4-FFF2-40B4-BE49-F238E27FC236}">
                  <a16:creationId xmlns:a16="http://schemas.microsoft.com/office/drawing/2014/main" id="{4A163293-64B1-4750-9007-1E9499744913}"/>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6" name="Graphic 32">
              <a:extLst>
                <a:ext uri="{FF2B5EF4-FFF2-40B4-BE49-F238E27FC236}">
                  <a16:creationId xmlns:a16="http://schemas.microsoft.com/office/drawing/2014/main" id="{98957C3A-DEF2-4D51-A157-F909BDCD1924}"/>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7" name="Graphic 32">
              <a:extLst>
                <a:ext uri="{FF2B5EF4-FFF2-40B4-BE49-F238E27FC236}">
                  <a16:creationId xmlns:a16="http://schemas.microsoft.com/office/drawing/2014/main" id="{47F3050A-F109-4104-9C19-B87722C8025A}"/>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8" name="Graphic 32">
              <a:extLst>
                <a:ext uri="{FF2B5EF4-FFF2-40B4-BE49-F238E27FC236}">
                  <a16:creationId xmlns:a16="http://schemas.microsoft.com/office/drawing/2014/main" id="{040B748E-3843-4E5C-9EF5-76DE33B05DF2}"/>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9" name="Graphic 32">
              <a:extLst>
                <a:ext uri="{FF2B5EF4-FFF2-40B4-BE49-F238E27FC236}">
                  <a16:creationId xmlns:a16="http://schemas.microsoft.com/office/drawing/2014/main" id="{9C442D70-E6EF-486B-A4C8-B8296CD4322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0" name="Graphic 32">
              <a:extLst>
                <a:ext uri="{FF2B5EF4-FFF2-40B4-BE49-F238E27FC236}">
                  <a16:creationId xmlns:a16="http://schemas.microsoft.com/office/drawing/2014/main" id="{E0388590-9FC2-4A6D-8E72-6EF567A7367D}"/>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1" name="Graphic 32">
              <a:extLst>
                <a:ext uri="{FF2B5EF4-FFF2-40B4-BE49-F238E27FC236}">
                  <a16:creationId xmlns:a16="http://schemas.microsoft.com/office/drawing/2014/main" id="{EA57B6F8-E691-4771-812E-18744144F56F}"/>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2" name="Graphic 32">
              <a:extLst>
                <a:ext uri="{FF2B5EF4-FFF2-40B4-BE49-F238E27FC236}">
                  <a16:creationId xmlns:a16="http://schemas.microsoft.com/office/drawing/2014/main" id="{6B8D8CE1-6707-4493-B321-5E1F0A5BA7C4}"/>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3" name="Graphic 32">
              <a:extLst>
                <a:ext uri="{FF2B5EF4-FFF2-40B4-BE49-F238E27FC236}">
                  <a16:creationId xmlns:a16="http://schemas.microsoft.com/office/drawing/2014/main" id="{FE4C9FAF-018D-4558-BBD4-D010A4089188}"/>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4" name="Graphic 32">
              <a:extLst>
                <a:ext uri="{FF2B5EF4-FFF2-40B4-BE49-F238E27FC236}">
                  <a16:creationId xmlns:a16="http://schemas.microsoft.com/office/drawing/2014/main" id="{791298A5-BE40-4A94-8FCB-3E1E55A38DF3}"/>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5" name="Graphic 32">
              <a:extLst>
                <a:ext uri="{FF2B5EF4-FFF2-40B4-BE49-F238E27FC236}">
                  <a16:creationId xmlns:a16="http://schemas.microsoft.com/office/drawing/2014/main" id="{6861A4EF-179E-4479-8C0C-27E9B012A44E}"/>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6" name="Graphic 32">
              <a:extLst>
                <a:ext uri="{FF2B5EF4-FFF2-40B4-BE49-F238E27FC236}">
                  <a16:creationId xmlns:a16="http://schemas.microsoft.com/office/drawing/2014/main" id="{82EE2D7E-6A16-44BA-BE2A-FAB5C4ABF27F}"/>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7" name="Graphic 32">
              <a:extLst>
                <a:ext uri="{FF2B5EF4-FFF2-40B4-BE49-F238E27FC236}">
                  <a16:creationId xmlns:a16="http://schemas.microsoft.com/office/drawing/2014/main" id="{1B9AD4CF-C6D7-41FE-9763-0F26A82EF961}"/>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8" name="Graphic 32">
              <a:extLst>
                <a:ext uri="{FF2B5EF4-FFF2-40B4-BE49-F238E27FC236}">
                  <a16:creationId xmlns:a16="http://schemas.microsoft.com/office/drawing/2014/main" id="{F7321305-D4E9-4EB0-84B9-25AE8269355D}"/>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9" name="Graphic 32">
              <a:extLst>
                <a:ext uri="{FF2B5EF4-FFF2-40B4-BE49-F238E27FC236}">
                  <a16:creationId xmlns:a16="http://schemas.microsoft.com/office/drawing/2014/main" id="{2CD6204F-2F7C-4D07-8761-39F438E302F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0" name="Graphic 32">
              <a:extLst>
                <a:ext uri="{FF2B5EF4-FFF2-40B4-BE49-F238E27FC236}">
                  <a16:creationId xmlns:a16="http://schemas.microsoft.com/office/drawing/2014/main" id="{8F95307B-8993-43DE-9895-0D7FC9FE4719}"/>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1" name="Graphic 32">
              <a:extLst>
                <a:ext uri="{FF2B5EF4-FFF2-40B4-BE49-F238E27FC236}">
                  <a16:creationId xmlns:a16="http://schemas.microsoft.com/office/drawing/2014/main" id="{31D3D969-DBC1-4A26-97E5-0459AD232AA9}"/>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2" name="Graphic 32">
              <a:extLst>
                <a:ext uri="{FF2B5EF4-FFF2-40B4-BE49-F238E27FC236}">
                  <a16:creationId xmlns:a16="http://schemas.microsoft.com/office/drawing/2014/main" id="{822D639B-150B-402C-A7CA-2945C9E36200}"/>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3" name="Graphic 32">
              <a:extLst>
                <a:ext uri="{FF2B5EF4-FFF2-40B4-BE49-F238E27FC236}">
                  <a16:creationId xmlns:a16="http://schemas.microsoft.com/office/drawing/2014/main" id="{B36250E5-4C15-4D7D-9A75-E2325E0E42EE}"/>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4" name="Graphic 32">
              <a:extLst>
                <a:ext uri="{FF2B5EF4-FFF2-40B4-BE49-F238E27FC236}">
                  <a16:creationId xmlns:a16="http://schemas.microsoft.com/office/drawing/2014/main" id="{4A7E5349-C6E0-429A-B3A3-A0840BB2A1A8}"/>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5" name="Graphic 32">
              <a:extLst>
                <a:ext uri="{FF2B5EF4-FFF2-40B4-BE49-F238E27FC236}">
                  <a16:creationId xmlns:a16="http://schemas.microsoft.com/office/drawing/2014/main" id="{D738EB06-BCBC-45AF-97CF-6E7FAB7F856E}"/>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6" name="Graphic 32">
              <a:extLst>
                <a:ext uri="{FF2B5EF4-FFF2-40B4-BE49-F238E27FC236}">
                  <a16:creationId xmlns:a16="http://schemas.microsoft.com/office/drawing/2014/main" id="{C413B104-D3D6-49A2-8E58-34EE703714FB}"/>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7" name="Graphic 32">
              <a:extLst>
                <a:ext uri="{FF2B5EF4-FFF2-40B4-BE49-F238E27FC236}">
                  <a16:creationId xmlns:a16="http://schemas.microsoft.com/office/drawing/2014/main" id="{4393D4FF-A185-4D5B-97F4-90561A6AA5FA}"/>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8" name="Graphic 32">
              <a:extLst>
                <a:ext uri="{FF2B5EF4-FFF2-40B4-BE49-F238E27FC236}">
                  <a16:creationId xmlns:a16="http://schemas.microsoft.com/office/drawing/2014/main" id="{5D0B86B2-379B-4BC2-B356-9C9EFA0C1BCF}"/>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9" name="Graphic 32">
              <a:extLst>
                <a:ext uri="{FF2B5EF4-FFF2-40B4-BE49-F238E27FC236}">
                  <a16:creationId xmlns:a16="http://schemas.microsoft.com/office/drawing/2014/main" id="{5741F724-47BE-4021-876C-0EC9B8BF8B61}"/>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0" name="Graphic 32">
              <a:extLst>
                <a:ext uri="{FF2B5EF4-FFF2-40B4-BE49-F238E27FC236}">
                  <a16:creationId xmlns:a16="http://schemas.microsoft.com/office/drawing/2014/main" id="{97254BA2-D8D1-4B16-B154-4DDB17D2345A}"/>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1" name="Graphic 32">
              <a:extLst>
                <a:ext uri="{FF2B5EF4-FFF2-40B4-BE49-F238E27FC236}">
                  <a16:creationId xmlns:a16="http://schemas.microsoft.com/office/drawing/2014/main" id="{F4E0BB0C-005C-4F20-8E24-6652BC290C3A}"/>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2" name="Graphic 32">
              <a:extLst>
                <a:ext uri="{FF2B5EF4-FFF2-40B4-BE49-F238E27FC236}">
                  <a16:creationId xmlns:a16="http://schemas.microsoft.com/office/drawing/2014/main" id="{D1CAFAEA-FAC1-4488-A4A6-DD9630861DCE}"/>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3" name="Graphic 32">
              <a:extLst>
                <a:ext uri="{FF2B5EF4-FFF2-40B4-BE49-F238E27FC236}">
                  <a16:creationId xmlns:a16="http://schemas.microsoft.com/office/drawing/2014/main" id="{04945D63-4BDB-4E18-BA64-EC2DC421932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4" name="Graphic 32">
              <a:extLst>
                <a:ext uri="{FF2B5EF4-FFF2-40B4-BE49-F238E27FC236}">
                  <a16:creationId xmlns:a16="http://schemas.microsoft.com/office/drawing/2014/main" id="{11E14DBF-DEA3-489D-B6D5-E4E49C50C467}"/>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5" name="Graphic 32">
              <a:extLst>
                <a:ext uri="{FF2B5EF4-FFF2-40B4-BE49-F238E27FC236}">
                  <a16:creationId xmlns:a16="http://schemas.microsoft.com/office/drawing/2014/main" id="{F2756526-706F-49B2-86D3-B079D193B636}"/>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6" name="Graphic 32">
              <a:extLst>
                <a:ext uri="{FF2B5EF4-FFF2-40B4-BE49-F238E27FC236}">
                  <a16:creationId xmlns:a16="http://schemas.microsoft.com/office/drawing/2014/main" id="{B82C5F80-CAD4-4309-864A-D32E0F8E1F1B}"/>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7" name="Graphic 32">
              <a:extLst>
                <a:ext uri="{FF2B5EF4-FFF2-40B4-BE49-F238E27FC236}">
                  <a16:creationId xmlns:a16="http://schemas.microsoft.com/office/drawing/2014/main" id="{5C6A0AF0-3F8C-4C19-BCE8-A4031BECC007}"/>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8" name="Graphic 32">
              <a:extLst>
                <a:ext uri="{FF2B5EF4-FFF2-40B4-BE49-F238E27FC236}">
                  <a16:creationId xmlns:a16="http://schemas.microsoft.com/office/drawing/2014/main" id="{7AFB1639-A67F-4556-8C82-8B929722F0B3}"/>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9" name="Graphic 32">
              <a:extLst>
                <a:ext uri="{FF2B5EF4-FFF2-40B4-BE49-F238E27FC236}">
                  <a16:creationId xmlns:a16="http://schemas.microsoft.com/office/drawing/2014/main" id="{48FEE320-CD94-4DD1-9C88-BA86BDEA1F0A}"/>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0" name="Graphic 32">
              <a:extLst>
                <a:ext uri="{FF2B5EF4-FFF2-40B4-BE49-F238E27FC236}">
                  <a16:creationId xmlns:a16="http://schemas.microsoft.com/office/drawing/2014/main" id="{3FC3CFFC-059C-4015-9A7F-4C26B157EDBC}"/>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1" name="Graphic 32">
              <a:extLst>
                <a:ext uri="{FF2B5EF4-FFF2-40B4-BE49-F238E27FC236}">
                  <a16:creationId xmlns:a16="http://schemas.microsoft.com/office/drawing/2014/main" id="{1F64F1A0-63BB-465A-912E-A6146EDE301B}"/>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2" name="Graphic 32">
              <a:extLst>
                <a:ext uri="{FF2B5EF4-FFF2-40B4-BE49-F238E27FC236}">
                  <a16:creationId xmlns:a16="http://schemas.microsoft.com/office/drawing/2014/main" id="{1943BEE3-870B-41BB-B9A5-08E815E148E4}"/>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3" name="Graphic 32">
              <a:extLst>
                <a:ext uri="{FF2B5EF4-FFF2-40B4-BE49-F238E27FC236}">
                  <a16:creationId xmlns:a16="http://schemas.microsoft.com/office/drawing/2014/main" id="{B9F0D597-E830-403F-B631-9810B534CA41}"/>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4" name="Graphic 32">
              <a:extLst>
                <a:ext uri="{FF2B5EF4-FFF2-40B4-BE49-F238E27FC236}">
                  <a16:creationId xmlns:a16="http://schemas.microsoft.com/office/drawing/2014/main" id="{CD567B65-F89D-4A1C-BFC2-C833ED0FAA5A}"/>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5" name="Graphic 32">
              <a:extLst>
                <a:ext uri="{FF2B5EF4-FFF2-40B4-BE49-F238E27FC236}">
                  <a16:creationId xmlns:a16="http://schemas.microsoft.com/office/drawing/2014/main" id="{242C1AE6-5767-4340-B192-9112430D37AB}"/>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6" name="Graphic 32">
              <a:extLst>
                <a:ext uri="{FF2B5EF4-FFF2-40B4-BE49-F238E27FC236}">
                  <a16:creationId xmlns:a16="http://schemas.microsoft.com/office/drawing/2014/main" id="{B41E7058-760D-44A5-93B6-CB24FAF65049}"/>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7" name="Graphic 32">
              <a:extLst>
                <a:ext uri="{FF2B5EF4-FFF2-40B4-BE49-F238E27FC236}">
                  <a16:creationId xmlns:a16="http://schemas.microsoft.com/office/drawing/2014/main" id="{BE4D7D0D-F38B-4384-BB43-EB132741876C}"/>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8" name="Graphic 32">
              <a:extLst>
                <a:ext uri="{FF2B5EF4-FFF2-40B4-BE49-F238E27FC236}">
                  <a16:creationId xmlns:a16="http://schemas.microsoft.com/office/drawing/2014/main" id="{B384099C-6A73-466F-A503-6F69CB70733A}"/>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9" name="Graphic 32">
              <a:extLst>
                <a:ext uri="{FF2B5EF4-FFF2-40B4-BE49-F238E27FC236}">
                  <a16:creationId xmlns:a16="http://schemas.microsoft.com/office/drawing/2014/main" id="{17CEEDEA-3E1A-42F4-B0E6-FAB2179BDC28}"/>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0" name="Graphic 32">
              <a:extLst>
                <a:ext uri="{FF2B5EF4-FFF2-40B4-BE49-F238E27FC236}">
                  <a16:creationId xmlns:a16="http://schemas.microsoft.com/office/drawing/2014/main" id="{A9A1BCD4-A936-4A1C-A7D3-EDF4B34CD14F}"/>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1" name="Graphic 32">
              <a:extLst>
                <a:ext uri="{FF2B5EF4-FFF2-40B4-BE49-F238E27FC236}">
                  <a16:creationId xmlns:a16="http://schemas.microsoft.com/office/drawing/2014/main" id="{21255B52-AD5E-4313-9C8D-80795C5F6AE1}"/>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2" name="Graphic 32">
              <a:extLst>
                <a:ext uri="{FF2B5EF4-FFF2-40B4-BE49-F238E27FC236}">
                  <a16:creationId xmlns:a16="http://schemas.microsoft.com/office/drawing/2014/main" id="{2BD6FD61-FA7C-471C-95BC-25B9CBA488EA}"/>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3" name="Graphic 32">
              <a:extLst>
                <a:ext uri="{FF2B5EF4-FFF2-40B4-BE49-F238E27FC236}">
                  <a16:creationId xmlns:a16="http://schemas.microsoft.com/office/drawing/2014/main" id="{8D63BD29-4931-45EC-B310-8060214DD0DD}"/>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4" name="Graphic 32">
              <a:extLst>
                <a:ext uri="{FF2B5EF4-FFF2-40B4-BE49-F238E27FC236}">
                  <a16:creationId xmlns:a16="http://schemas.microsoft.com/office/drawing/2014/main" id="{837FB6CF-C1B7-4280-8B93-A22E83BD0623}"/>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5" name="Graphic 32">
              <a:extLst>
                <a:ext uri="{FF2B5EF4-FFF2-40B4-BE49-F238E27FC236}">
                  <a16:creationId xmlns:a16="http://schemas.microsoft.com/office/drawing/2014/main" id="{6211E4AA-54DA-4661-BB4C-48B33B7CD46D}"/>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6" name="Graphic 32">
              <a:extLst>
                <a:ext uri="{FF2B5EF4-FFF2-40B4-BE49-F238E27FC236}">
                  <a16:creationId xmlns:a16="http://schemas.microsoft.com/office/drawing/2014/main" id="{89260634-9604-4F2D-9205-47E74C8A9517}"/>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7" name="Graphic 32">
              <a:extLst>
                <a:ext uri="{FF2B5EF4-FFF2-40B4-BE49-F238E27FC236}">
                  <a16:creationId xmlns:a16="http://schemas.microsoft.com/office/drawing/2014/main" id="{C1017256-40C1-47FE-B039-CF57CFE106EA}"/>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8" name="Graphic 32">
              <a:extLst>
                <a:ext uri="{FF2B5EF4-FFF2-40B4-BE49-F238E27FC236}">
                  <a16:creationId xmlns:a16="http://schemas.microsoft.com/office/drawing/2014/main" id="{184CE0DB-3174-4B00-B2EC-998F212703C4}"/>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9" name="Graphic 32">
              <a:extLst>
                <a:ext uri="{FF2B5EF4-FFF2-40B4-BE49-F238E27FC236}">
                  <a16:creationId xmlns:a16="http://schemas.microsoft.com/office/drawing/2014/main" id="{8EE02664-EF61-49AB-87DA-832874D37A2D}"/>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230" name="Graphic 32">
              <a:extLst>
                <a:ext uri="{FF2B5EF4-FFF2-40B4-BE49-F238E27FC236}">
                  <a16:creationId xmlns:a16="http://schemas.microsoft.com/office/drawing/2014/main" id="{B39F941E-FFAB-4EA5-AC5D-A4B5DDEC042C}"/>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1" name="Graphic 32">
              <a:extLst>
                <a:ext uri="{FF2B5EF4-FFF2-40B4-BE49-F238E27FC236}">
                  <a16:creationId xmlns:a16="http://schemas.microsoft.com/office/drawing/2014/main" id="{CED13CFE-C4AA-4BE4-8E17-F79CC8B7A2B4}"/>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2" name="Graphic 32">
              <a:extLst>
                <a:ext uri="{FF2B5EF4-FFF2-40B4-BE49-F238E27FC236}">
                  <a16:creationId xmlns:a16="http://schemas.microsoft.com/office/drawing/2014/main" id="{8FD8253A-57ED-488B-B4EA-4B0BF23A346B}"/>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3" name="Graphic 32">
              <a:extLst>
                <a:ext uri="{FF2B5EF4-FFF2-40B4-BE49-F238E27FC236}">
                  <a16:creationId xmlns:a16="http://schemas.microsoft.com/office/drawing/2014/main" id="{4B12BE33-43F3-417F-980A-82F3223D4107}"/>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234" name="Graphic 32">
            <a:extLst>
              <a:ext uri="{FF2B5EF4-FFF2-40B4-BE49-F238E27FC236}">
                <a16:creationId xmlns:a16="http://schemas.microsoft.com/office/drawing/2014/main" id="{ACB85EAB-CCB5-44D1-89A8-70CEE94B45D9}"/>
              </a:ext>
            </a:extLst>
          </p:cNvPr>
          <p:cNvGrpSpPr/>
          <p:nvPr/>
        </p:nvGrpSpPr>
        <p:grpSpPr>
          <a:xfrm>
            <a:off x="8478381" y="5556856"/>
            <a:ext cx="1186097" cy="968335"/>
            <a:chOff x="8478381" y="5556856"/>
            <a:chExt cx="1186097" cy="968335"/>
          </a:xfrm>
        </p:grpSpPr>
        <p:sp>
          <p:nvSpPr>
            <p:cNvPr id="235" name="Graphic 32">
              <a:extLst>
                <a:ext uri="{FF2B5EF4-FFF2-40B4-BE49-F238E27FC236}">
                  <a16:creationId xmlns:a16="http://schemas.microsoft.com/office/drawing/2014/main" id="{5304EB8C-5CE6-46D9-8E38-B3A6C58D8F4A}"/>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236" name="Graphic 32">
              <a:extLst>
                <a:ext uri="{FF2B5EF4-FFF2-40B4-BE49-F238E27FC236}">
                  <a16:creationId xmlns:a16="http://schemas.microsoft.com/office/drawing/2014/main" id="{B797C2A8-FBFD-46A3-8CE2-D370B01D11CF}"/>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7" name="Graphic 32">
              <a:extLst>
                <a:ext uri="{FF2B5EF4-FFF2-40B4-BE49-F238E27FC236}">
                  <a16:creationId xmlns:a16="http://schemas.microsoft.com/office/drawing/2014/main" id="{6731CC8F-AAC2-4CA6-869C-4A37D8C9B979}"/>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28" name="Oval 127">
            <a:extLst>
              <a:ext uri="{FF2B5EF4-FFF2-40B4-BE49-F238E27FC236}">
                <a16:creationId xmlns:a16="http://schemas.microsoft.com/office/drawing/2014/main" id="{9A3F39D6-0EE8-4F7A-8459-667BBA89DAA9}"/>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d51f67b7e04749b6d508d6cf7ae26f9">
            <a:pPr algn="ctr"/>
            <a:r>
              <a:rPr dirty="0" lang="en-GB" sz="2400">
                <a:latin typeface="+mj-lt"/>
              </a:rPr>
              <a:t>1996</a:t>
            </a:r>
          </a:p>
        </p:txBody>
      </p:sp>
      <p:sp>
        <p:nvSpPr>
          <p:cNvPr id="7" name="TextBox 6">
            <a:extLst>
              <a:ext uri="{FF2B5EF4-FFF2-40B4-BE49-F238E27FC236}">
                <a16:creationId xmlns:a16="http://schemas.microsoft.com/office/drawing/2014/main" id="{18622A62-FE31-45C9-BC6A-EBA4A0B98383}"/>
              </a:ext>
            </a:extLst>
          </p:cNvPr>
          <p:cNvSpPr txBox="1"/>
          <p:nvPr/>
        </p:nvSpPr>
        <p:spPr>
          <a:xfrm>
            <a:off x="5885732" y="4676183"/>
            <a:ext cx="2002055" cy="461665"/>
          </a:xfrm>
          <a:prstGeom prst="rect">
            <a:avLst/>
          </a:prstGeom>
          <a:noFill/>
        </p:spPr>
        <p:txBody>
          <a:bodyPr rtlCol="0" wrap="square">
            <a:spAutoFit/>
          </a:bodyPr>
          <a:lstStyle/>
          <a:p txid="5b41427cbaf078f6dc7555ae1f27a9a4">
            <a:pPr algn="l">
              <a:buClr>
                <a:srgbClr val="008CCF"/>
              </a:buClr>
            </a:pPr>
            <a:r>
              <a:rPr dirty="0" lang="en-GB" sz="2400"/>
              <a:t>Afrique du Sud</a:t>
            </a:r>
          </a:p>
        </p:txBody>
      </p:sp>
    </p:spTree>
    <p:custDataLst>
      <p:tags r:id="rId1"/>
    </p:custDataLst>
    <p:extLst>
      <p:ext uri="{BB962C8B-B14F-4D97-AF65-F5344CB8AC3E}">
        <p14:creationId xmlns:p14="http://schemas.microsoft.com/office/powerpoint/2010/main" val="2774714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4082" p14:dur="779" spd="slow">
        <p159:morph option="byObject"/>
      </p:transition>
    </mc:Choice>
    <mc:Fallback>
      <p:transition advTm="1408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2"/>
                                        </p:tgtEl>
                                        <p:attrNameLst>
                                          <p:attrName>style.visibility</p:attrName>
                                        </p:attrNameLst>
                                      </p:cBhvr>
                                      <p:to>
                                        <p:strVal val="visible"/>
                                      </p:to>
                                    </p:set>
                                    <p:animEffect filter="fade" transition="in">
                                      <p:cBhvr>
                                        <p:cTn dur="250" id="7"/>
                                        <p:tgtEl>
                                          <p:spTgt spid="2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6" presetSubtype="37">
                                  <p:stCondLst>
                                    <p:cond delay="0"/>
                                  </p:stCondLst>
                                  <p:childTnLst>
                                    <p:set>
                                      <p:cBhvr>
                                        <p:cTn dur="1" fill="hold" id="11">
                                          <p:stCondLst>
                                            <p:cond delay="0"/>
                                          </p:stCondLst>
                                        </p:cTn>
                                        <p:tgtEl>
                                          <p:spTgt spid="25"/>
                                        </p:tgtEl>
                                        <p:attrNameLst>
                                          <p:attrName>style.visibility</p:attrName>
                                        </p:attrNameLst>
                                      </p:cBhvr>
                                      <p:to>
                                        <p:strVal val="visible"/>
                                      </p:to>
                                    </p:set>
                                    <p:animEffect filter="barn(outVertical)" transition="in">
                                      <p:cBhvr>
                                        <p:cTn dur="250" id="12"/>
                                        <p:tgtEl>
                                          <p:spTgt spid="25"/>
                                        </p:tgtEl>
                                      </p:cBhvr>
                                    </p:animEffect>
                                  </p:childTnLst>
                                </p:cTn>
                              </p:par>
                              <p:par>
                                <p:cTn fill="hold" id="13" nodeType="withEffect" presetClass="entr" presetID="16" presetSubtype="37">
                                  <p:stCondLst>
                                    <p:cond delay="0"/>
                                  </p:stCondLst>
                                  <p:childTnLst>
                                    <p:set>
                                      <p:cBhvr>
                                        <p:cTn dur="1" fill="hold" id="14">
                                          <p:stCondLst>
                                            <p:cond delay="0"/>
                                          </p:stCondLst>
                                        </p:cTn>
                                        <p:tgtEl>
                                          <p:spTgt spid="26"/>
                                        </p:tgtEl>
                                        <p:attrNameLst>
                                          <p:attrName>style.visibility</p:attrName>
                                        </p:attrNameLst>
                                      </p:cBhvr>
                                      <p:to>
                                        <p:strVal val="visible"/>
                                      </p:to>
                                    </p:set>
                                    <p:animEffect filter="barn(outVertical)" transition="in">
                                      <p:cBhvr>
                                        <p:cTn dur="250" id="15"/>
                                        <p:tgtEl>
                                          <p:spTgt spid="26"/>
                                        </p:tgtEl>
                                      </p:cBhvr>
                                    </p:animEffect>
                                  </p:childTnLst>
                                </p:cTn>
                              </p:par>
                              <p:par>
                                <p:cTn fill="hold" id="16" nodeType="withEffect" presetClass="entr" presetID="16" presetSubtype="37">
                                  <p:stCondLst>
                                    <p:cond delay="0"/>
                                  </p:stCondLst>
                                  <p:childTnLst>
                                    <p:set>
                                      <p:cBhvr>
                                        <p:cTn dur="1" fill="hold" id="17">
                                          <p:stCondLst>
                                            <p:cond delay="0"/>
                                          </p:stCondLst>
                                        </p:cTn>
                                        <p:tgtEl>
                                          <p:spTgt spid="24"/>
                                        </p:tgtEl>
                                        <p:attrNameLst>
                                          <p:attrName>style.visibility</p:attrName>
                                        </p:attrNameLst>
                                      </p:cBhvr>
                                      <p:to>
                                        <p:strVal val="visible"/>
                                      </p:to>
                                    </p:set>
                                    <p:animEffect filter="barn(outVertical)" transition="in">
                                      <p:cBhvr>
                                        <p:cTn dur="25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accel="50000" decel="50000" fill="hold" id="21" nodeType="clickEffect" presetClass="path" presetID="42" presetSubtype="0">
                                  <p:stCondLst>
                                    <p:cond delay="0"/>
                                  </p:stCondLst>
                                  <p:childTnLst>
                                    <p:animMotion origin="layout" path="M -4.375E-6 -2.96296E-6 L -0.14023 -0.1081 " pathEditMode="relative" ptsTypes="AA" rAng="0">
                                      <p:cBhvr>
                                        <p:cTn dur="500" fill="hold" id="22"/>
                                        <p:tgtEl>
                                          <p:spTgt spid="22"/>
                                        </p:tgtEl>
                                        <p:attrNameLst>
                                          <p:attrName>ppt_x</p:attrName>
                                          <p:attrName>ppt_y</p:attrName>
                                        </p:attrNameLst>
                                      </p:cBhvr>
                                      <p:rCtr x="-7018" y="-5417"/>
                                    </p:animMotion>
                                  </p:childTnLst>
                                </p:cTn>
                              </p:par>
                              <p:par>
                                <p:cTn accel="50000" decel="50000" fill="hold" id="23" nodeType="withEffect" presetClass="path" presetID="42" presetSubtype="0">
                                  <p:stCondLst>
                                    <p:cond delay="0"/>
                                  </p:stCondLst>
                                  <p:childTnLst>
                                    <p:animMotion origin="layout" path="M -6.25E-7 4.81481E-6 L 0.13086 -0.10533 " pathEditMode="relative" ptsTypes="AA" rAng="0">
                                      <p:cBhvr>
                                        <p:cTn dur="500" fill="hold" id="24"/>
                                        <p:tgtEl>
                                          <p:spTgt spid="6"/>
                                        </p:tgtEl>
                                        <p:attrNameLst>
                                          <p:attrName>ppt_x</p:attrName>
                                          <p:attrName>ppt_y</p:attrName>
                                        </p:attrNameLst>
                                      </p:cBhvr>
                                      <p:rCtr x="6536" y="-5278"/>
                                    </p:animMotion>
                                  </p:childTnLst>
                                </p:cTn>
                              </p:par>
                              <p:par>
                                <p:cTn accel="50000" decel="50000" fill="hold" grpId="0" id="25" nodeType="withEffect" presetClass="path" presetID="42" presetSubtype="0">
                                  <p:stCondLst>
                                    <p:cond delay="0"/>
                                  </p:stCondLst>
                                  <p:childTnLst>
                                    <p:animMotion origin="layout" path="M -1.875E-6 3.33333E-6 L 0.00052 0.19027 " pathEditMode="relative" ptsTypes="AA" rAng="0">
                                      <p:cBhvr>
                                        <p:cTn dur="500" fill="hold" id="26"/>
                                        <p:tgtEl>
                                          <p:spTgt spid="21"/>
                                        </p:tgtEl>
                                        <p:attrNameLst>
                                          <p:attrName>ppt_x</p:attrName>
                                          <p:attrName>ppt_y</p:attrName>
                                        </p:attrNameLst>
                                      </p:cBhvr>
                                      <p:rCtr x="26" y="9514"/>
                                    </p:animMotion>
                                  </p:childTnLst>
                                </p:cTn>
                              </p:par>
                              <p:par>
                                <p:cTn fill="hold" grpId="1" id="27" nodeType="withEffect" presetClass="exit" presetID="10" presetSubtype="0">
                                  <p:stCondLst>
                                    <p:cond delay="0"/>
                                  </p:stCondLst>
                                  <p:childTnLst>
                                    <p:animEffect filter="fade" transition="out">
                                      <p:cBhvr>
                                        <p:cTn dur="500" id="28"/>
                                        <p:tgtEl>
                                          <p:spTgt spid="21"/>
                                        </p:tgtEl>
                                      </p:cBhvr>
                                    </p:animEffect>
                                    <p:set>
                                      <p:cBhvr>
                                        <p:cTn dur="1" fill="hold" id="29">
                                          <p:stCondLst>
                                            <p:cond delay="499"/>
                                          </p:stCondLst>
                                        </p:cTn>
                                        <p:tgtEl>
                                          <p:spTgt spid="21"/>
                                        </p:tgtEl>
                                        <p:attrNameLst>
                                          <p:attrName>style.visibility</p:attrName>
                                        </p:attrNameLst>
                                      </p:cBhvr>
                                      <p:to>
                                        <p:strVal val="hidden"/>
                                      </p:to>
                                    </p:set>
                                  </p:childTnLst>
                                </p:cTn>
                              </p:par>
                              <p:par>
                                <p:cTn fill="hold" id="30" nodeType="withEffect" presetClass="exit" presetID="10" presetSubtype="0">
                                  <p:stCondLst>
                                    <p:cond delay="0"/>
                                  </p:stCondLst>
                                  <p:childTnLst>
                                    <p:animEffect filter="fade" transition="out">
                                      <p:cBhvr>
                                        <p:cTn dur="500" id="31"/>
                                        <p:tgtEl>
                                          <p:spTgt spid="22"/>
                                        </p:tgtEl>
                                      </p:cBhvr>
                                    </p:animEffect>
                                    <p:set>
                                      <p:cBhvr>
                                        <p:cTn dur="1" fill="hold" id="32">
                                          <p:stCondLst>
                                            <p:cond delay="499"/>
                                          </p:stCondLst>
                                        </p:cTn>
                                        <p:tgtEl>
                                          <p:spTgt spid="22"/>
                                        </p:tgtEl>
                                        <p:attrNameLst>
                                          <p:attrName>style.visibility</p:attrName>
                                        </p:attrNameLst>
                                      </p:cBhvr>
                                      <p:to>
                                        <p:strVal val="hidden"/>
                                      </p:to>
                                    </p:set>
                                  </p:childTnLst>
                                </p:cTn>
                              </p:par>
                              <p:par>
                                <p:cTn fill="hold" id="33" nodeType="withEffect" presetClass="exit" presetID="10" presetSubtype="0">
                                  <p:stCondLst>
                                    <p:cond delay="0"/>
                                  </p:stCondLst>
                                  <p:childTnLst>
                                    <p:animEffect filter="fade" transition="out">
                                      <p:cBhvr>
                                        <p:cTn dur="500" id="34"/>
                                        <p:tgtEl>
                                          <p:spTgt spid="6"/>
                                        </p:tgtEl>
                                      </p:cBhvr>
                                    </p:animEffect>
                                    <p:set>
                                      <p:cBhvr>
                                        <p:cTn dur="1" fill="hold" id="35">
                                          <p:stCondLst>
                                            <p:cond delay="499"/>
                                          </p:stCondLst>
                                        </p:cTn>
                                        <p:tgtEl>
                                          <p:spTgt spid="6"/>
                                        </p:tgtEl>
                                        <p:attrNameLst>
                                          <p:attrName>style.visibility</p:attrName>
                                        </p:attrNameLst>
                                      </p:cBhvr>
                                      <p:to>
                                        <p:strVal val="hidden"/>
                                      </p:to>
                                    </p:set>
                                  </p:childTnLst>
                                </p:cTn>
                              </p:par>
                              <p:par>
                                <p:cTn fill="hold" id="36" nodeType="withEffect" presetClass="exit" presetID="10" presetSubtype="0">
                                  <p:stCondLst>
                                    <p:cond delay="0"/>
                                  </p:stCondLst>
                                  <p:childTnLst>
                                    <p:animEffect filter="fade" transition="out">
                                      <p:cBhvr>
                                        <p:cTn dur="500" id="37"/>
                                        <p:tgtEl>
                                          <p:spTgt spid="25"/>
                                        </p:tgtEl>
                                      </p:cBhvr>
                                    </p:animEffect>
                                    <p:set>
                                      <p:cBhvr>
                                        <p:cTn dur="1" fill="hold" id="38">
                                          <p:stCondLst>
                                            <p:cond delay="499"/>
                                          </p:stCondLst>
                                        </p:cTn>
                                        <p:tgtEl>
                                          <p:spTgt spid="25"/>
                                        </p:tgtEl>
                                        <p:attrNameLst>
                                          <p:attrName>style.visibility</p:attrName>
                                        </p:attrNameLst>
                                      </p:cBhvr>
                                      <p:to>
                                        <p:strVal val="hidden"/>
                                      </p:to>
                                    </p:set>
                                  </p:childTnLst>
                                </p:cTn>
                              </p:par>
                              <p:par>
                                <p:cTn fill="hold" id="39" nodeType="withEffect" presetClass="exit" presetID="10" presetSubtype="0">
                                  <p:stCondLst>
                                    <p:cond delay="0"/>
                                  </p:stCondLst>
                                  <p:childTnLst>
                                    <p:animEffect filter="fade" transition="out">
                                      <p:cBhvr>
                                        <p:cTn dur="500" id="40"/>
                                        <p:tgtEl>
                                          <p:spTgt spid="26"/>
                                        </p:tgtEl>
                                      </p:cBhvr>
                                    </p:animEffect>
                                    <p:set>
                                      <p:cBhvr>
                                        <p:cTn dur="1" fill="hold" id="41">
                                          <p:stCondLst>
                                            <p:cond delay="499"/>
                                          </p:stCondLst>
                                        </p:cTn>
                                        <p:tgtEl>
                                          <p:spTgt spid="26"/>
                                        </p:tgtEl>
                                        <p:attrNameLst>
                                          <p:attrName>style.visibility</p:attrName>
                                        </p:attrNameLst>
                                      </p:cBhvr>
                                      <p:to>
                                        <p:strVal val="hidden"/>
                                      </p:to>
                                    </p:set>
                                  </p:childTnLst>
                                </p:cTn>
                              </p:par>
                              <p:par>
                                <p:cTn fill="hold" id="42" nodeType="withEffect" presetClass="exit" presetID="10" presetSubtype="0">
                                  <p:stCondLst>
                                    <p:cond delay="0"/>
                                  </p:stCondLst>
                                  <p:childTnLst>
                                    <p:animEffect filter="fade" transition="out">
                                      <p:cBhvr>
                                        <p:cTn dur="500" id="43"/>
                                        <p:tgtEl>
                                          <p:spTgt spid="24"/>
                                        </p:tgtEl>
                                      </p:cBhvr>
                                    </p:animEffect>
                                    <p:set>
                                      <p:cBhvr>
                                        <p:cTn dur="1" fill="hold" id="44">
                                          <p:stCondLst>
                                            <p:cond delay="499"/>
                                          </p:stCondLst>
                                        </p:cTn>
                                        <p:tgtEl>
                                          <p:spTgt spid="24"/>
                                        </p:tgtEl>
                                        <p:attrNameLst>
                                          <p:attrName>style.visibility</p:attrName>
                                        </p:attrNameLst>
                                      </p:cBhvr>
                                      <p:to>
                                        <p:strVal val="hidden"/>
                                      </p:to>
                                    </p:set>
                                  </p:childTnLst>
                                </p:cTn>
                              </p:par>
                            </p:childTnLst>
                          </p:cTn>
                        </p:par>
                        <p:par>
                          <p:cTn fill="hold" id="45">
                            <p:stCondLst>
                              <p:cond delay="500"/>
                            </p:stCondLst>
                            <p:childTnLst>
                              <p:par>
                                <p:cTn fill="hold" grpId="0" id="46" nodeType="afterEffect" presetClass="entr" presetID="10" presetSubtype="0">
                                  <p:stCondLst>
                                    <p:cond delay="0"/>
                                  </p:stCondLst>
                                  <p:childTnLst>
                                    <p:set>
                                      <p:cBhvr>
                                        <p:cTn dur="1" fill="hold" id="47">
                                          <p:stCondLst>
                                            <p:cond delay="0"/>
                                          </p:stCondLst>
                                        </p:cTn>
                                        <p:tgtEl>
                                          <p:spTgt spid="28"/>
                                        </p:tgtEl>
                                        <p:attrNameLst>
                                          <p:attrName>style.visibility</p:attrName>
                                        </p:attrNameLst>
                                      </p:cBhvr>
                                      <p:to>
                                        <p:strVal val="visible"/>
                                      </p:to>
                                    </p:set>
                                    <p:animEffect filter="fade" transition="in">
                                      <p:cBhvr>
                                        <p:cTn dur="500" id="48"/>
                                        <p:tgtEl>
                                          <p:spTgt spid="28"/>
                                        </p:tgtEl>
                                      </p:cBhvr>
                                    </p:animEffect>
                                  </p:childTnLst>
                                </p:cTn>
                              </p:par>
                            </p:childTnLst>
                          </p:cTn>
                        </p:par>
                      </p:childTnLst>
                    </p:cTn>
                  </p:par>
                  <p:par>
                    <p:cTn fill="hold" id="49">
                      <p:stCondLst>
                        <p:cond delay="indefinite"/>
                      </p:stCondLst>
                      <p:childTnLst>
                        <p:par>
                          <p:cTn fill="hold" id="50">
                            <p:stCondLst>
                              <p:cond delay="0"/>
                            </p:stCondLst>
                            <p:childTnLst>
                              <p:par>
                                <p:cTn fill="hold" grpId="1" id="51" nodeType="clickEffect" presetClass="exit" presetID="10" presetSubtype="0">
                                  <p:stCondLst>
                                    <p:cond delay="0"/>
                                  </p:stCondLst>
                                  <p:childTnLst>
                                    <p:animEffect filter="fade" transition="out">
                                      <p:cBhvr>
                                        <p:cTn dur="500" id="52"/>
                                        <p:tgtEl>
                                          <p:spTgt spid="28"/>
                                        </p:tgtEl>
                                      </p:cBhvr>
                                    </p:animEffect>
                                    <p:set>
                                      <p:cBhvr>
                                        <p:cTn dur="1" fill="hold" id="53">
                                          <p:stCondLst>
                                            <p:cond delay="499"/>
                                          </p:stCondLst>
                                        </p:cTn>
                                        <p:tgtEl>
                                          <p:spTgt spid="28"/>
                                        </p:tgtEl>
                                        <p:attrNameLst>
                                          <p:attrName>style.visibility</p:attrName>
                                        </p:attrNameLst>
                                      </p:cBhvr>
                                      <p:to>
                                        <p:strVal val="hidden"/>
                                      </p:to>
                                    </p:set>
                                  </p:childTnLst>
                                </p:cTn>
                              </p:par>
                              <p:par>
                                <p:cTn fill="hold" grpId="2" id="54" nodeType="withEffect" presetClass="entr" presetID="10" presetSubtype="0">
                                  <p:stCondLst>
                                    <p:cond delay="0"/>
                                  </p:stCondLst>
                                  <p:childTnLst>
                                    <p:set>
                                      <p:cBhvr>
                                        <p:cTn dur="1" fill="hold" id="55">
                                          <p:stCondLst>
                                            <p:cond delay="0"/>
                                          </p:stCondLst>
                                        </p:cTn>
                                        <p:tgtEl>
                                          <p:spTgt spid="29"/>
                                        </p:tgtEl>
                                        <p:attrNameLst>
                                          <p:attrName>style.visibility</p:attrName>
                                        </p:attrNameLst>
                                      </p:cBhvr>
                                      <p:to>
                                        <p:strVal val="visible"/>
                                      </p:to>
                                    </p:set>
                                    <p:animEffect filter="fade" transition="in">
                                      <p:cBhvr>
                                        <p:cTn dur="250" id="56"/>
                                        <p:tgtEl>
                                          <p:spTgt spid="29"/>
                                        </p:tgtEl>
                                      </p:cBhvr>
                                    </p:animEffect>
                                  </p:childTnLst>
                                </p:cTn>
                              </p:par>
                            </p:childTnLst>
                          </p:cTn>
                        </p:par>
                      </p:childTnLst>
                    </p:cTn>
                  </p:par>
                  <p:par>
                    <p:cTn fill="hold" id="57">
                      <p:stCondLst>
                        <p:cond delay="indefinite"/>
                      </p:stCondLst>
                      <p:childTnLst>
                        <p:par>
                          <p:cTn fill="hold" id="58">
                            <p:stCondLst>
                              <p:cond delay="0"/>
                            </p:stCondLst>
                            <p:childTnLst>
                              <p:par>
                                <p:cTn accel="50000" decel="50000" fill="hold" grpId="0" id="59" nodeType="clickEffect" presetClass="path" presetID="42" presetSubtype="0">
                                  <p:stCondLst>
                                    <p:cond delay="0"/>
                                  </p:stCondLst>
                                  <p:childTnLst>
                                    <p:animMotion origin="layout" path="M -1.04167E-6 -1.85185E-6 L -0.32448 0.00255 " pathEditMode="relative" ptsTypes="AA" rAng="0">
                                      <p:cBhvr>
                                        <p:cTn dur="500" fill="hold" id="60"/>
                                        <p:tgtEl>
                                          <p:spTgt spid="29"/>
                                        </p:tgtEl>
                                        <p:attrNameLst>
                                          <p:attrName>ppt_x</p:attrName>
                                          <p:attrName>ppt_y</p:attrName>
                                        </p:attrNameLst>
                                      </p:cBhvr>
                                      <p:rCtr x="-16224" y="116"/>
                                    </p:animMotion>
                                  </p:childTnLst>
                                </p:cTn>
                              </p:par>
                              <p:par>
                                <p:cTn fill="hold" grpId="1" id="61" nodeType="withEffect" presetClass="emph" presetID="6" presetSubtype="0">
                                  <p:stCondLst>
                                    <p:cond delay="0"/>
                                  </p:stCondLst>
                                  <p:childTnLst>
                                    <p:animScale>
                                      <p:cBhvr>
                                        <p:cTn dur="500" fill="hold" id="62"/>
                                        <p:tgtEl>
                                          <p:spTgt spid="29"/>
                                        </p:tgtEl>
                                      </p:cBhvr>
                                      <p:by x="70000" y="70000"/>
                                    </p:animScale>
                                  </p:childTnLst>
                                </p:cTn>
                              </p:par>
                              <p:par>
                                <p:cTn fill="hold" id="63" nodeType="withEffect" presetClass="entr" presetID="10" presetSubtype="0">
                                  <p:stCondLst>
                                    <p:cond delay="0"/>
                                  </p:stCondLst>
                                  <p:childTnLst>
                                    <p:set>
                                      <p:cBhvr>
                                        <p:cTn dur="1" fill="hold" id="64">
                                          <p:stCondLst>
                                            <p:cond delay="0"/>
                                          </p:stCondLst>
                                        </p:cTn>
                                        <p:tgtEl>
                                          <p:spTgt spid="136"/>
                                        </p:tgtEl>
                                        <p:attrNameLst>
                                          <p:attrName>style.visibility</p:attrName>
                                        </p:attrNameLst>
                                      </p:cBhvr>
                                      <p:to>
                                        <p:strVal val="visible"/>
                                      </p:to>
                                    </p:set>
                                    <p:animEffect filter="fade" transition="in">
                                      <p:cBhvr>
                                        <p:cTn dur="500" id="65"/>
                                        <p:tgtEl>
                                          <p:spTgt spid="136"/>
                                        </p:tgtEl>
                                      </p:cBhvr>
                                    </p:animEffect>
                                  </p:childTnLst>
                                </p:cTn>
                              </p:par>
                              <p:par>
                                <p:cTn fill="hold" id="66" nodeType="withEffect" presetClass="entr" presetID="10" presetSubtype="0">
                                  <p:stCondLst>
                                    <p:cond delay="0"/>
                                  </p:stCondLst>
                                  <p:childTnLst>
                                    <p:set>
                                      <p:cBhvr>
                                        <p:cTn dur="1" fill="hold" id="67">
                                          <p:stCondLst>
                                            <p:cond delay="0"/>
                                          </p:stCondLst>
                                        </p:cTn>
                                        <p:tgtEl>
                                          <p:spTgt spid="234"/>
                                        </p:tgtEl>
                                        <p:attrNameLst>
                                          <p:attrName>style.visibility</p:attrName>
                                        </p:attrNameLst>
                                      </p:cBhvr>
                                      <p:to>
                                        <p:strVal val="visible"/>
                                      </p:to>
                                    </p:set>
                                    <p:animEffect filter="fade" transition="in">
                                      <p:cBhvr>
                                        <p:cTn dur="500" id="68"/>
                                        <p:tgtEl>
                                          <p:spTgt spid="234"/>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7"/>
                                        </p:tgtEl>
                                        <p:attrNameLst>
                                          <p:attrName>style.visibility</p:attrName>
                                        </p:attrNameLst>
                                      </p:cBhvr>
                                      <p:to>
                                        <p:strVal val="visible"/>
                                      </p:to>
                                    </p:set>
                                    <p:animEffect filter="fade" transition="in">
                                      <p:cBhvr>
                                        <p:cTn dur="500" id="71"/>
                                        <p:tgtEl>
                                          <p:spTgt spid="7"/>
                                        </p:tgtEl>
                                      </p:cBhvr>
                                    </p:animEffect>
                                  </p:childTnLst>
                                </p:cTn>
                              </p:par>
                            </p:childTnLst>
                          </p:cTn>
                        </p:par>
                      </p:childTnLst>
                    </p:cTn>
                  </p:par>
                  <p:par>
                    <p:cTn fill="hold" id="72">
                      <p:stCondLst>
                        <p:cond delay="indefinite"/>
                      </p:stCondLst>
                      <p:childTnLst>
                        <p:par>
                          <p:cTn fill="hold" id="73">
                            <p:stCondLst>
                              <p:cond delay="0"/>
                            </p:stCondLst>
                            <p:childTnLst>
                              <p:par>
                                <p:cTn accel="50000" decel="50000" fill="hold" id="74" nodeType="clickEffect" presetClass="path" presetID="42" presetSubtype="0">
                                  <p:stCondLst>
                                    <p:cond delay="0"/>
                                  </p:stCondLst>
                                  <p:childTnLst>
                                    <p:animMotion origin="layout" path="M -4.16667E-7 2.96296E-6 L -0.18646 -0.27732 " pathEditMode="relative" ptsTypes="AA" rAng="0">
                                      <p:cBhvr>
                                        <p:cTn dur="1100" fill="hold" id="75"/>
                                        <p:tgtEl>
                                          <p:spTgt spid="234"/>
                                        </p:tgtEl>
                                        <p:attrNameLst>
                                          <p:attrName>ppt_x</p:attrName>
                                          <p:attrName>ppt_y</p:attrName>
                                        </p:attrNameLst>
                                      </p:cBhvr>
                                      <p:rCtr x="-9323" y="-13866"/>
                                    </p:animMotion>
                                  </p:childTnLst>
                                </p:cTn>
                              </p:par>
                              <p:par>
                                <p:cTn accel="50000" decel="50000" fill="hold" id="76" nodeType="withEffect" presetClass="path" presetID="42" presetSubtype="0">
                                  <p:stCondLst>
                                    <p:cond delay="0"/>
                                  </p:stCondLst>
                                  <p:childTnLst>
                                    <p:animMotion origin="layout" path="M -4.16667E-7 4.07407E-6 L -4.16667E-7 -7.40741E-7 " pathEditMode="relative" ptsTypes="AA" rAng="0">
                                      <p:cBhvr>
                                        <p:cTn dur="2000" fill="hold" id="77"/>
                                        <p:tgtEl>
                                          <p:spTgt spid="136"/>
                                        </p:tgtEl>
                                        <p:attrNameLst>
                                          <p:attrName>ppt_x</p:attrName>
                                          <p:attrName>ppt_y</p:attrName>
                                        </p:attrNameLst>
                                      </p:cBhvr>
                                      <p:rCtr x="0" y="1366"/>
                                    </p:animMotion>
                                  </p:childTnLst>
                                </p:cTn>
                              </p:par>
                              <p:par>
                                <p:cTn fill="hold" id="78" nodeType="withEffect" presetClass="emph" presetID="6" presetSubtype="0">
                                  <p:stCondLst>
                                    <p:cond delay="0"/>
                                  </p:stCondLst>
                                  <p:childTnLst>
                                    <p:animScale>
                                      <p:cBhvr>
                                        <p:cTn dur="1100" fill="hold" id="79"/>
                                        <p:tgtEl>
                                          <p:spTgt spid="136"/>
                                        </p:tgtEl>
                                      </p:cBhvr>
                                      <p:by x="80000" y="80000"/>
                                    </p:animScale>
                                  </p:childTnLst>
                                </p:cTn>
                              </p:par>
                              <p:par>
                                <p:cTn fill="hold" grpId="0" id="80" nodeType="withEffect" presetClass="entr" presetID="2" presetSubtype="2">
                                  <p:stCondLst>
                                    <p:cond delay="0"/>
                                  </p:stCondLst>
                                  <p:childTnLst>
                                    <p:set>
                                      <p:cBhvr>
                                        <p:cTn dur="1" fill="hold" id="81">
                                          <p:stCondLst>
                                            <p:cond delay="0"/>
                                          </p:stCondLst>
                                        </p:cTn>
                                        <p:tgtEl>
                                          <p:spTgt spid="128"/>
                                        </p:tgtEl>
                                        <p:attrNameLst>
                                          <p:attrName>style.visibility</p:attrName>
                                        </p:attrNameLst>
                                      </p:cBhvr>
                                      <p:to>
                                        <p:strVal val="visible"/>
                                      </p:to>
                                    </p:set>
                                    <p:anim calcmode="lin" valueType="num">
                                      <p:cBhvr additive="base">
                                        <p:cTn dur="500" fill="hold" id="82"/>
                                        <p:tgtEl>
                                          <p:spTgt spid="128"/>
                                        </p:tgtEl>
                                        <p:attrNameLst>
                                          <p:attrName>ppt_x</p:attrName>
                                        </p:attrNameLst>
                                      </p:cBhvr>
                                      <p:tavLst>
                                        <p:tav tm="0">
                                          <p:val>
                                            <p:strVal val="1+#ppt_w/2"/>
                                          </p:val>
                                        </p:tav>
                                        <p:tav tm="100000">
                                          <p:val>
                                            <p:strVal val="#ppt_x"/>
                                          </p:val>
                                        </p:tav>
                                      </p:tavLst>
                                    </p:anim>
                                    <p:anim calcmode="lin" valueType="num">
                                      <p:cBhvr additive="base">
                                        <p:cTn dur="500" fill="hold" id="83"/>
                                        <p:tgtEl>
                                          <p:spTgt spid="128"/>
                                        </p:tgtEl>
                                        <p:attrNameLst>
                                          <p:attrName>ppt_y</p:attrName>
                                        </p:attrNameLst>
                                      </p:cBhvr>
                                      <p:tavLst>
                                        <p:tav tm="0">
                                          <p:val>
                                            <p:strVal val="#ppt_y"/>
                                          </p:val>
                                        </p:tav>
                                        <p:tav tm="100000">
                                          <p:val>
                                            <p:strVal val="#ppt_y"/>
                                          </p:val>
                                        </p:tav>
                                      </p:tavLst>
                                    </p:anim>
                                  </p:childTnLst>
                                </p:cTn>
                              </p:par>
                              <p:par>
                                <p:cTn fill="hold" id="84" nodeType="withEffect" presetClass="emph" presetID="6" presetSubtype="0">
                                  <p:stCondLst>
                                    <p:cond delay="0"/>
                                  </p:stCondLst>
                                  <p:childTnLst>
                                    <p:animScale>
                                      <p:cBhvr>
                                        <p:cTn dur="1300" fill="hold" id="85"/>
                                        <p:tgtEl>
                                          <p:spTgt spid="234"/>
                                        </p:tgtEl>
                                      </p:cBhvr>
                                      <p:by x="120000" y="120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animBg="1" grpId="1" spid="21"/>
      <p:bldP animBg="1" grpId="0" spid="28"/>
      <p:bldP animBg="1" grpId="1" spid="28"/>
      <p:bldP animBg="1" grpId="0" spid="29"/>
      <p:bldP animBg="1" grpId="1" spid="29"/>
      <p:bldP animBg="1" grpId="2" spid="29"/>
      <p:bldP animBg="1" grpId="0" spid="128"/>
      <p:bldP grpId="0" spid="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9E98A343-EC55-4C92-BA12-90F0EC1A6D8F}"/>
              </a:ext>
            </a:extLst>
          </p:cNvPr>
          <p:cNvSpPr/>
          <p:nvPr/>
        </p:nvSpPr>
        <p:spPr>
          <a:xfrm>
            <a:off x="2133599" y="4787180"/>
            <a:ext cx="5138057" cy="654190"/>
          </a:xfrm>
          <a:prstGeom prst="roundRect">
            <a:avLst/>
          </a:prstGeom>
          <a:noFill/>
          <a:ln>
            <a:noFill/>
          </a:ln>
        </p:spPr>
        <p:style>
          <a:lnRef idx="0">
            <a:scrgbClr b="0" g="0" r="0"/>
          </a:lnRef>
          <a:fillRef idx="0">
            <a:scrgbClr b="0" g="0" r="0"/>
          </a:fillRef>
          <a:effectRef idx="0">
            <a:scrgbClr b="0" g="0" r="0"/>
          </a:effectRef>
          <a:fontRef idx="minor">
            <a:schemeClr val="dk1"/>
          </a:fontRef>
        </p:style>
        <p:txBody>
          <a:bodyPr anchor="ctr" rtlCol="0"/>
          <a:lstStyle/>
          <a:p txid="7209b4fb809e950e5b79a35a21f02acf">
            <a:pPr algn="ctr"/>
            <a:r>
              <a:rPr dirty="0" lang="en-GB" sz="2400"/>
              <a:t>DHIS devient une norme nationale</a:t>
            </a:r>
          </a:p>
        </p:txBody>
      </p:sp>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243" y="2530494"/>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751" y="2656129"/>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9480" y="2366809"/>
            <a:ext cx="7634439" cy="2324630"/>
          </a:xfrm>
          <a:prstGeom prst="rect">
            <a:avLst/>
          </a:prstGeom>
        </p:spPr>
      </p:pic>
      <p:pic>
        <p:nvPicPr>
          <p:cNvPr descr="Logo  Description automatically generated" id="5" name="Picture 4">
            <a:extLst>
              <a:ext uri="{FF2B5EF4-FFF2-40B4-BE49-F238E27FC236}">
                <a16:creationId xmlns:a16="http://schemas.microsoft.com/office/drawing/2014/main" id="{962B270D-9B8F-4031-B0B1-8007541C7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2971" y="1781273"/>
            <a:ext cx="7634439" cy="3264518"/>
          </a:xfrm>
          <a:prstGeom prst="rect">
            <a:avLst/>
          </a:prstGeom>
        </p:spPr>
      </p:pic>
      <p:grpSp>
        <p:nvGrpSpPr>
          <p:cNvPr id="13" name="Group 12">
            <a:extLst>
              <a:ext uri="{FF2B5EF4-FFF2-40B4-BE49-F238E27FC236}">
                <a16:creationId xmlns:a16="http://schemas.microsoft.com/office/drawing/2014/main" id="{AC5D57F2-B223-457A-B7F7-F42D58CECBAE}"/>
              </a:ext>
            </a:extLst>
          </p:cNvPr>
          <p:cNvGrpSpPr/>
          <p:nvPr/>
        </p:nvGrpSpPr>
        <p:grpSpPr>
          <a:xfrm>
            <a:off x="-5341164" y="4361828"/>
            <a:ext cx="1042119" cy="1692761"/>
            <a:chOff x="812440" y="4232633"/>
            <a:chExt cx="1042119" cy="1692761"/>
          </a:xfrm>
        </p:grpSpPr>
        <p:grpSp>
          <p:nvGrpSpPr>
            <p:cNvPr id="15" name="Group 14">
              <a:extLst>
                <a:ext uri="{FF2B5EF4-FFF2-40B4-BE49-F238E27FC236}">
                  <a16:creationId xmlns:a16="http://schemas.microsoft.com/office/drawing/2014/main" id="{D903A402-5ADD-4815-94CA-226250DAFDAA}"/>
                </a:ext>
              </a:extLst>
            </p:cNvPr>
            <p:cNvGrpSpPr/>
            <p:nvPr/>
          </p:nvGrpSpPr>
          <p:grpSpPr>
            <a:xfrm>
              <a:off x="812440" y="4232633"/>
              <a:ext cx="1042119" cy="1692761"/>
              <a:chOff x="812440" y="4232633"/>
              <a:chExt cx="1042119" cy="1692761"/>
            </a:xfrm>
          </p:grpSpPr>
          <p:sp>
            <p:nvSpPr>
              <p:cNvPr descr="Marker with solid fill" id="19" name="Graphic 6">
                <a:extLst>
                  <a:ext uri="{FF2B5EF4-FFF2-40B4-BE49-F238E27FC236}">
                    <a16:creationId xmlns:a16="http://schemas.microsoft.com/office/drawing/2014/main" id="{A5AC1ED6-20F8-4905-9429-1A7DB211C250}"/>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20" name="Oval 19">
                <a:extLst>
                  <a:ext uri="{FF2B5EF4-FFF2-40B4-BE49-F238E27FC236}">
                    <a16:creationId xmlns:a16="http://schemas.microsoft.com/office/drawing/2014/main" id="{F0C58514-2EED-4000-B383-059592A5ECF2}"/>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17" name="TextBox 16">
              <a:extLst>
                <a:ext uri="{FF2B5EF4-FFF2-40B4-BE49-F238E27FC236}">
                  <a16:creationId xmlns:a16="http://schemas.microsoft.com/office/drawing/2014/main" id="{77E5ECFB-C729-4C90-9576-2BA706BD0654}"/>
                </a:ext>
              </a:extLst>
            </p:cNvPr>
            <p:cNvSpPr txBox="1"/>
            <p:nvPr/>
          </p:nvSpPr>
          <p:spPr>
            <a:xfrm>
              <a:off x="812441" y="4522571"/>
              <a:ext cx="1042118" cy="523220"/>
            </a:xfrm>
            <a:prstGeom prst="rect">
              <a:avLst/>
            </a:prstGeom>
            <a:noFill/>
          </p:spPr>
          <p:txBody>
            <a:bodyPr rtlCol="0" wrap="square">
              <a:spAutoFit/>
            </a:bodyPr>
            <a:lstStyle/>
            <a:p txid="1d51f67b7e04749b6d508d6cf7ae26f9">
              <a:pPr algn="l">
                <a:buClr>
                  <a:srgbClr val="008CCF"/>
                </a:buClr>
              </a:pPr>
              <a:r>
                <a:rPr dirty="0" lang="en-GB" sz="2800">
                  <a:solidFill>
                    <a:schemeClr val="bg1"/>
                  </a:solidFill>
                  <a:latin typeface="+mj-lt"/>
                </a:rPr>
                <a:t>1996</a:t>
              </a:r>
            </a:p>
          </p:txBody>
        </p:sp>
      </p:grpSp>
      <p:sp>
        <p:nvSpPr>
          <p:cNvPr id="29" name="Rectangle: Rounded Corners 28">
            <a:extLst>
              <a:ext uri="{FF2B5EF4-FFF2-40B4-BE49-F238E27FC236}">
                <a16:creationId xmlns:a16="http://schemas.microsoft.com/office/drawing/2014/main" id="{0FBFB4CE-DE0C-49E5-A4B7-D02DC9CE20E5}"/>
              </a:ext>
            </a:extLst>
          </p:cNvPr>
          <p:cNvSpPr/>
          <p:nvPr/>
        </p:nvSpPr>
        <p:spPr>
          <a:xfrm>
            <a:off x="-12784414" y="2935508"/>
            <a:ext cx="4597400" cy="1322479"/>
          </a:xfrm>
          <a:prstGeom prst="roundRect">
            <a:avLst/>
          </a:prstGeom>
          <a:ln/>
        </p:spPr>
        <p:style>
          <a:lnRef idx="1">
            <a:schemeClr val="accent3"/>
          </a:lnRef>
          <a:fillRef idx="3">
            <a:schemeClr val="accent3"/>
          </a:fillRef>
          <a:effectRef idx="2">
            <a:schemeClr val="accent3"/>
          </a:effectRef>
          <a:fontRef idx="minor">
            <a:schemeClr val="lt1"/>
          </a:fontRef>
        </p:style>
        <p:txBody>
          <a:bodyPr anchor="ctr" rtlCol="0"/>
          <a:lstStyle/>
          <a:p txid="90fa98ae6fdeaa31c8bfcb619b11e208">
            <a:pPr algn="ctr"/>
            <a:r>
              <a:rPr dirty="0" lang="en-GB" sz="5400"/>
              <a:t>DHIS</a:t>
            </a:r>
          </a:p>
        </p:txBody>
      </p:sp>
      <p:grpSp>
        <p:nvGrpSpPr>
          <p:cNvPr id="136" name="Graphic 32">
            <a:extLst>
              <a:ext uri="{FF2B5EF4-FFF2-40B4-BE49-F238E27FC236}">
                <a16:creationId xmlns:a16="http://schemas.microsoft.com/office/drawing/2014/main" id="{70E6DDEA-C633-41D6-B12B-A9D301032F31}"/>
              </a:ext>
            </a:extLst>
          </p:cNvPr>
          <p:cNvGrpSpPr/>
          <p:nvPr/>
        </p:nvGrpSpPr>
        <p:grpSpPr>
          <a:xfrm>
            <a:off x="-8669787" y="828193"/>
            <a:ext cx="6386487" cy="5198360"/>
            <a:chOff x="5345204" y="879272"/>
            <a:chExt cx="6386487" cy="5198360"/>
          </a:xfrm>
        </p:grpSpPr>
        <p:sp>
          <p:nvSpPr>
            <p:cNvPr id="137" name="Graphic 32">
              <a:extLst>
                <a:ext uri="{FF2B5EF4-FFF2-40B4-BE49-F238E27FC236}">
                  <a16:creationId xmlns:a16="http://schemas.microsoft.com/office/drawing/2014/main" id="{F8E2F35A-9268-4A1D-BD5A-C76BE4A0819D}"/>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8" name="Graphic 32">
              <a:extLst>
                <a:ext uri="{FF2B5EF4-FFF2-40B4-BE49-F238E27FC236}">
                  <a16:creationId xmlns:a16="http://schemas.microsoft.com/office/drawing/2014/main" id="{60B6860C-544E-449C-8162-41B5AEA3F2C2}"/>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9" name="Graphic 32">
              <a:extLst>
                <a:ext uri="{FF2B5EF4-FFF2-40B4-BE49-F238E27FC236}">
                  <a16:creationId xmlns:a16="http://schemas.microsoft.com/office/drawing/2014/main" id="{2BAED7F3-621C-405F-AC14-01F7438ADE5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0" name="Graphic 32">
              <a:extLst>
                <a:ext uri="{FF2B5EF4-FFF2-40B4-BE49-F238E27FC236}">
                  <a16:creationId xmlns:a16="http://schemas.microsoft.com/office/drawing/2014/main" id="{D2391934-B7E8-493B-9172-F47B8D082547}"/>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1" name="Graphic 32">
              <a:extLst>
                <a:ext uri="{FF2B5EF4-FFF2-40B4-BE49-F238E27FC236}">
                  <a16:creationId xmlns:a16="http://schemas.microsoft.com/office/drawing/2014/main" id="{7858F8F6-A032-4C43-92BD-883D78116744}"/>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2" name="Graphic 32">
              <a:extLst>
                <a:ext uri="{FF2B5EF4-FFF2-40B4-BE49-F238E27FC236}">
                  <a16:creationId xmlns:a16="http://schemas.microsoft.com/office/drawing/2014/main" id="{C8BB2601-EC58-4B3B-A12B-E9F4CE8B5A10}"/>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3" name="Graphic 32">
              <a:extLst>
                <a:ext uri="{FF2B5EF4-FFF2-40B4-BE49-F238E27FC236}">
                  <a16:creationId xmlns:a16="http://schemas.microsoft.com/office/drawing/2014/main" id="{DD04E969-E1D6-46C0-A4B0-A1890B292C95}"/>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4" name="Graphic 32">
              <a:extLst>
                <a:ext uri="{FF2B5EF4-FFF2-40B4-BE49-F238E27FC236}">
                  <a16:creationId xmlns:a16="http://schemas.microsoft.com/office/drawing/2014/main" id="{F6CCFC12-3469-4471-82B2-291AB636A94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5" name="Graphic 32">
              <a:extLst>
                <a:ext uri="{FF2B5EF4-FFF2-40B4-BE49-F238E27FC236}">
                  <a16:creationId xmlns:a16="http://schemas.microsoft.com/office/drawing/2014/main" id="{D3614285-8587-4384-9F25-E47B200ED70E}"/>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6" name="Graphic 32">
              <a:extLst>
                <a:ext uri="{FF2B5EF4-FFF2-40B4-BE49-F238E27FC236}">
                  <a16:creationId xmlns:a16="http://schemas.microsoft.com/office/drawing/2014/main" id="{46E75310-D3A0-4DC3-9387-7FAE7F050F76}"/>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7" name="Graphic 32">
              <a:extLst>
                <a:ext uri="{FF2B5EF4-FFF2-40B4-BE49-F238E27FC236}">
                  <a16:creationId xmlns:a16="http://schemas.microsoft.com/office/drawing/2014/main" id="{72873EFA-64AD-45DF-9DEF-8A8D1E157638}"/>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8" name="Graphic 32">
              <a:extLst>
                <a:ext uri="{FF2B5EF4-FFF2-40B4-BE49-F238E27FC236}">
                  <a16:creationId xmlns:a16="http://schemas.microsoft.com/office/drawing/2014/main" id="{FA2C45C4-14C5-4164-8A46-17751801E947}"/>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9" name="Graphic 32">
              <a:extLst>
                <a:ext uri="{FF2B5EF4-FFF2-40B4-BE49-F238E27FC236}">
                  <a16:creationId xmlns:a16="http://schemas.microsoft.com/office/drawing/2014/main" id="{9894FC07-3D88-4413-8D90-98B4D222904F}"/>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0" name="Graphic 32">
              <a:extLst>
                <a:ext uri="{FF2B5EF4-FFF2-40B4-BE49-F238E27FC236}">
                  <a16:creationId xmlns:a16="http://schemas.microsoft.com/office/drawing/2014/main" id="{AAF057D1-9161-47EF-96E2-92EC0F88E5D1}"/>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1" name="Graphic 32">
              <a:extLst>
                <a:ext uri="{FF2B5EF4-FFF2-40B4-BE49-F238E27FC236}">
                  <a16:creationId xmlns:a16="http://schemas.microsoft.com/office/drawing/2014/main" id="{A424B629-05FE-49F9-9C7B-172981B513A3}"/>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2" name="Graphic 32">
              <a:extLst>
                <a:ext uri="{FF2B5EF4-FFF2-40B4-BE49-F238E27FC236}">
                  <a16:creationId xmlns:a16="http://schemas.microsoft.com/office/drawing/2014/main" id="{234FC2DA-6E4E-4465-BDA4-9FA285800034}"/>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3" name="Graphic 32">
              <a:extLst>
                <a:ext uri="{FF2B5EF4-FFF2-40B4-BE49-F238E27FC236}">
                  <a16:creationId xmlns:a16="http://schemas.microsoft.com/office/drawing/2014/main" id="{7BD9EBA0-7DF2-4A43-B8D6-ACEEF98D28BD}"/>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4" name="Graphic 32">
              <a:extLst>
                <a:ext uri="{FF2B5EF4-FFF2-40B4-BE49-F238E27FC236}">
                  <a16:creationId xmlns:a16="http://schemas.microsoft.com/office/drawing/2014/main" id="{B0B7185E-8F68-4541-8E4F-BC26CAEA0A9C}"/>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5" name="Graphic 32">
              <a:extLst>
                <a:ext uri="{FF2B5EF4-FFF2-40B4-BE49-F238E27FC236}">
                  <a16:creationId xmlns:a16="http://schemas.microsoft.com/office/drawing/2014/main" id="{969560A5-971D-4692-9BDD-930BDCECA615}"/>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6" name="Graphic 32">
              <a:extLst>
                <a:ext uri="{FF2B5EF4-FFF2-40B4-BE49-F238E27FC236}">
                  <a16:creationId xmlns:a16="http://schemas.microsoft.com/office/drawing/2014/main" id="{BAC7F1CB-4B2B-4C5D-B6AB-D77F41F3326E}"/>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7" name="Graphic 32">
              <a:extLst>
                <a:ext uri="{FF2B5EF4-FFF2-40B4-BE49-F238E27FC236}">
                  <a16:creationId xmlns:a16="http://schemas.microsoft.com/office/drawing/2014/main" id="{3304C86E-8C25-4441-B246-0F34A7B4DAD7}"/>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58" name="Graphic 32">
              <a:extLst>
                <a:ext uri="{FF2B5EF4-FFF2-40B4-BE49-F238E27FC236}">
                  <a16:creationId xmlns:a16="http://schemas.microsoft.com/office/drawing/2014/main" id="{6DCC8319-A27E-42A5-A673-EB56BC77F237}"/>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9" name="Graphic 32">
              <a:extLst>
                <a:ext uri="{FF2B5EF4-FFF2-40B4-BE49-F238E27FC236}">
                  <a16:creationId xmlns:a16="http://schemas.microsoft.com/office/drawing/2014/main" id="{7B93B5C7-A5AC-4F3F-9043-B24821974DBC}"/>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0" name="Graphic 32">
              <a:extLst>
                <a:ext uri="{FF2B5EF4-FFF2-40B4-BE49-F238E27FC236}">
                  <a16:creationId xmlns:a16="http://schemas.microsoft.com/office/drawing/2014/main" id="{2F369513-CFE4-4EE1-A5A2-1ED168475412}"/>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1" name="Graphic 32">
              <a:extLst>
                <a:ext uri="{FF2B5EF4-FFF2-40B4-BE49-F238E27FC236}">
                  <a16:creationId xmlns:a16="http://schemas.microsoft.com/office/drawing/2014/main" id="{801FEC3B-6F6D-4793-A554-7106E7C82C11}"/>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2" name="Graphic 32">
              <a:extLst>
                <a:ext uri="{FF2B5EF4-FFF2-40B4-BE49-F238E27FC236}">
                  <a16:creationId xmlns:a16="http://schemas.microsoft.com/office/drawing/2014/main" id="{9A7208C2-7C5D-4317-B84F-1CE0B72960AF}"/>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3" name="Graphic 32">
              <a:extLst>
                <a:ext uri="{FF2B5EF4-FFF2-40B4-BE49-F238E27FC236}">
                  <a16:creationId xmlns:a16="http://schemas.microsoft.com/office/drawing/2014/main" id="{7EF208A1-6742-4F3B-B066-6230AF1F3FA9}"/>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4" name="Graphic 32">
              <a:extLst>
                <a:ext uri="{FF2B5EF4-FFF2-40B4-BE49-F238E27FC236}">
                  <a16:creationId xmlns:a16="http://schemas.microsoft.com/office/drawing/2014/main" id="{2E5B9920-00E4-4A90-BAEF-1DC5EEDB9444}"/>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5" name="Graphic 32">
              <a:extLst>
                <a:ext uri="{FF2B5EF4-FFF2-40B4-BE49-F238E27FC236}">
                  <a16:creationId xmlns:a16="http://schemas.microsoft.com/office/drawing/2014/main" id="{9C625A34-95C1-4BDD-8506-19D8254833A4}"/>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6" name="Graphic 32">
              <a:extLst>
                <a:ext uri="{FF2B5EF4-FFF2-40B4-BE49-F238E27FC236}">
                  <a16:creationId xmlns:a16="http://schemas.microsoft.com/office/drawing/2014/main" id="{042460C8-1E67-4E51-A04D-DC152262AE82}"/>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7" name="Graphic 32">
              <a:extLst>
                <a:ext uri="{FF2B5EF4-FFF2-40B4-BE49-F238E27FC236}">
                  <a16:creationId xmlns:a16="http://schemas.microsoft.com/office/drawing/2014/main" id="{022456D5-886B-4CFE-80D4-8ACEA8FA8C48}"/>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8" name="Graphic 32">
              <a:extLst>
                <a:ext uri="{FF2B5EF4-FFF2-40B4-BE49-F238E27FC236}">
                  <a16:creationId xmlns:a16="http://schemas.microsoft.com/office/drawing/2014/main" id="{070AC99F-35B2-4EA2-9325-28AE8AA1B08E}"/>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9" name="Graphic 32">
              <a:extLst>
                <a:ext uri="{FF2B5EF4-FFF2-40B4-BE49-F238E27FC236}">
                  <a16:creationId xmlns:a16="http://schemas.microsoft.com/office/drawing/2014/main" id="{71387CC4-8BAF-44A4-9D22-4F1A80BF0B1E}"/>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0" name="Graphic 32">
              <a:extLst>
                <a:ext uri="{FF2B5EF4-FFF2-40B4-BE49-F238E27FC236}">
                  <a16:creationId xmlns:a16="http://schemas.microsoft.com/office/drawing/2014/main" id="{40A2FEAB-BB45-493C-ABD1-499D336AAAE9}"/>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1" name="Graphic 32">
              <a:extLst>
                <a:ext uri="{FF2B5EF4-FFF2-40B4-BE49-F238E27FC236}">
                  <a16:creationId xmlns:a16="http://schemas.microsoft.com/office/drawing/2014/main" id="{088F198F-3F92-493B-B7DD-945250F6E0B9}"/>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2" name="Graphic 32">
              <a:extLst>
                <a:ext uri="{FF2B5EF4-FFF2-40B4-BE49-F238E27FC236}">
                  <a16:creationId xmlns:a16="http://schemas.microsoft.com/office/drawing/2014/main" id="{06D865AD-486F-469B-9E6F-10AA7FCBD979}"/>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3" name="Graphic 32">
              <a:extLst>
                <a:ext uri="{FF2B5EF4-FFF2-40B4-BE49-F238E27FC236}">
                  <a16:creationId xmlns:a16="http://schemas.microsoft.com/office/drawing/2014/main" id="{8FBB8C23-F868-4E67-99A1-A0F401748F60}"/>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4" name="Graphic 32">
              <a:extLst>
                <a:ext uri="{FF2B5EF4-FFF2-40B4-BE49-F238E27FC236}">
                  <a16:creationId xmlns:a16="http://schemas.microsoft.com/office/drawing/2014/main" id="{D339B985-8C82-45B1-AA6B-55BF5EDEF9A7}"/>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5" name="Graphic 32">
              <a:extLst>
                <a:ext uri="{FF2B5EF4-FFF2-40B4-BE49-F238E27FC236}">
                  <a16:creationId xmlns:a16="http://schemas.microsoft.com/office/drawing/2014/main" id="{4A163293-64B1-4750-9007-1E9499744913}"/>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6" name="Graphic 32">
              <a:extLst>
                <a:ext uri="{FF2B5EF4-FFF2-40B4-BE49-F238E27FC236}">
                  <a16:creationId xmlns:a16="http://schemas.microsoft.com/office/drawing/2014/main" id="{98957C3A-DEF2-4D51-A157-F909BDCD1924}"/>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7" name="Graphic 32">
              <a:extLst>
                <a:ext uri="{FF2B5EF4-FFF2-40B4-BE49-F238E27FC236}">
                  <a16:creationId xmlns:a16="http://schemas.microsoft.com/office/drawing/2014/main" id="{47F3050A-F109-4104-9C19-B87722C8025A}"/>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8" name="Graphic 32">
              <a:extLst>
                <a:ext uri="{FF2B5EF4-FFF2-40B4-BE49-F238E27FC236}">
                  <a16:creationId xmlns:a16="http://schemas.microsoft.com/office/drawing/2014/main" id="{040B748E-3843-4E5C-9EF5-76DE33B05DF2}"/>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9" name="Graphic 32">
              <a:extLst>
                <a:ext uri="{FF2B5EF4-FFF2-40B4-BE49-F238E27FC236}">
                  <a16:creationId xmlns:a16="http://schemas.microsoft.com/office/drawing/2014/main" id="{9C442D70-E6EF-486B-A4C8-B8296CD4322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0" name="Graphic 32">
              <a:extLst>
                <a:ext uri="{FF2B5EF4-FFF2-40B4-BE49-F238E27FC236}">
                  <a16:creationId xmlns:a16="http://schemas.microsoft.com/office/drawing/2014/main" id="{E0388590-9FC2-4A6D-8E72-6EF567A7367D}"/>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1" name="Graphic 32">
              <a:extLst>
                <a:ext uri="{FF2B5EF4-FFF2-40B4-BE49-F238E27FC236}">
                  <a16:creationId xmlns:a16="http://schemas.microsoft.com/office/drawing/2014/main" id="{EA57B6F8-E691-4771-812E-18744144F56F}"/>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2" name="Graphic 32">
              <a:extLst>
                <a:ext uri="{FF2B5EF4-FFF2-40B4-BE49-F238E27FC236}">
                  <a16:creationId xmlns:a16="http://schemas.microsoft.com/office/drawing/2014/main" id="{6B8D8CE1-6707-4493-B321-5E1F0A5BA7C4}"/>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3" name="Graphic 32">
              <a:extLst>
                <a:ext uri="{FF2B5EF4-FFF2-40B4-BE49-F238E27FC236}">
                  <a16:creationId xmlns:a16="http://schemas.microsoft.com/office/drawing/2014/main" id="{FE4C9FAF-018D-4558-BBD4-D010A4089188}"/>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4" name="Graphic 32">
              <a:extLst>
                <a:ext uri="{FF2B5EF4-FFF2-40B4-BE49-F238E27FC236}">
                  <a16:creationId xmlns:a16="http://schemas.microsoft.com/office/drawing/2014/main" id="{791298A5-BE40-4A94-8FCB-3E1E55A38DF3}"/>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5" name="Graphic 32">
              <a:extLst>
                <a:ext uri="{FF2B5EF4-FFF2-40B4-BE49-F238E27FC236}">
                  <a16:creationId xmlns:a16="http://schemas.microsoft.com/office/drawing/2014/main" id="{6861A4EF-179E-4479-8C0C-27E9B012A44E}"/>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6" name="Graphic 32">
              <a:extLst>
                <a:ext uri="{FF2B5EF4-FFF2-40B4-BE49-F238E27FC236}">
                  <a16:creationId xmlns:a16="http://schemas.microsoft.com/office/drawing/2014/main" id="{82EE2D7E-6A16-44BA-BE2A-FAB5C4ABF27F}"/>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7" name="Graphic 32">
              <a:extLst>
                <a:ext uri="{FF2B5EF4-FFF2-40B4-BE49-F238E27FC236}">
                  <a16:creationId xmlns:a16="http://schemas.microsoft.com/office/drawing/2014/main" id="{1B9AD4CF-C6D7-41FE-9763-0F26A82EF961}"/>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8" name="Graphic 32">
              <a:extLst>
                <a:ext uri="{FF2B5EF4-FFF2-40B4-BE49-F238E27FC236}">
                  <a16:creationId xmlns:a16="http://schemas.microsoft.com/office/drawing/2014/main" id="{F7321305-D4E9-4EB0-84B9-25AE8269355D}"/>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9" name="Graphic 32">
              <a:extLst>
                <a:ext uri="{FF2B5EF4-FFF2-40B4-BE49-F238E27FC236}">
                  <a16:creationId xmlns:a16="http://schemas.microsoft.com/office/drawing/2014/main" id="{2CD6204F-2F7C-4D07-8761-39F438E302F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0" name="Graphic 32">
              <a:extLst>
                <a:ext uri="{FF2B5EF4-FFF2-40B4-BE49-F238E27FC236}">
                  <a16:creationId xmlns:a16="http://schemas.microsoft.com/office/drawing/2014/main" id="{8F95307B-8993-43DE-9895-0D7FC9FE4719}"/>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1" name="Graphic 32">
              <a:extLst>
                <a:ext uri="{FF2B5EF4-FFF2-40B4-BE49-F238E27FC236}">
                  <a16:creationId xmlns:a16="http://schemas.microsoft.com/office/drawing/2014/main" id="{31D3D969-DBC1-4A26-97E5-0459AD232AA9}"/>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2" name="Graphic 32">
              <a:extLst>
                <a:ext uri="{FF2B5EF4-FFF2-40B4-BE49-F238E27FC236}">
                  <a16:creationId xmlns:a16="http://schemas.microsoft.com/office/drawing/2014/main" id="{822D639B-150B-402C-A7CA-2945C9E36200}"/>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3" name="Graphic 32">
              <a:extLst>
                <a:ext uri="{FF2B5EF4-FFF2-40B4-BE49-F238E27FC236}">
                  <a16:creationId xmlns:a16="http://schemas.microsoft.com/office/drawing/2014/main" id="{B36250E5-4C15-4D7D-9A75-E2325E0E42EE}"/>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4" name="Graphic 32">
              <a:extLst>
                <a:ext uri="{FF2B5EF4-FFF2-40B4-BE49-F238E27FC236}">
                  <a16:creationId xmlns:a16="http://schemas.microsoft.com/office/drawing/2014/main" id="{4A7E5349-C6E0-429A-B3A3-A0840BB2A1A8}"/>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5" name="Graphic 32">
              <a:extLst>
                <a:ext uri="{FF2B5EF4-FFF2-40B4-BE49-F238E27FC236}">
                  <a16:creationId xmlns:a16="http://schemas.microsoft.com/office/drawing/2014/main" id="{D738EB06-BCBC-45AF-97CF-6E7FAB7F856E}"/>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6" name="Graphic 32">
              <a:extLst>
                <a:ext uri="{FF2B5EF4-FFF2-40B4-BE49-F238E27FC236}">
                  <a16:creationId xmlns:a16="http://schemas.microsoft.com/office/drawing/2014/main" id="{C413B104-D3D6-49A2-8E58-34EE703714FB}"/>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7" name="Graphic 32">
              <a:extLst>
                <a:ext uri="{FF2B5EF4-FFF2-40B4-BE49-F238E27FC236}">
                  <a16:creationId xmlns:a16="http://schemas.microsoft.com/office/drawing/2014/main" id="{4393D4FF-A185-4D5B-97F4-90561A6AA5FA}"/>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8" name="Graphic 32">
              <a:extLst>
                <a:ext uri="{FF2B5EF4-FFF2-40B4-BE49-F238E27FC236}">
                  <a16:creationId xmlns:a16="http://schemas.microsoft.com/office/drawing/2014/main" id="{5D0B86B2-379B-4BC2-B356-9C9EFA0C1BCF}"/>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9" name="Graphic 32">
              <a:extLst>
                <a:ext uri="{FF2B5EF4-FFF2-40B4-BE49-F238E27FC236}">
                  <a16:creationId xmlns:a16="http://schemas.microsoft.com/office/drawing/2014/main" id="{5741F724-47BE-4021-876C-0EC9B8BF8B61}"/>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0" name="Graphic 32">
              <a:extLst>
                <a:ext uri="{FF2B5EF4-FFF2-40B4-BE49-F238E27FC236}">
                  <a16:creationId xmlns:a16="http://schemas.microsoft.com/office/drawing/2014/main" id="{97254BA2-D8D1-4B16-B154-4DDB17D2345A}"/>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1" name="Graphic 32">
              <a:extLst>
                <a:ext uri="{FF2B5EF4-FFF2-40B4-BE49-F238E27FC236}">
                  <a16:creationId xmlns:a16="http://schemas.microsoft.com/office/drawing/2014/main" id="{F4E0BB0C-005C-4F20-8E24-6652BC290C3A}"/>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2" name="Graphic 32">
              <a:extLst>
                <a:ext uri="{FF2B5EF4-FFF2-40B4-BE49-F238E27FC236}">
                  <a16:creationId xmlns:a16="http://schemas.microsoft.com/office/drawing/2014/main" id="{D1CAFAEA-FAC1-4488-A4A6-DD9630861DCE}"/>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3" name="Graphic 32">
              <a:extLst>
                <a:ext uri="{FF2B5EF4-FFF2-40B4-BE49-F238E27FC236}">
                  <a16:creationId xmlns:a16="http://schemas.microsoft.com/office/drawing/2014/main" id="{04945D63-4BDB-4E18-BA64-EC2DC421932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4" name="Graphic 32">
              <a:extLst>
                <a:ext uri="{FF2B5EF4-FFF2-40B4-BE49-F238E27FC236}">
                  <a16:creationId xmlns:a16="http://schemas.microsoft.com/office/drawing/2014/main" id="{11E14DBF-DEA3-489D-B6D5-E4E49C50C467}"/>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5" name="Graphic 32">
              <a:extLst>
                <a:ext uri="{FF2B5EF4-FFF2-40B4-BE49-F238E27FC236}">
                  <a16:creationId xmlns:a16="http://schemas.microsoft.com/office/drawing/2014/main" id="{F2756526-706F-49B2-86D3-B079D193B636}"/>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6" name="Graphic 32">
              <a:extLst>
                <a:ext uri="{FF2B5EF4-FFF2-40B4-BE49-F238E27FC236}">
                  <a16:creationId xmlns:a16="http://schemas.microsoft.com/office/drawing/2014/main" id="{B82C5F80-CAD4-4309-864A-D32E0F8E1F1B}"/>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7" name="Graphic 32">
              <a:extLst>
                <a:ext uri="{FF2B5EF4-FFF2-40B4-BE49-F238E27FC236}">
                  <a16:creationId xmlns:a16="http://schemas.microsoft.com/office/drawing/2014/main" id="{5C6A0AF0-3F8C-4C19-BCE8-A4031BECC007}"/>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8" name="Graphic 32">
              <a:extLst>
                <a:ext uri="{FF2B5EF4-FFF2-40B4-BE49-F238E27FC236}">
                  <a16:creationId xmlns:a16="http://schemas.microsoft.com/office/drawing/2014/main" id="{7AFB1639-A67F-4556-8C82-8B929722F0B3}"/>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9" name="Graphic 32">
              <a:extLst>
                <a:ext uri="{FF2B5EF4-FFF2-40B4-BE49-F238E27FC236}">
                  <a16:creationId xmlns:a16="http://schemas.microsoft.com/office/drawing/2014/main" id="{48FEE320-CD94-4DD1-9C88-BA86BDEA1F0A}"/>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0" name="Graphic 32">
              <a:extLst>
                <a:ext uri="{FF2B5EF4-FFF2-40B4-BE49-F238E27FC236}">
                  <a16:creationId xmlns:a16="http://schemas.microsoft.com/office/drawing/2014/main" id="{3FC3CFFC-059C-4015-9A7F-4C26B157EDBC}"/>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1" name="Graphic 32">
              <a:extLst>
                <a:ext uri="{FF2B5EF4-FFF2-40B4-BE49-F238E27FC236}">
                  <a16:creationId xmlns:a16="http://schemas.microsoft.com/office/drawing/2014/main" id="{1F64F1A0-63BB-465A-912E-A6146EDE301B}"/>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2" name="Graphic 32">
              <a:extLst>
                <a:ext uri="{FF2B5EF4-FFF2-40B4-BE49-F238E27FC236}">
                  <a16:creationId xmlns:a16="http://schemas.microsoft.com/office/drawing/2014/main" id="{1943BEE3-870B-41BB-B9A5-08E815E148E4}"/>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3" name="Graphic 32">
              <a:extLst>
                <a:ext uri="{FF2B5EF4-FFF2-40B4-BE49-F238E27FC236}">
                  <a16:creationId xmlns:a16="http://schemas.microsoft.com/office/drawing/2014/main" id="{B9F0D597-E830-403F-B631-9810B534CA41}"/>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4" name="Graphic 32">
              <a:extLst>
                <a:ext uri="{FF2B5EF4-FFF2-40B4-BE49-F238E27FC236}">
                  <a16:creationId xmlns:a16="http://schemas.microsoft.com/office/drawing/2014/main" id="{CD567B65-F89D-4A1C-BFC2-C833ED0FAA5A}"/>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5" name="Graphic 32">
              <a:extLst>
                <a:ext uri="{FF2B5EF4-FFF2-40B4-BE49-F238E27FC236}">
                  <a16:creationId xmlns:a16="http://schemas.microsoft.com/office/drawing/2014/main" id="{242C1AE6-5767-4340-B192-9112430D37AB}"/>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6" name="Graphic 32">
              <a:extLst>
                <a:ext uri="{FF2B5EF4-FFF2-40B4-BE49-F238E27FC236}">
                  <a16:creationId xmlns:a16="http://schemas.microsoft.com/office/drawing/2014/main" id="{B41E7058-760D-44A5-93B6-CB24FAF65049}"/>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7" name="Graphic 32">
              <a:extLst>
                <a:ext uri="{FF2B5EF4-FFF2-40B4-BE49-F238E27FC236}">
                  <a16:creationId xmlns:a16="http://schemas.microsoft.com/office/drawing/2014/main" id="{BE4D7D0D-F38B-4384-BB43-EB132741876C}"/>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8" name="Graphic 32">
              <a:extLst>
                <a:ext uri="{FF2B5EF4-FFF2-40B4-BE49-F238E27FC236}">
                  <a16:creationId xmlns:a16="http://schemas.microsoft.com/office/drawing/2014/main" id="{B384099C-6A73-466F-A503-6F69CB70733A}"/>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9" name="Graphic 32">
              <a:extLst>
                <a:ext uri="{FF2B5EF4-FFF2-40B4-BE49-F238E27FC236}">
                  <a16:creationId xmlns:a16="http://schemas.microsoft.com/office/drawing/2014/main" id="{17CEEDEA-3E1A-42F4-B0E6-FAB2179BDC28}"/>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0" name="Graphic 32">
              <a:extLst>
                <a:ext uri="{FF2B5EF4-FFF2-40B4-BE49-F238E27FC236}">
                  <a16:creationId xmlns:a16="http://schemas.microsoft.com/office/drawing/2014/main" id="{A9A1BCD4-A936-4A1C-A7D3-EDF4B34CD14F}"/>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1" name="Graphic 32">
              <a:extLst>
                <a:ext uri="{FF2B5EF4-FFF2-40B4-BE49-F238E27FC236}">
                  <a16:creationId xmlns:a16="http://schemas.microsoft.com/office/drawing/2014/main" id="{21255B52-AD5E-4313-9C8D-80795C5F6AE1}"/>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2" name="Graphic 32">
              <a:extLst>
                <a:ext uri="{FF2B5EF4-FFF2-40B4-BE49-F238E27FC236}">
                  <a16:creationId xmlns:a16="http://schemas.microsoft.com/office/drawing/2014/main" id="{2BD6FD61-FA7C-471C-95BC-25B9CBA488EA}"/>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3" name="Graphic 32">
              <a:extLst>
                <a:ext uri="{FF2B5EF4-FFF2-40B4-BE49-F238E27FC236}">
                  <a16:creationId xmlns:a16="http://schemas.microsoft.com/office/drawing/2014/main" id="{8D63BD29-4931-45EC-B310-8060214DD0DD}"/>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4" name="Graphic 32">
              <a:extLst>
                <a:ext uri="{FF2B5EF4-FFF2-40B4-BE49-F238E27FC236}">
                  <a16:creationId xmlns:a16="http://schemas.microsoft.com/office/drawing/2014/main" id="{837FB6CF-C1B7-4280-8B93-A22E83BD0623}"/>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5" name="Graphic 32">
              <a:extLst>
                <a:ext uri="{FF2B5EF4-FFF2-40B4-BE49-F238E27FC236}">
                  <a16:creationId xmlns:a16="http://schemas.microsoft.com/office/drawing/2014/main" id="{6211E4AA-54DA-4661-BB4C-48B33B7CD46D}"/>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6" name="Graphic 32">
              <a:extLst>
                <a:ext uri="{FF2B5EF4-FFF2-40B4-BE49-F238E27FC236}">
                  <a16:creationId xmlns:a16="http://schemas.microsoft.com/office/drawing/2014/main" id="{89260634-9604-4F2D-9205-47E74C8A9517}"/>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7" name="Graphic 32">
              <a:extLst>
                <a:ext uri="{FF2B5EF4-FFF2-40B4-BE49-F238E27FC236}">
                  <a16:creationId xmlns:a16="http://schemas.microsoft.com/office/drawing/2014/main" id="{C1017256-40C1-47FE-B039-CF57CFE106EA}"/>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8" name="Graphic 32">
              <a:extLst>
                <a:ext uri="{FF2B5EF4-FFF2-40B4-BE49-F238E27FC236}">
                  <a16:creationId xmlns:a16="http://schemas.microsoft.com/office/drawing/2014/main" id="{184CE0DB-3174-4B00-B2EC-998F212703C4}"/>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9" name="Graphic 32">
              <a:extLst>
                <a:ext uri="{FF2B5EF4-FFF2-40B4-BE49-F238E27FC236}">
                  <a16:creationId xmlns:a16="http://schemas.microsoft.com/office/drawing/2014/main" id="{8EE02664-EF61-49AB-87DA-832874D37A2D}"/>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230" name="Graphic 32">
              <a:extLst>
                <a:ext uri="{FF2B5EF4-FFF2-40B4-BE49-F238E27FC236}">
                  <a16:creationId xmlns:a16="http://schemas.microsoft.com/office/drawing/2014/main" id="{B39F941E-FFAB-4EA5-AC5D-A4B5DDEC042C}"/>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1" name="Graphic 32">
              <a:extLst>
                <a:ext uri="{FF2B5EF4-FFF2-40B4-BE49-F238E27FC236}">
                  <a16:creationId xmlns:a16="http://schemas.microsoft.com/office/drawing/2014/main" id="{CED13CFE-C4AA-4BE4-8E17-F79CC8B7A2B4}"/>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2" name="Graphic 32">
              <a:extLst>
                <a:ext uri="{FF2B5EF4-FFF2-40B4-BE49-F238E27FC236}">
                  <a16:creationId xmlns:a16="http://schemas.microsoft.com/office/drawing/2014/main" id="{8FD8253A-57ED-488B-B4EA-4B0BF23A346B}"/>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3" name="Graphic 32">
              <a:extLst>
                <a:ext uri="{FF2B5EF4-FFF2-40B4-BE49-F238E27FC236}">
                  <a16:creationId xmlns:a16="http://schemas.microsoft.com/office/drawing/2014/main" id="{4B12BE33-43F3-417F-980A-82F3223D4107}"/>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234" name="Graphic 32">
            <a:extLst>
              <a:ext uri="{FF2B5EF4-FFF2-40B4-BE49-F238E27FC236}">
                <a16:creationId xmlns:a16="http://schemas.microsoft.com/office/drawing/2014/main" id="{ACB85EAB-CCB5-44D1-89A8-70CEE94B45D9}"/>
              </a:ext>
            </a:extLst>
          </p:cNvPr>
          <p:cNvGrpSpPr/>
          <p:nvPr/>
        </p:nvGrpSpPr>
        <p:grpSpPr>
          <a:xfrm>
            <a:off x="7358284" y="2040170"/>
            <a:ext cx="1828801" cy="1493041"/>
            <a:chOff x="8478381" y="5556856"/>
            <a:chExt cx="1186097" cy="968335"/>
          </a:xfrm>
        </p:grpSpPr>
        <p:sp>
          <p:nvSpPr>
            <p:cNvPr id="235" name="Graphic 32">
              <a:extLst>
                <a:ext uri="{FF2B5EF4-FFF2-40B4-BE49-F238E27FC236}">
                  <a16:creationId xmlns:a16="http://schemas.microsoft.com/office/drawing/2014/main" id="{5304EB8C-5CE6-46D9-8E38-B3A6C58D8F4A}"/>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236" name="Graphic 32">
              <a:extLst>
                <a:ext uri="{FF2B5EF4-FFF2-40B4-BE49-F238E27FC236}">
                  <a16:creationId xmlns:a16="http://schemas.microsoft.com/office/drawing/2014/main" id="{B797C2A8-FBFD-46A3-8CE2-D370B01D11CF}"/>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7" name="Graphic 32">
              <a:extLst>
                <a:ext uri="{FF2B5EF4-FFF2-40B4-BE49-F238E27FC236}">
                  <a16:creationId xmlns:a16="http://schemas.microsoft.com/office/drawing/2014/main" id="{6731CC8F-AAC2-4CA6-869C-4A37D8C9B979}"/>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pic>
        <p:nvPicPr>
          <p:cNvPr descr="Icon  Description automatically generated" id="7" name="Picture 6">
            <a:extLst>
              <a:ext uri="{FF2B5EF4-FFF2-40B4-BE49-F238E27FC236}">
                <a16:creationId xmlns:a16="http://schemas.microsoft.com/office/drawing/2014/main" id="{9FE4ACC2-CE02-4069-9C3E-97A24A20BB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1526" y="2185274"/>
            <a:ext cx="2853175" cy="2432515"/>
          </a:xfrm>
          <a:prstGeom prst="rect">
            <a:avLst/>
          </a:prstGeom>
        </p:spPr>
      </p:pic>
      <p:sp>
        <p:nvSpPr>
          <p:cNvPr id="123" name="Oval 122">
            <a:extLst>
              <a:ext uri="{FF2B5EF4-FFF2-40B4-BE49-F238E27FC236}">
                <a16:creationId xmlns:a16="http://schemas.microsoft.com/office/drawing/2014/main" id="{6EC5D7E7-545C-4CD0-9AD8-7A11893E6D87}"/>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6313f54221acb1ccd31fbaf9bd7ab7e">
            <a:pPr algn="ctr"/>
            <a:r>
              <a:rPr dirty="0" lang="en-GB" sz="2400">
                <a:latin typeface="+mj-lt"/>
              </a:rPr>
              <a:t>1999</a:t>
            </a:r>
          </a:p>
        </p:txBody>
      </p:sp>
      <p:sp>
        <p:nvSpPr>
          <p:cNvPr id="119" name="TextBox 118">
            <a:extLst>
              <a:ext uri="{FF2B5EF4-FFF2-40B4-BE49-F238E27FC236}">
                <a16:creationId xmlns:a16="http://schemas.microsoft.com/office/drawing/2014/main" id="{3FE2DB11-9A62-4B88-9268-32C2A31C8D78}"/>
              </a:ext>
            </a:extLst>
          </p:cNvPr>
          <p:cNvSpPr txBox="1"/>
          <p:nvPr/>
        </p:nvSpPr>
        <p:spPr>
          <a:xfrm>
            <a:off x="7271656" y="3817823"/>
            <a:ext cx="2002055" cy="461665"/>
          </a:xfrm>
          <a:prstGeom prst="rect">
            <a:avLst/>
          </a:prstGeom>
          <a:noFill/>
        </p:spPr>
        <p:txBody>
          <a:bodyPr rtlCol="0" wrap="square">
            <a:spAutoFit/>
          </a:bodyPr>
          <a:lstStyle/>
          <a:p txid="5b41427cbaf078f6dc7555ae1f27a9a4">
            <a:pPr algn="l">
              <a:buClr>
                <a:srgbClr val="008CCF"/>
              </a:buClr>
            </a:pPr>
            <a:r>
              <a:rPr dirty="0" lang="en-GB" sz="2400"/>
              <a:t>Afrique du Sud</a:t>
            </a:r>
          </a:p>
        </p:txBody>
      </p:sp>
    </p:spTree>
    <p:custDataLst>
      <p:tags r:id="rId1"/>
    </p:custDataLst>
    <p:extLst>
      <p:ext uri="{BB962C8B-B14F-4D97-AF65-F5344CB8AC3E}">
        <p14:creationId xmlns:p14="http://schemas.microsoft.com/office/powerpoint/2010/main" val="2735893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434" p14:dur="250">
        <p159:morph option="byObject"/>
      </p:transition>
    </mc:Choice>
    <mc:Fallback>
      <p:transition advTm="11434">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par>
                          <p:cTn fill="hold" id="8">
                            <p:stCondLst>
                              <p:cond delay="500"/>
                            </p:stCondLst>
                            <p:childTnLst>
                              <p:par>
                                <p:cTn fill="hold" grpId="0" id="9" nodeType="afterEffect" presetClass="entr" presetID="42" presetSubtype="0">
                                  <p:stCondLst>
                                    <p:cond delay="0"/>
                                  </p:stCondLst>
                                  <p:childTnLst>
                                    <p:set>
                                      <p:cBhvr>
                                        <p:cTn dur="1" fill="hold" id="10">
                                          <p:stCondLst>
                                            <p:cond delay="0"/>
                                          </p:stCondLst>
                                        </p:cTn>
                                        <p:tgtEl>
                                          <p:spTgt spid="23"/>
                                        </p:tgtEl>
                                        <p:attrNameLst>
                                          <p:attrName>style.visibility</p:attrName>
                                        </p:attrNameLst>
                                      </p:cBhvr>
                                      <p:to>
                                        <p:strVal val="visible"/>
                                      </p:to>
                                    </p:set>
                                    <p:animEffect filter="fade" transition="in">
                                      <p:cBhvr>
                                        <p:cTn dur="500" id="11"/>
                                        <p:tgtEl>
                                          <p:spTgt spid="23"/>
                                        </p:tgtEl>
                                      </p:cBhvr>
                                    </p:animEffect>
                                    <p:anim calcmode="lin" valueType="num">
                                      <p:cBhvr>
                                        <p:cTn dur="500" fill="hold" id="12"/>
                                        <p:tgtEl>
                                          <p:spTgt spid="23"/>
                                        </p:tgtEl>
                                        <p:attrNameLst>
                                          <p:attrName>ppt_x</p:attrName>
                                        </p:attrNameLst>
                                      </p:cBhvr>
                                      <p:tavLst>
                                        <p:tav tm="0">
                                          <p:val>
                                            <p:strVal val="#ppt_x"/>
                                          </p:val>
                                        </p:tav>
                                        <p:tav tm="100000">
                                          <p:val>
                                            <p:strVal val="#ppt_x"/>
                                          </p:val>
                                        </p:tav>
                                      </p:tavLst>
                                    </p:anim>
                                    <p:anim calcmode="lin" valueType="num">
                                      <p:cBhvr>
                                        <p:cTn dur="500" fill="hold" id="13"/>
                                        <p:tgtEl>
                                          <p:spTgt spid="23"/>
                                        </p:tgtEl>
                                        <p:attrNameLst>
                                          <p:attrName>ppt_y</p:attrName>
                                        </p:attrNameLst>
                                      </p:cBhvr>
                                      <p:tavLst>
                                        <p:tav tm="0">
                                          <p:val>
                                            <p:strVal val="#ppt_y+.1"/>
                                          </p:val>
                                        </p:tav>
                                        <p:tav tm="100000">
                                          <p:val>
                                            <p:strVal val="#ppt_y"/>
                                          </p:val>
                                        </p:tav>
                                      </p:tavLst>
                                    </p:anim>
                                  </p:childTnLst>
                                </p:cTn>
                              </p:par>
                            </p:childTnLst>
                          </p:cTn>
                        </p:par>
                        <p:par>
                          <p:cTn fill="hold" id="14">
                            <p:stCondLst>
                              <p:cond delay="1000"/>
                            </p:stCondLst>
                            <p:childTnLst>
                              <p:par>
                                <p:cTn fill="hold" grpId="0" id="15" nodeType="afterEffect" presetClass="entr" presetID="2" presetSubtype="2">
                                  <p:stCondLst>
                                    <p:cond delay="0"/>
                                  </p:stCondLst>
                                  <p:childTnLst>
                                    <p:set>
                                      <p:cBhvr>
                                        <p:cTn dur="1" fill="hold" id="16">
                                          <p:stCondLst>
                                            <p:cond delay="0"/>
                                          </p:stCondLst>
                                        </p:cTn>
                                        <p:tgtEl>
                                          <p:spTgt spid="123"/>
                                        </p:tgtEl>
                                        <p:attrNameLst>
                                          <p:attrName>style.visibility</p:attrName>
                                        </p:attrNameLst>
                                      </p:cBhvr>
                                      <p:to>
                                        <p:strVal val="visible"/>
                                      </p:to>
                                    </p:set>
                                    <p:anim calcmode="lin" valueType="num">
                                      <p:cBhvr additive="base">
                                        <p:cTn dur="500" fill="hold" id="17"/>
                                        <p:tgtEl>
                                          <p:spTgt spid="123"/>
                                        </p:tgtEl>
                                        <p:attrNameLst>
                                          <p:attrName>ppt_x</p:attrName>
                                        </p:attrNameLst>
                                      </p:cBhvr>
                                      <p:tavLst>
                                        <p:tav tm="0">
                                          <p:val>
                                            <p:strVal val="1+#ppt_w/2"/>
                                          </p:val>
                                        </p:tav>
                                        <p:tav tm="100000">
                                          <p:val>
                                            <p:strVal val="#ppt_x"/>
                                          </p:val>
                                        </p:tav>
                                      </p:tavLst>
                                    </p:anim>
                                    <p:anim calcmode="lin" valueType="num">
                                      <p:cBhvr additive="base">
                                        <p:cTn dur="500" fill="hold" id="18"/>
                                        <p:tgtEl>
                                          <p:spTgt spid="12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3"/>
      <p:bldP animBg="1" grpId="0" spid="12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E355F4C7-3A42-457C-A998-2F56D2175EA2}"/>
              </a:ext>
            </a:extLst>
          </p:cNvPr>
          <p:cNvSpPr>
            <a:spLocks noGrp="1"/>
          </p:cNvSpPr>
          <p:nvPr>
            <p:ph type="title"/>
          </p:nvPr>
        </p:nvSpPr>
        <p:spPr/>
        <p:txBody>
          <a:bodyPr/>
          <a:lstStyle/>
          <a:p txid="8d5ecf15d8210310b6ef2c27d6c4239e">
            <a:r>
              <a:rPr dirty="0" lang="en-GB"/>
              <a:t>Les débuts de DHIS2</a:t>
            </a:r>
            <a:r>
              <a:rPr lang="en-GB"/>
            </a:r>
            <a:endParaRPr dirty="0" lang="en-GB"/>
          </a:p>
        </p:txBody>
      </p:sp>
      <p:cxnSp>
        <p:nvCxnSpPr>
          <p:cNvPr id="9" name="Straight Arrow Connector 8">
            <a:extLst>
              <a:ext uri="{FF2B5EF4-FFF2-40B4-BE49-F238E27FC236}">
                <a16:creationId xmlns:a16="http://schemas.microsoft.com/office/drawing/2014/main" id="{C40608E1-E08F-465C-9543-5FC797982A84}"/>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descr="Neighborhood with solid fill" id="19" name="Graphic 16">
            <a:extLst>
              <a:ext uri="{FF2B5EF4-FFF2-40B4-BE49-F238E27FC236}">
                <a16:creationId xmlns:a16="http://schemas.microsoft.com/office/drawing/2014/main" id="{5D37EA20-2EE5-4A48-9FB2-42FDB84C1BE8}"/>
              </a:ext>
            </a:extLst>
          </p:cNvPr>
          <p:cNvSpPr/>
          <p:nvPr/>
        </p:nvSpPr>
        <p:spPr>
          <a:xfrm>
            <a:off x="7140297" y="2837269"/>
            <a:ext cx="1948316" cy="1838551"/>
          </a:xfrm>
          <a:custGeom>
            <a:avLst/>
            <a:gdLst>
              <a:gd fmla="*/ 850673 w 1948316" name="connsiteX0"/>
              <a:gd fmla="*/ 1838552 h 1838551" name="connsiteY0"/>
              <a:gd fmla="*/ 1948316 w 1948316" name="connsiteX1"/>
              <a:gd fmla="*/ 109764 h 1838551" name="connsiteY1"/>
              <a:gd fmla="*/ 1948316 w 1948316" name="connsiteX2"/>
              <a:gd fmla="*/ 0 h 1838551" name="connsiteY2"/>
              <a:gd fmla="*/ 0 w 1948316" name="connsiteX3"/>
              <a:gd fmla="*/ 1838552 h 1838551" name="connsiteY3"/>
            </a:gdLst>
            <a:ahLst/>
            <a:cxnLst>
              <a:cxn ang="0">
                <a:pos x="connsiteX0" y="connsiteY0"/>
              </a:cxn>
              <a:cxn ang="0">
                <a:pos x="connsiteX1" y="connsiteY1"/>
              </a:cxn>
              <a:cxn ang="0">
                <a:pos x="connsiteX2" y="connsiteY2"/>
              </a:cxn>
              <a:cxn ang="0">
                <a:pos x="connsiteX3" y="connsiteY3"/>
              </a:cxn>
            </a:cxnLst>
            <a:rect b="b" l="l" r="r" t="t"/>
            <a:pathLst>
              <a:path h="1838551" w="1948316">
                <a:moveTo>
                  <a:pt x="850673" y="1838552"/>
                </a:moveTo>
                <a:cubicBezTo>
                  <a:pt x="960438" y="1015320"/>
                  <a:pt x="1426936" y="274411"/>
                  <a:pt x="1948316" y="109764"/>
                </a:cubicBezTo>
                <a:lnTo>
                  <a:pt x="1948316" y="0"/>
                </a:lnTo>
                <a:cubicBezTo>
                  <a:pt x="1399495" y="109764"/>
                  <a:pt x="493939" y="768350"/>
                  <a:pt x="0" y="1838552"/>
                </a:cubicBezTo>
                <a:close/>
              </a:path>
            </a:pathLst>
          </a:custGeom>
          <a:solidFill>
            <a:schemeClr val="accent2"/>
          </a:solidFill>
          <a:ln cap="flat" w="27384">
            <a:noFill/>
            <a:prstDash val="solid"/>
            <a:miter/>
          </a:ln>
        </p:spPr>
        <p:txBody>
          <a:bodyPr anchor="ctr" rtlCol="0"/>
          <a:lstStyle/>
          <a:p>
            <a:endParaRPr dirty="0" lang="en-GB"/>
          </a:p>
        </p:txBody>
      </p:sp>
      <p:sp>
        <p:nvSpPr>
          <p:cNvPr id="18" name="Oval 17">
            <a:extLst>
              <a:ext uri="{FF2B5EF4-FFF2-40B4-BE49-F238E27FC236}">
                <a16:creationId xmlns:a16="http://schemas.microsoft.com/office/drawing/2014/main" id="{F0A72995-C93C-490B-84CD-197E4A771F0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6313f54221acb1ccd31fbaf9bd7ab7e">
            <a:pPr algn="ctr"/>
            <a:r>
              <a:rPr dirty="0" lang="en-GB" sz="2400">
                <a:latin typeface="+mj-lt"/>
              </a:rPr>
              <a:t>1999</a:t>
            </a:r>
          </a:p>
        </p:txBody>
      </p:sp>
      <p:pic>
        <p:nvPicPr>
          <p:cNvPr id="3" name="Graphic 2">
            <a:extLst>
              <a:ext uri="{FF2B5EF4-FFF2-40B4-BE49-F238E27FC236}">
                <a16:creationId xmlns:a16="http://schemas.microsoft.com/office/drawing/2014/main" id="{9F936AA9-17E2-402F-AF6D-C164A7A863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31417" y="1558493"/>
            <a:ext cx="1373671" cy="1373671"/>
          </a:xfrm>
          <a:prstGeom prst="rect">
            <a:avLst/>
          </a:prstGeom>
        </p:spPr>
      </p:pic>
      <p:pic>
        <p:nvPicPr>
          <p:cNvPr id="5" name="Graphic 4">
            <a:extLst>
              <a:ext uri="{FF2B5EF4-FFF2-40B4-BE49-F238E27FC236}">
                <a16:creationId xmlns:a16="http://schemas.microsoft.com/office/drawing/2014/main" id="{96E2C11D-0BD6-4607-A360-03FBF8CCDE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92285" y="3499873"/>
            <a:ext cx="1351500" cy="1351500"/>
          </a:xfrm>
          <a:prstGeom prst="rect">
            <a:avLst/>
          </a:prstGeom>
        </p:spPr>
      </p:pic>
      <p:pic>
        <p:nvPicPr>
          <p:cNvPr id="28" name="Graphic 27">
            <a:extLst>
              <a:ext uri="{FF2B5EF4-FFF2-40B4-BE49-F238E27FC236}">
                <a16:creationId xmlns:a16="http://schemas.microsoft.com/office/drawing/2014/main" id="{5E092A68-259D-4559-B186-13B42E43E6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08401" y="2540268"/>
            <a:ext cx="1351501" cy="1351501"/>
          </a:xfrm>
          <a:prstGeom prst="rect">
            <a:avLst/>
          </a:prstGeom>
        </p:spPr>
      </p:pic>
      <p:sp>
        <p:nvSpPr>
          <p:cNvPr id="6" name="TextBox 5">
            <a:extLst>
              <a:ext uri="{FF2B5EF4-FFF2-40B4-BE49-F238E27FC236}">
                <a16:creationId xmlns:a16="http://schemas.microsoft.com/office/drawing/2014/main" id="{140514E5-1908-45E6-915C-6806135A3E25}"/>
              </a:ext>
            </a:extLst>
          </p:cNvPr>
          <p:cNvSpPr txBox="1"/>
          <p:nvPr/>
        </p:nvSpPr>
        <p:spPr>
          <a:xfrm>
            <a:off x="2133600" y="2965102"/>
            <a:ext cx="3962400" cy="1384995"/>
          </a:xfrm>
          <a:prstGeom prst="rect">
            <a:avLst/>
          </a:prstGeom>
          <a:noFill/>
        </p:spPr>
        <p:txBody>
          <a:bodyPr rtlCol="0" wrap="square">
            <a:spAutoFit/>
          </a:bodyPr>
          <a:lstStyle/>
          <a:p txid="f50bc80cbb1f1eba1a5e604e3c868c59">
            <a:pPr algn="ctr">
              <a:buClr>
                <a:srgbClr val="008CCF"/>
              </a:buClr>
            </a:pPr>
            <a:r>
              <a:rPr lang="en-GB" sz="2800"/>
              <a:t>DHIS2 soutient la gestion locale de la prestation des soins de santé</a:t>
            </a:r>
            <a:endParaRPr lang="es-ES" sz="2800"/>
          </a:p>
        </p:txBody>
      </p:sp>
    </p:spTree>
    <p:custDataLst>
      <p:tags r:id="rId1"/>
    </p:custDataLst>
    <p:extLst>
      <p:ext uri="{BB962C8B-B14F-4D97-AF65-F5344CB8AC3E}">
        <p14:creationId xmlns:p14="http://schemas.microsoft.com/office/powerpoint/2010/main" val="359372534"/>
      </p:ext>
    </p:extLst>
  </p:cSld>
  <p:clrMapOvr>
    <a:masterClrMapping/>
  </p:clrMapOvr>
  <p:transition advTm="8534">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par>
                                <p:cTn fill="hold" id="12" nodeType="withEffect" presetClass="entr" presetID="10" presetSubtype="0">
                                  <p:stCondLst>
                                    <p:cond delay="0"/>
                                  </p:stCondLst>
                                  <p:childTnLst>
                                    <p:set>
                                      <p:cBhvr>
                                        <p:cTn dur="1" fill="hold" id="13">
                                          <p:stCondLst>
                                            <p:cond delay="0"/>
                                          </p:stCondLst>
                                        </p:cTn>
                                        <p:tgtEl>
                                          <p:spTgt spid="28"/>
                                        </p:tgtEl>
                                        <p:attrNameLst>
                                          <p:attrName>style.visibility</p:attrName>
                                        </p:attrNameLst>
                                      </p:cBhvr>
                                      <p:to>
                                        <p:strVal val="visible"/>
                                      </p:to>
                                    </p:set>
                                    <p:animEffect filter="fade" transition="in">
                                      <p:cBhvr>
                                        <p:cTn dur="500" id="14"/>
                                        <p:tgtEl>
                                          <p:spTgt spid="28"/>
                                        </p:tgtEl>
                                      </p:cBhvr>
                                    </p:animEffect>
                                  </p:childTnLst>
                                </p:cTn>
                              </p:par>
                              <p:par>
                                <p:cTn fill="hold" id="15" nodeType="with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par>
                          <p:cTn fill="hold" id="18">
                            <p:stCondLst>
                              <p:cond delay="1000"/>
                            </p:stCondLst>
                            <p:childTnLst>
                              <p:par>
                                <p:cTn fill="hold" grpId="0" id="19" nodeType="afterEffect" presetClass="entr" presetID="22" presetSubtype="4">
                                  <p:stCondLst>
                                    <p:cond delay="0"/>
                                  </p:stCondLst>
                                  <p:childTnLst>
                                    <p:set>
                                      <p:cBhvr>
                                        <p:cTn dur="1" fill="hold" id="20">
                                          <p:stCondLst>
                                            <p:cond delay="0"/>
                                          </p:stCondLst>
                                        </p:cTn>
                                        <p:tgtEl>
                                          <p:spTgt spid="19"/>
                                        </p:tgtEl>
                                        <p:attrNameLst>
                                          <p:attrName>style.visibility</p:attrName>
                                        </p:attrNameLst>
                                      </p:cBhvr>
                                      <p:to>
                                        <p:strVal val="visible"/>
                                      </p:to>
                                    </p:set>
                                    <p:animEffect filter="wipe(down)" transition="in">
                                      <p:cBhvr>
                                        <p:cTn dur="250" id="21"/>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9"/>
      <p:bldP grpId="0" spid="6"/>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E355F4C7-3A42-457C-A998-2F56D2175EA2}"/>
              </a:ext>
            </a:extLst>
          </p:cNvPr>
          <p:cNvSpPr>
            <a:spLocks noGrp="1"/>
          </p:cNvSpPr>
          <p:nvPr>
            <p:ph type="title"/>
          </p:nvPr>
        </p:nvSpPr>
        <p:spPr/>
        <p:txBody>
          <a:bodyPr/>
          <a:lstStyle/>
          <a:p txid="8d5ecf15d8210310b6ef2c27d6c4239e">
            <a:r>
              <a:rPr dirty="0" lang="en-GB"/>
              <a:t>Les débuts de DHIS2</a:t>
            </a:r>
            <a:r>
              <a:rPr lang="en-GB"/>
            </a:r>
            <a:endParaRPr dirty="0" lang="en-GB"/>
          </a:p>
        </p:txBody>
      </p:sp>
      <p:cxnSp>
        <p:nvCxnSpPr>
          <p:cNvPr id="9" name="Straight Arrow Connector 8">
            <a:extLst>
              <a:ext uri="{FF2B5EF4-FFF2-40B4-BE49-F238E27FC236}">
                <a16:creationId xmlns:a16="http://schemas.microsoft.com/office/drawing/2014/main" id="{C40608E1-E08F-465C-9543-5FC797982A84}"/>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9A00119-5B28-4A5E-B52F-A5C4A5DC98E9}"/>
              </a:ext>
            </a:extLst>
          </p:cNvPr>
          <p:cNvGrpSpPr/>
          <p:nvPr/>
        </p:nvGrpSpPr>
        <p:grpSpPr>
          <a:xfrm>
            <a:off x="-11104257" y="4232633"/>
            <a:ext cx="1042119" cy="1692761"/>
            <a:chOff x="812440" y="4232633"/>
            <a:chExt cx="1042119" cy="1692761"/>
          </a:xfrm>
        </p:grpSpPr>
        <p:grpSp>
          <p:nvGrpSpPr>
            <p:cNvPr id="11" name="Group 10">
              <a:extLst>
                <a:ext uri="{FF2B5EF4-FFF2-40B4-BE49-F238E27FC236}">
                  <a16:creationId xmlns:a16="http://schemas.microsoft.com/office/drawing/2014/main" id="{FD8E004B-DD40-4C56-9BA3-DE8B2B5C0488}"/>
                </a:ext>
              </a:extLst>
            </p:cNvPr>
            <p:cNvGrpSpPr/>
            <p:nvPr/>
          </p:nvGrpSpPr>
          <p:grpSpPr>
            <a:xfrm>
              <a:off x="812440" y="4232633"/>
              <a:ext cx="1042119" cy="1692761"/>
              <a:chOff x="812440" y="4232633"/>
              <a:chExt cx="1042119" cy="1692761"/>
            </a:xfrm>
          </p:grpSpPr>
          <p:sp>
            <p:nvSpPr>
              <p:cNvPr descr="Marker with solid fill" id="13" name="Graphic 6">
                <a:extLst>
                  <a:ext uri="{FF2B5EF4-FFF2-40B4-BE49-F238E27FC236}">
                    <a16:creationId xmlns:a16="http://schemas.microsoft.com/office/drawing/2014/main" id="{445A7F31-F72C-41D4-A3E2-463CCCB101BB}"/>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14" name="Oval 13">
                <a:extLst>
                  <a:ext uri="{FF2B5EF4-FFF2-40B4-BE49-F238E27FC236}">
                    <a16:creationId xmlns:a16="http://schemas.microsoft.com/office/drawing/2014/main" id="{D0BEBB23-9A3A-407B-84D0-04B07F2E3B73}"/>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12" name="TextBox 11">
              <a:extLst>
                <a:ext uri="{FF2B5EF4-FFF2-40B4-BE49-F238E27FC236}">
                  <a16:creationId xmlns:a16="http://schemas.microsoft.com/office/drawing/2014/main" id="{4B1FC650-AFC2-40AE-8C85-4469FDCD365F}"/>
                </a:ext>
              </a:extLst>
            </p:cNvPr>
            <p:cNvSpPr txBox="1"/>
            <p:nvPr/>
          </p:nvSpPr>
          <p:spPr>
            <a:xfrm>
              <a:off x="812441" y="4522571"/>
              <a:ext cx="1042118" cy="523220"/>
            </a:xfrm>
            <a:prstGeom prst="rect">
              <a:avLst/>
            </a:prstGeom>
            <a:noFill/>
          </p:spPr>
          <p:txBody>
            <a:bodyPr rtlCol="0" wrap="square">
              <a:spAutoFit/>
            </a:bodyPr>
            <a:lstStyle/>
            <a:p txid="c6313f54221acb1ccd31fbaf9bd7ab7e">
              <a:pPr algn="l">
                <a:buClr>
                  <a:srgbClr val="008CCF"/>
                </a:buClr>
              </a:pPr>
              <a:r>
                <a:rPr dirty="0" lang="en-GB" sz="2800">
                  <a:solidFill>
                    <a:schemeClr val="bg1"/>
                  </a:solidFill>
                  <a:latin typeface="+mj-lt"/>
                </a:rPr>
                <a:t>1999</a:t>
              </a:r>
            </a:p>
          </p:txBody>
        </p:sp>
      </p:grpSp>
      <p:sp>
        <p:nvSpPr>
          <p:cNvPr id="15" name="Rectangle: Rounded Corners 14">
            <a:extLst>
              <a:ext uri="{FF2B5EF4-FFF2-40B4-BE49-F238E27FC236}">
                <a16:creationId xmlns:a16="http://schemas.microsoft.com/office/drawing/2014/main" id="{B5FC7A00-3636-43CD-AF5A-4E6D6C7175A9}"/>
              </a:ext>
            </a:extLst>
          </p:cNvPr>
          <p:cNvSpPr/>
          <p:nvPr/>
        </p:nvSpPr>
        <p:spPr>
          <a:xfrm>
            <a:off x="-9783097" y="2627086"/>
            <a:ext cx="3962400" cy="18954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50bc80cbb1f1eba1a5e604e3c868c59">
            <a:pPr algn="ctr"/>
            <a:r>
              <a:rPr dirty="0" lang="en-GB" sz="2800"/>
              <a:t>DHIS2 soutient la gestion locale de la prestation des soins de santé</a:t>
            </a:r>
          </a:p>
        </p:txBody>
      </p:sp>
      <p:sp>
        <p:nvSpPr>
          <p:cNvPr descr="Neighborhood with solid fill" id="19" name="Graphic 16">
            <a:extLst>
              <a:ext uri="{FF2B5EF4-FFF2-40B4-BE49-F238E27FC236}">
                <a16:creationId xmlns:a16="http://schemas.microsoft.com/office/drawing/2014/main" id="{5D37EA20-2EE5-4A48-9FB2-42FDB84C1BE8}"/>
              </a:ext>
            </a:extLst>
          </p:cNvPr>
          <p:cNvSpPr/>
          <p:nvPr/>
        </p:nvSpPr>
        <p:spPr>
          <a:xfrm>
            <a:off x="-4776400" y="2837269"/>
            <a:ext cx="1948316" cy="1838551"/>
          </a:xfrm>
          <a:custGeom>
            <a:avLst/>
            <a:gdLst>
              <a:gd fmla="*/ 850673 w 1948316" name="connsiteX0"/>
              <a:gd fmla="*/ 1838552 h 1838551" name="connsiteY0"/>
              <a:gd fmla="*/ 1948316 w 1948316" name="connsiteX1"/>
              <a:gd fmla="*/ 109764 h 1838551" name="connsiteY1"/>
              <a:gd fmla="*/ 1948316 w 1948316" name="connsiteX2"/>
              <a:gd fmla="*/ 0 h 1838551" name="connsiteY2"/>
              <a:gd fmla="*/ 0 w 1948316" name="connsiteX3"/>
              <a:gd fmla="*/ 1838552 h 1838551" name="connsiteY3"/>
            </a:gdLst>
            <a:ahLst/>
            <a:cxnLst>
              <a:cxn ang="0">
                <a:pos x="connsiteX0" y="connsiteY0"/>
              </a:cxn>
              <a:cxn ang="0">
                <a:pos x="connsiteX1" y="connsiteY1"/>
              </a:cxn>
              <a:cxn ang="0">
                <a:pos x="connsiteX2" y="connsiteY2"/>
              </a:cxn>
              <a:cxn ang="0">
                <a:pos x="connsiteX3" y="connsiteY3"/>
              </a:cxn>
            </a:cxnLst>
            <a:rect b="b" l="l" r="r" t="t"/>
            <a:pathLst>
              <a:path h="1838551" w="1948316">
                <a:moveTo>
                  <a:pt x="850673" y="1838552"/>
                </a:moveTo>
                <a:cubicBezTo>
                  <a:pt x="960438" y="1015320"/>
                  <a:pt x="1426936" y="274411"/>
                  <a:pt x="1948316" y="109764"/>
                </a:cubicBezTo>
                <a:lnTo>
                  <a:pt x="1948316" y="0"/>
                </a:lnTo>
                <a:cubicBezTo>
                  <a:pt x="1399495" y="109764"/>
                  <a:pt x="493939" y="768350"/>
                  <a:pt x="0" y="1838552"/>
                </a:cubicBezTo>
                <a:close/>
              </a:path>
            </a:pathLst>
          </a:custGeom>
          <a:solidFill>
            <a:schemeClr val="accent2"/>
          </a:solidFill>
          <a:ln cap="flat" w="27384">
            <a:noFill/>
            <a:prstDash val="solid"/>
            <a:miter/>
          </a:ln>
        </p:spPr>
        <p:txBody>
          <a:bodyPr anchor="ctr" rtlCol="0"/>
          <a:lstStyle/>
          <a:p>
            <a:endParaRPr dirty="0" lang="en-GB"/>
          </a:p>
        </p:txBody>
      </p:sp>
      <p:grpSp>
        <p:nvGrpSpPr>
          <p:cNvPr id="26" name="Group 25">
            <a:extLst>
              <a:ext uri="{FF2B5EF4-FFF2-40B4-BE49-F238E27FC236}">
                <a16:creationId xmlns:a16="http://schemas.microsoft.com/office/drawing/2014/main" id="{CBD5A582-EF70-4212-94B2-6B9C690C9640}"/>
              </a:ext>
            </a:extLst>
          </p:cNvPr>
          <p:cNvGrpSpPr/>
          <p:nvPr/>
        </p:nvGrpSpPr>
        <p:grpSpPr>
          <a:xfrm>
            <a:off x="-5067575" y="2245849"/>
            <a:ext cx="2474498" cy="2277609"/>
            <a:chOff x="6849122" y="2245849"/>
            <a:chExt cx="2474498" cy="2277609"/>
          </a:xfrm>
        </p:grpSpPr>
        <p:sp>
          <p:nvSpPr>
            <p:cNvPr descr="Neighborhood with solid fill" id="20" name="Graphic 16">
              <a:extLst>
                <a:ext uri="{FF2B5EF4-FFF2-40B4-BE49-F238E27FC236}">
                  <a16:creationId xmlns:a16="http://schemas.microsoft.com/office/drawing/2014/main" id="{17FC0ED5-3182-4F2F-BDAB-88084B33191B}"/>
                </a:ext>
              </a:extLst>
            </p:cNvPr>
            <p:cNvSpPr/>
            <p:nvPr/>
          </p:nvSpPr>
          <p:spPr>
            <a:xfrm>
              <a:off x="8185721" y="3535579"/>
              <a:ext cx="1137899" cy="600959"/>
            </a:xfrm>
            <a:custGeom>
              <a:avLst/>
              <a:gdLst>
                <a:gd fmla="*/ 894058 w 1137899" name="connsiteX0"/>
                <a:gd fmla="*/ 312828 h 600959" name="connsiteY0"/>
                <a:gd fmla="*/ 894058 w 1137899" name="connsiteX1"/>
                <a:gd fmla="*/ 82323 h 600959" name="connsiteY1"/>
                <a:gd fmla="*/ 785693 w 1137899" name="connsiteX2"/>
                <a:gd fmla="*/ 82323 h 600959" name="connsiteY2"/>
                <a:gd fmla="*/ 785693 w 1137899" name="connsiteX3"/>
                <a:gd fmla="*/ 208552 h 600959" name="connsiteY3"/>
                <a:gd fmla="*/ 568936 w 1137899" name="connsiteX4"/>
                <a:gd fmla="*/ 0 h 600959" name="connsiteY4"/>
                <a:gd fmla="*/ 568936 w 1137899" name="connsiteX5"/>
                <a:gd fmla="*/ 0 h 600959" name="connsiteY5"/>
                <a:gd fmla="*/ 0 w 1137899" name="connsiteX6"/>
                <a:gd fmla="*/ 548821 h 600959" name="connsiteY6"/>
                <a:gd fmla="*/ 60947 w 1137899" name="connsiteX7"/>
                <a:gd fmla="*/ 600960 h 600959" name="connsiteY7"/>
                <a:gd fmla="*/ 568936 w 1137899" name="connsiteX8"/>
                <a:gd fmla="*/ 112508 h 600959" name="connsiteY8"/>
                <a:gd fmla="*/ 568936 w 1137899" name="connsiteX9"/>
                <a:gd fmla="*/ 112508 h 600959" name="connsiteY9"/>
                <a:gd fmla="*/ 1076925 w 1137899" name="connsiteX10"/>
                <a:gd fmla="*/ 600960 h 600959" name="connsiteY10"/>
                <a:gd fmla="*/ 1137899 w 1137899" name="connsiteX11"/>
                <a:gd fmla="*/ 548821 h 600959" name="connsiteY11"/>
                <a:gd fmla="*/ 894058 w 1137899" name="connsiteX12"/>
                <a:gd fmla="*/ 312828 h 600959" name="connsiteY12"/>
                <a:gd fmla="*/ 894058 w 1137899" name="connsiteX13"/>
                <a:gd fmla="*/ 312828 h 60095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00959" w="1137899">
                  <a:moveTo>
                    <a:pt x="894058" y="312828"/>
                  </a:moveTo>
                  <a:lnTo>
                    <a:pt x="894058" y="82323"/>
                  </a:lnTo>
                  <a:lnTo>
                    <a:pt x="785693" y="82323"/>
                  </a:lnTo>
                  <a:lnTo>
                    <a:pt x="785693" y="208552"/>
                  </a:lnTo>
                  <a:lnTo>
                    <a:pt x="568936" y="0"/>
                  </a:lnTo>
                  <a:lnTo>
                    <a:pt x="568936" y="0"/>
                  </a:lnTo>
                  <a:lnTo>
                    <a:pt x="0" y="548821"/>
                  </a:lnTo>
                  <a:lnTo>
                    <a:pt x="60947" y="600960"/>
                  </a:lnTo>
                  <a:lnTo>
                    <a:pt x="568936" y="112508"/>
                  </a:lnTo>
                  <a:lnTo>
                    <a:pt x="568936" y="112508"/>
                  </a:lnTo>
                  <a:lnTo>
                    <a:pt x="1076925" y="600960"/>
                  </a:lnTo>
                  <a:lnTo>
                    <a:pt x="1137899" y="548821"/>
                  </a:lnTo>
                  <a:lnTo>
                    <a:pt x="894058" y="312828"/>
                  </a:lnTo>
                  <a:lnTo>
                    <a:pt x="894058" y="312828"/>
                  </a:lnTo>
                  <a:close/>
                </a:path>
              </a:pathLst>
            </a:custGeom>
            <a:solidFill>
              <a:schemeClr val="accent1">
                <a:lumMod val="75000"/>
              </a:schemeClr>
            </a:solidFill>
            <a:ln cap="flat" w="27384">
              <a:noFill/>
              <a:prstDash val="solid"/>
              <a:miter/>
            </a:ln>
          </p:spPr>
          <p:txBody>
            <a:bodyPr anchor="ctr" rtlCol="0"/>
            <a:lstStyle/>
            <a:p>
              <a:endParaRPr lang="en-GB"/>
            </a:p>
          </p:txBody>
        </p:sp>
        <p:sp>
          <p:nvSpPr>
            <p:cNvPr descr="Neighborhood with solid fill" id="21" name="Graphic 16">
              <a:extLst>
                <a:ext uri="{FF2B5EF4-FFF2-40B4-BE49-F238E27FC236}">
                  <a16:creationId xmlns:a16="http://schemas.microsoft.com/office/drawing/2014/main" id="{C0369ECC-0F54-49E3-BB30-9DF5E6A6C031}"/>
                </a:ext>
              </a:extLst>
            </p:cNvPr>
            <p:cNvSpPr/>
            <p:nvPr/>
          </p:nvSpPr>
          <p:spPr>
            <a:xfrm>
              <a:off x="8348282" y="3724923"/>
              <a:ext cx="812777" cy="798535"/>
            </a:xfrm>
            <a:custGeom>
              <a:avLst/>
              <a:gdLst>
                <a:gd fmla="*/ 0 w 812777" name="connsiteX0"/>
                <a:gd fmla="*/ 391035 h 798535" name="connsiteY0"/>
                <a:gd fmla="*/ 0 w 812777" name="connsiteX1"/>
                <a:gd fmla="*/ 798535 h 798535" name="connsiteY1"/>
                <a:gd fmla="*/ 325095 w 812777" name="connsiteX2"/>
                <a:gd fmla="*/ 798535 h 798535" name="connsiteY2"/>
                <a:gd fmla="*/ 325095 w 812777" name="connsiteX3"/>
                <a:gd fmla="*/ 455522 h 798535" name="connsiteY3"/>
                <a:gd fmla="*/ 487655 w 812777" name="connsiteX4"/>
                <a:gd fmla="*/ 455522 h 798535" name="connsiteY4"/>
                <a:gd fmla="*/ 487655 w 812777" name="connsiteX5"/>
                <a:gd fmla="*/ 798535 h 798535" name="connsiteY5"/>
                <a:gd fmla="*/ 812777 w 812777" name="connsiteX6"/>
                <a:gd fmla="*/ 798535 h 798535" name="connsiteY6"/>
                <a:gd fmla="*/ 812777 w 812777" name="connsiteX7"/>
                <a:gd fmla="*/ 391035 h 798535" name="connsiteY7"/>
                <a:gd fmla="*/ 406375 w 812777" name="connsiteX8"/>
                <a:gd fmla="*/ 0 h 798535" name="connsiteY8"/>
                <a:gd fmla="*/ 0 w 812777" name="connsiteX9"/>
                <a:gd fmla="*/ 391035 h 798535" name="connsiteY9"/>
                <a:gd fmla="*/ 243841 w 812777" name="connsiteX10"/>
                <a:gd fmla="*/ 620168 h 798535" name="connsiteY10"/>
                <a:gd fmla="*/ 81281 w 812777" name="connsiteX11"/>
                <a:gd fmla="*/ 620168 h 798535" name="connsiteY11"/>
                <a:gd fmla="*/ 81281 w 812777" name="connsiteX12"/>
                <a:gd fmla="*/ 455522 h 798535" name="connsiteY12"/>
                <a:gd fmla="*/ 243841 w 812777" name="connsiteX13"/>
                <a:gd fmla="*/ 455522 h 798535" name="connsiteY13"/>
                <a:gd fmla="*/ 243841 w 812777" name="connsiteX14"/>
                <a:gd fmla="*/ 620168 h 798535" name="connsiteY14"/>
                <a:gd fmla="*/ 568936 w 812777" name="connsiteX15"/>
                <a:gd fmla="*/ 455522 h 798535" name="connsiteY15"/>
                <a:gd fmla="*/ 731497 w 812777" name="connsiteX16"/>
                <a:gd fmla="*/ 455522 h 798535" name="connsiteY16"/>
                <a:gd fmla="*/ 731497 w 812777" name="connsiteX17"/>
                <a:gd fmla="*/ 620168 h 798535" name="connsiteY17"/>
                <a:gd fmla="*/ 568936 w 812777" name="connsiteX18"/>
                <a:gd fmla="*/ 620168 h 798535" name="connsiteY18"/>
                <a:gd fmla="*/ 568936 w 812777" name="connsiteX19"/>
                <a:gd fmla="*/ 455522 h 79853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98535" w="812777">
                  <a:moveTo>
                    <a:pt x="0" y="391035"/>
                  </a:moveTo>
                  <a:lnTo>
                    <a:pt x="0" y="798535"/>
                  </a:lnTo>
                  <a:lnTo>
                    <a:pt x="325095" y="798535"/>
                  </a:lnTo>
                  <a:lnTo>
                    <a:pt x="325095" y="455522"/>
                  </a:lnTo>
                  <a:lnTo>
                    <a:pt x="487655" y="455522"/>
                  </a:lnTo>
                  <a:lnTo>
                    <a:pt x="487655" y="798535"/>
                  </a:lnTo>
                  <a:lnTo>
                    <a:pt x="812777" y="798535"/>
                  </a:lnTo>
                  <a:lnTo>
                    <a:pt x="812777" y="391035"/>
                  </a:lnTo>
                  <a:lnTo>
                    <a:pt x="406375" y="0"/>
                  </a:lnTo>
                  <a:lnTo>
                    <a:pt x="0" y="391035"/>
                  </a:lnTo>
                  <a:close/>
                  <a:moveTo>
                    <a:pt x="243841" y="620168"/>
                  </a:moveTo>
                  <a:lnTo>
                    <a:pt x="81281" y="620168"/>
                  </a:lnTo>
                  <a:lnTo>
                    <a:pt x="81281" y="455522"/>
                  </a:lnTo>
                  <a:lnTo>
                    <a:pt x="243841" y="455522"/>
                  </a:lnTo>
                  <a:lnTo>
                    <a:pt x="243841" y="620168"/>
                  </a:lnTo>
                  <a:close/>
                  <a:moveTo>
                    <a:pt x="568936" y="455522"/>
                  </a:moveTo>
                  <a:lnTo>
                    <a:pt x="731497" y="455522"/>
                  </a:lnTo>
                  <a:lnTo>
                    <a:pt x="731497" y="620168"/>
                  </a:lnTo>
                  <a:lnTo>
                    <a:pt x="568936" y="620168"/>
                  </a:lnTo>
                  <a:lnTo>
                    <a:pt x="568936" y="455522"/>
                  </a:lnTo>
                  <a:close/>
                </a:path>
              </a:pathLst>
            </a:custGeom>
            <a:solidFill>
              <a:schemeClr val="accent1"/>
            </a:solidFill>
            <a:ln cap="flat" w="27384">
              <a:noFill/>
              <a:prstDash val="solid"/>
              <a:miter/>
            </a:ln>
          </p:spPr>
          <p:txBody>
            <a:bodyPr anchor="ctr" rtlCol="0"/>
            <a:lstStyle/>
            <a:p>
              <a:endParaRPr lang="en-GB"/>
            </a:p>
          </p:txBody>
        </p:sp>
        <p:sp>
          <p:nvSpPr>
            <p:cNvPr descr="Neighborhood with solid fill" id="22" name="Graphic 16">
              <a:extLst>
                <a:ext uri="{FF2B5EF4-FFF2-40B4-BE49-F238E27FC236}">
                  <a16:creationId xmlns:a16="http://schemas.microsoft.com/office/drawing/2014/main" id="{64B49972-DD71-4346-A897-56FBA8ECAAD7}"/>
                </a:ext>
              </a:extLst>
            </p:cNvPr>
            <p:cNvSpPr/>
            <p:nvPr/>
          </p:nvSpPr>
          <p:spPr>
            <a:xfrm>
              <a:off x="6849122" y="2712347"/>
              <a:ext cx="979865" cy="517483"/>
            </a:xfrm>
            <a:custGeom>
              <a:avLst/>
              <a:gdLst>
                <a:gd fmla="*/ 769887 w 979865" name="connsiteX0"/>
                <a:gd fmla="*/ 269389 h 517483" name="connsiteY0"/>
                <a:gd fmla="*/ 769887 w 979865" name="connsiteX1"/>
                <a:gd fmla="*/ 70880 h 517483" name="connsiteY1"/>
                <a:gd fmla="*/ 676587 w 979865" name="connsiteX2"/>
                <a:gd fmla="*/ 70880 h 517483" name="connsiteY2"/>
                <a:gd fmla="*/ 676587 w 979865" name="connsiteX3"/>
                <a:gd fmla="*/ 179574 h 517483" name="connsiteY3"/>
                <a:gd fmla="*/ 489933 w 979865" name="connsiteX4"/>
                <a:gd fmla="*/ 0 h 517483" name="connsiteY4"/>
                <a:gd fmla="*/ 489933 w 979865" name="connsiteX5"/>
                <a:gd fmla="*/ 0 h 517483" name="connsiteY5"/>
                <a:gd fmla="*/ 0 w 979865" name="connsiteX6"/>
                <a:gd fmla="*/ 472590 h 517483" name="connsiteY6"/>
                <a:gd fmla="*/ 52495 w 979865" name="connsiteX7"/>
                <a:gd fmla="*/ 517484 h 517483" name="connsiteY7"/>
                <a:gd fmla="*/ 489933 w 979865" name="connsiteX8"/>
                <a:gd fmla="*/ 96894 h 517483" name="connsiteY8"/>
                <a:gd fmla="*/ 489933 w 979865" name="connsiteX9"/>
                <a:gd fmla="*/ 96894 h 517483" name="connsiteY9"/>
                <a:gd fmla="*/ 927371 w 979865" name="connsiteX10"/>
                <a:gd fmla="*/ 517484 h 517483" name="connsiteY10"/>
                <a:gd fmla="*/ 979866 w 979865" name="connsiteX11"/>
                <a:gd fmla="*/ 472590 h 517483" name="connsiteY11"/>
                <a:gd fmla="*/ 769887 w 979865" name="connsiteX12"/>
                <a:gd fmla="*/ 269389 h 517483" name="connsiteY12"/>
                <a:gd fmla="*/ 769887 w 979865" name="connsiteX13"/>
                <a:gd fmla="*/ 269389 h 51748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17483" w="979865">
                  <a:moveTo>
                    <a:pt x="769887" y="269389"/>
                  </a:moveTo>
                  <a:lnTo>
                    <a:pt x="769887" y="70880"/>
                  </a:lnTo>
                  <a:lnTo>
                    <a:pt x="676587" y="70880"/>
                  </a:lnTo>
                  <a:lnTo>
                    <a:pt x="676587" y="179574"/>
                  </a:lnTo>
                  <a:lnTo>
                    <a:pt x="489933" y="0"/>
                  </a:lnTo>
                  <a:lnTo>
                    <a:pt x="489933" y="0"/>
                  </a:lnTo>
                  <a:lnTo>
                    <a:pt x="0" y="472590"/>
                  </a:lnTo>
                  <a:lnTo>
                    <a:pt x="52495" y="517484"/>
                  </a:lnTo>
                  <a:lnTo>
                    <a:pt x="489933" y="96894"/>
                  </a:lnTo>
                  <a:lnTo>
                    <a:pt x="489933" y="96894"/>
                  </a:lnTo>
                  <a:lnTo>
                    <a:pt x="927371" y="517484"/>
                  </a:lnTo>
                  <a:lnTo>
                    <a:pt x="979866" y="472590"/>
                  </a:lnTo>
                  <a:lnTo>
                    <a:pt x="769887" y="269389"/>
                  </a:lnTo>
                  <a:lnTo>
                    <a:pt x="769887" y="269389"/>
                  </a:lnTo>
                  <a:close/>
                </a:path>
              </a:pathLst>
            </a:custGeom>
            <a:solidFill>
              <a:schemeClr val="accent1">
                <a:lumMod val="75000"/>
              </a:schemeClr>
            </a:solidFill>
            <a:ln cap="flat" w="27384">
              <a:noFill/>
              <a:prstDash val="solid"/>
              <a:miter/>
            </a:ln>
          </p:spPr>
          <p:txBody>
            <a:bodyPr anchor="ctr" rtlCol="0"/>
            <a:lstStyle/>
            <a:p>
              <a:endParaRPr lang="en-GB"/>
            </a:p>
          </p:txBody>
        </p:sp>
        <p:sp>
          <p:nvSpPr>
            <p:cNvPr descr="Neighborhood with solid fill" id="23" name="Graphic 16">
              <a:extLst>
                <a:ext uri="{FF2B5EF4-FFF2-40B4-BE49-F238E27FC236}">
                  <a16:creationId xmlns:a16="http://schemas.microsoft.com/office/drawing/2014/main" id="{3040C21E-9D28-4527-9754-59F38CBFA7A4}"/>
                </a:ext>
              </a:extLst>
            </p:cNvPr>
            <p:cNvSpPr/>
            <p:nvPr/>
          </p:nvSpPr>
          <p:spPr>
            <a:xfrm>
              <a:off x="6989126" y="2875402"/>
              <a:ext cx="699912" cy="687618"/>
            </a:xfrm>
            <a:custGeom>
              <a:avLst/>
              <a:gdLst>
                <a:gd fmla="*/ 0 w 699912" name="connsiteX0"/>
                <a:gd fmla="*/ 336729 h 687618" name="connsiteY0"/>
                <a:gd fmla="*/ 0 w 699912" name="connsiteX1"/>
                <a:gd fmla="*/ 687618 h 687618" name="connsiteY1"/>
                <a:gd fmla="*/ 280064 w 699912" name="connsiteX2"/>
                <a:gd fmla="*/ 687618 h 687618" name="connsiteY2"/>
                <a:gd fmla="*/ 280064 w 699912" name="connsiteX3"/>
                <a:gd fmla="*/ 392243 h 687618" name="connsiteY3"/>
                <a:gd fmla="*/ 420013 w 699912" name="connsiteX4"/>
                <a:gd fmla="*/ 392243 h 687618" name="connsiteY4"/>
                <a:gd fmla="*/ 420013 w 699912" name="connsiteX5"/>
                <a:gd fmla="*/ 687618 h 687618" name="connsiteY5"/>
                <a:gd fmla="*/ 699912 w 699912" name="connsiteX6"/>
                <a:gd fmla="*/ 687618 h 687618" name="connsiteY6"/>
                <a:gd fmla="*/ 699912 w 699912" name="connsiteX7"/>
                <a:gd fmla="*/ 336729 h 687618" name="connsiteY7"/>
                <a:gd fmla="*/ 349929 w 699912" name="connsiteX8"/>
                <a:gd fmla="*/ 0 h 687618" name="connsiteY8"/>
                <a:gd fmla="*/ 0 w 699912" name="connsiteX9"/>
                <a:gd fmla="*/ 336729 h 687618" name="connsiteY9"/>
                <a:gd fmla="*/ 209952 w 699912" name="connsiteX10"/>
                <a:gd fmla="*/ 534031 h 687618" name="connsiteY10"/>
                <a:gd fmla="*/ 70002 w 699912" name="connsiteX11"/>
                <a:gd fmla="*/ 534031 h 687618" name="connsiteY11"/>
                <a:gd fmla="*/ 70002 w 699912" name="connsiteX12"/>
                <a:gd fmla="*/ 392243 h 687618" name="connsiteY12"/>
                <a:gd fmla="*/ 209952 w 699912" name="connsiteX13"/>
                <a:gd fmla="*/ 392243 h 687618" name="connsiteY13"/>
                <a:gd fmla="*/ 209952 w 699912" name="connsiteX14"/>
                <a:gd fmla="*/ 533948 h 687618" name="connsiteY14"/>
                <a:gd fmla="*/ 489851 w 699912" name="connsiteX15"/>
                <a:gd fmla="*/ 392243 h 687618" name="connsiteY15"/>
                <a:gd fmla="*/ 629800 w 699912" name="connsiteX16"/>
                <a:gd fmla="*/ 392243 h 687618" name="connsiteY16"/>
                <a:gd fmla="*/ 629800 w 699912" name="connsiteX17"/>
                <a:gd fmla="*/ 533948 h 687618" name="connsiteY17"/>
                <a:gd fmla="*/ 489851 w 699912" name="connsiteX18"/>
                <a:gd fmla="*/ 533948 h 687618" name="connsiteY18"/>
                <a:gd fmla="*/ 489851 w 699912" name="connsiteX19"/>
                <a:gd fmla="*/ 392243 h 68761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7618" w="699912">
                  <a:moveTo>
                    <a:pt x="0" y="336729"/>
                  </a:moveTo>
                  <a:lnTo>
                    <a:pt x="0" y="687618"/>
                  </a:lnTo>
                  <a:lnTo>
                    <a:pt x="280064" y="687618"/>
                  </a:lnTo>
                  <a:lnTo>
                    <a:pt x="280064" y="392243"/>
                  </a:lnTo>
                  <a:lnTo>
                    <a:pt x="420013" y="392243"/>
                  </a:lnTo>
                  <a:lnTo>
                    <a:pt x="420013" y="687618"/>
                  </a:lnTo>
                  <a:lnTo>
                    <a:pt x="699912" y="687618"/>
                  </a:lnTo>
                  <a:lnTo>
                    <a:pt x="699912" y="336729"/>
                  </a:lnTo>
                  <a:lnTo>
                    <a:pt x="349929" y="0"/>
                  </a:lnTo>
                  <a:lnTo>
                    <a:pt x="0" y="336729"/>
                  </a:lnTo>
                  <a:close/>
                  <a:moveTo>
                    <a:pt x="209952" y="534031"/>
                  </a:moveTo>
                  <a:lnTo>
                    <a:pt x="70002" y="534031"/>
                  </a:lnTo>
                  <a:lnTo>
                    <a:pt x="70002" y="392243"/>
                  </a:lnTo>
                  <a:lnTo>
                    <a:pt x="209952" y="392243"/>
                  </a:lnTo>
                  <a:lnTo>
                    <a:pt x="209952" y="533948"/>
                  </a:lnTo>
                  <a:close/>
                  <a:moveTo>
                    <a:pt x="489851" y="392243"/>
                  </a:moveTo>
                  <a:lnTo>
                    <a:pt x="629800" y="392243"/>
                  </a:lnTo>
                  <a:lnTo>
                    <a:pt x="629800" y="533948"/>
                  </a:lnTo>
                  <a:lnTo>
                    <a:pt x="489851" y="533948"/>
                  </a:lnTo>
                  <a:lnTo>
                    <a:pt x="489851" y="392243"/>
                  </a:lnTo>
                  <a:close/>
                </a:path>
              </a:pathLst>
            </a:custGeom>
            <a:solidFill>
              <a:schemeClr val="accent1"/>
            </a:solidFill>
            <a:ln cap="flat" w="27384">
              <a:noFill/>
              <a:prstDash val="solid"/>
              <a:miter/>
            </a:ln>
          </p:spPr>
          <p:txBody>
            <a:bodyPr anchor="ctr" rtlCol="0"/>
            <a:lstStyle/>
            <a:p>
              <a:endParaRPr lang="en-GB"/>
            </a:p>
          </p:txBody>
        </p:sp>
        <p:sp>
          <p:nvSpPr>
            <p:cNvPr descr="Neighborhood with solid fill" id="24" name="Graphic 16">
              <a:extLst>
                <a:ext uri="{FF2B5EF4-FFF2-40B4-BE49-F238E27FC236}">
                  <a16:creationId xmlns:a16="http://schemas.microsoft.com/office/drawing/2014/main" id="{86ACCFD1-5E04-428F-88EE-7674150F2034}"/>
                </a:ext>
              </a:extLst>
            </p:cNvPr>
            <p:cNvSpPr/>
            <p:nvPr/>
          </p:nvSpPr>
          <p:spPr>
            <a:xfrm>
              <a:off x="7870341" y="2245849"/>
              <a:ext cx="726996" cy="383955"/>
            </a:xfrm>
            <a:custGeom>
              <a:avLst/>
              <a:gdLst>
                <a:gd fmla="*/ 571213 w 726996" name="connsiteX0"/>
                <a:gd fmla="*/ 199853 h 383955" name="connsiteY0"/>
                <a:gd fmla="*/ 571213 w 726996" name="connsiteX1"/>
                <a:gd fmla="*/ 52605 h 383955" name="connsiteY1"/>
                <a:gd fmla="*/ 501980 w 726996" name="connsiteX2"/>
                <a:gd fmla="*/ 52605 h 383955" name="connsiteY2"/>
                <a:gd fmla="*/ 501980 w 726996" name="connsiteX3"/>
                <a:gd fmla="*/ 133254 h 383955" name="connsiteY3"/>
                <a:gd fmla="*/ 363512 w 726996" name="connsiteX4"/>
                <a:gd fmla="*/ 0 h 383955" name="connsiteY4"/>
                <a:gd fmla="*/ 363512 w 726996" name="connsiteX5"/>
                <a:gd fmla="*/ 0 h 383955" name="connsiteY5"/>
                <a:gd fmla="*/ 0 w 726996" name="connsiteX6"/>
                <a:gd fmla="*/ 350642 h 383955" name="connsiteY6"/>
                <a:gd fmla="*/ 38966 w 726996" name="connsiteX7"/>
                <a:gd fmla="*/ 383956 h 383955" name="connsiteY7"/>
                <a:gd fmla="*/ 363512 w 726996" name="connsiteX8"/>
                <a:gd fmla="*/ 71868 h 383955" name="connsiteY8"/>
                <a:gd fmla="*/ 363512 w 726996" name="connsiteX9"/>
                <a:gd fmla="*/ 71868 h 383955" name="connsiteY9"/>
                <a:gd fmla="*/ 688058 w 726996" name="connsiteX10"/>
                <a:gd fmla="*/ 383956 h 383955" name="connsiteY10"/>
                <a:gd fmla="*/ 726996 w 726996" name="connsiteX11"/>
                <a:gd fmla="*/ 350642 h 383955" name="connsiteY11"/>
                <a:gd fmla="*/ 571213 w 726996" name="connsiteX12"/>
                <a:gd fmla="*/ 199853 h 383955" name="connsiteY12"/>
                <a:gd fmla="*/ 571213 w 726996" name="connsiteX13"/>
                <a:gd fmla="*/ 199853 h 383955"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83955" w="726996">
                  <a:moveTo>
                    <a:pt x="571213" y="199853"/>
                  </a:moveTo>
                  <a:lnTo>
                    <a:pt x="571213" y="52605"/>
                  </a:lnTo>
                  <a:lnTo>
                    <a:pt x="501980" y="52605"/>
                  </a:lnTo>
                  <a:lnTo>
                    <a:pt x="501980" y="133254"/>
                  </a:lnTo>
                  <a:lnTo>
                    <a:pt x="363512" y="0"/>
                  </a:lnTo>
                  <a:lnTo>
                    <a:pt x="363512" y="0"/>
                  </a:lnTo>
                  <a:lnTo>
                    <a:pt x="0" y="350642"/>
                  </a:lnTo>
                  <a:lnTo>
                    <a:pt x="38966" y="383956"/>
                  </a:lnTo>
                  <a:lnTo>
                    <a:pt x="363512" y="71868"/>
                  </a:lnTo>
                  <a:lnTo>
                    <a:pt x="363512" y="71868"/>
                  </a:lnTo>
                  <a:lnTo>
                    <a:pt x="688058" y="383956"/>
                  </a:lnTo>
                  <a:lnTo>
                    <a:pt x="726996" y="350642"/>
                  </a:lnTo>
                  <a:lnTo>
                    <a:pt x="571213" y="199853"/>
                  </a:lnTo>
                  <a:lnTo>
                    <a:pt x="571213" y="199853"/>
                  </a:lnTo>
                  <a:close/>
                </a:path>
              </a:pathLst>
            </a:custGeom>
            <a:solidFill>
              <a:schemeClr val="accent1">
                <a:lumMod val="75000"/>
              </a:schemeClr>
            </a:solidFill>
            <a:ln cap="flat" w="27384">
              <a:noFill/>
              <a:prstDash val="solid"/>
              <a:miter/>
            </a:ln>
          </p:spPr>
          <p:txBody>
            <a:bodyPr anchor="ctr" rtlCol="0"/>
            <a:lstStyle/>
            <a:p>
              <a:endParaRPr lang="en-GB"/>
            </a:p>
          </p:txBody>
        </p:sp>
        <p:sp>
          <p:nvSpPr>
            <p:cNvPr descr="Neighborhood with solid fill" id="25" name="Graphic 16">
              <a:extLst>
                <a:ext uri="{FF2B5EF4-FFF2-40B4-BE49-F238E27FC236}">
                  <a16:creationId xmlns:a16="http://schemas.microsoft.com/office/drawing/2014/main" id="{47857046-C7E8-41B4-9778-8CF8DC2FA65E}"/>
                </a:ext>
              </a:extLst>
            </p:cNvPr>
            <p:cNvSpPr/>
            <p:nvPr/>
          </p:nvSpPr>
          <p:spPr>
            <a:xfrm>
              <a:off x="7974205" y="2366809"/>
              <a:ext cx="519267" cy="510184"/>
            </a:xfrm>
            <a:custGeom>
              <a:avLst/>
              <a:gdLst>
                <a:gd fmla="*/ 0 w 519267" name="connsiteX0"/>
                <a:gd fmla="*/ 249851 h 510184" name="connsiteY0"/>
                <a:gd fmla="*/ 0 w 519267" name="connsiteX1"/>
                <a:gd fmla="*/ 510184 h 510184" name="connsiteY1"/>
                <a:gd fmla="*/ 207701 w 519267" name="connsiteX2"/>
                <a:gd fmla="*/ 510184 h 510184" name="connsiteY2"/>
                <a:gd fmla="*/ 207701 w 519267" name="connsiteX3"/>
                <a:gd fmla="*/ 291040 h 510184" name="connsiteY3"/>
                <a:gd fmla="*/ 311566 w 519267" name="connsiteX4"/>
                <a:gd fmla="*/ 291040 h 510184" name="connsiteY4"/>
                <a:gd fmla="*/ 311566 w 519267" name="connsiteX5"/>
                <a:gd fmla="*/ 510184 h 510184" name="connsiteY5"/>
                <a:gd fmla="*/ 519267 w 519267" name="connsiteX6"/>
                <a:gd fmla="*/ 510184 h 510184" name="connsiteY6"/>
                <a:gd fmla="*/ 519267 w 519267" name="connsiteX7"/>
                <a:gd fmla="*/ 249851 h 510184" name="connsiteY7"/>
                <a:gd fmla="*/ 259647 w 519267" name="connsiteX8"/>
                <a:gd fmla="*/ 0 h 510184" name="connsiteY8"/>
                <a:gd fmla="*/ 0 w 519267" name="connsiteX9"/>
                <a:gd fmla="*/ 249851 h 510184" name="connsiteY9"/>
                <a:gd fmla="*/ 155783 w 519267" name="connsiteX10"/>
                <a:gd fmla="*/ 396222 h 510184" name="connsiteY10"/>
                <a:gd fmla="*/ 51918 w 519267" name="connsiteX11"/>
                <a:gd fmla="*/ 396222 h 510184" name="connsiteY11"/>
                <a:gd fmla="*/ 51918 w 519267" name="connsiteX12"/>
                <a:gd fmla="*/ 291040 h 510184" name="connsiteY12"/>
                <a:gd fmla="*/ 155783 w 519267" name="connsiteX13"/>
                <a:gd fmla="*/ 291040 h 510184" name="connsiteY13"/>
                <a:gd fmla="*/ 155783 w 519267" name="connsiteX14"/>
                <a:gd fmla="*/ 396222 h 510184" name="connsiteY14"/>
                <a:gd fmla="*/ 363484 w 519267" name="connsiteX15"/>
                <a:gd fmla="*/ 291040 h 510184" name="connsiteY15"/>
                <a:gd fmla="*/ 467349 w 519267" name="connsiteX16"/>
                <a:gd fmla="*/ 291040 h 510184" name="connsiteY16"/>
                <a:gd fmla="*/ 467349 w 519267" name="connsiteX17"/>
                <a:gd fmla="*/ 396222 h 510184" name="connsiteY17"/>
                <a:gd fmla="*/ 363484 w 519267" name="connsiteX18"/>
                <a:gd fmla="*/ 396222 h 510184" name="connsiteY18"/>
                <a:gd fmla="*/ 363484 w 519267" name="connsiteX19"/>
                <a:gd fmla="*/ 291040 h 510184"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510184" w="519267">
                  <a:moveTo>
                    <a:pt x="0" y="249851"/>
                  </a:moveTo>
                  <a:lnTo>
                    <a:pt x="0" y="510184"/>
                  </a:lnTo>
                  <a:lnTo>
                    <a:pt x="207701" y="510184"/>
                  </a:lnTo>
                  <a:lnTo>
                    <a:pt x="207701" y="291040"/>
                  </a:lnTo>
                  <a:lnTo>
                    <a:pt x="311566" y="291040"/>
                  </a:lnTo>
                  <a:lnTo>
                    <a:pt x="311566" y="510184"/>
                  </a:lnTo>
                  <a:lnTo>
                    <a:pt x="519267" y="510184"/>
                  </a:lnTo>
                  <a:lnTo>
                    <a:pt x="519267" y="249851"/>
                  </a:lnTo>
                  <a:lnTo>
                    <a:pt x="259647" y="0"/>
                  </a:lnTo>
                  <a:lnTo>
                    <a:pt x="0" y="249851"/>
                  </a:lnTo>
                  <a:close/>
                  <a:moveTo>
                    <a:pt x="155783" y="396222"/>
                  </a:moveTo>
                  <a:lnTo>
                    <a:pt x="51918" y="396222"/>
                  </a:lnTo>
                  <a:lnTo>
                    <a:pt x="51918" y="291040"/>
                  </a:lnTo>
                  <a:lnTo>
                    <a:pt x="155783" y="291040"/>
                  </a:lnTo>
                  <a:lnTo>
                    <a:pt x="155783" y="396222"/>
                  </a:lnTo>
                  <a:close/>
                  <a:moveTo>
                    <a:pt x="363484" y="291040"/>
                  </a:moveTo>
                  <a:lnTo>
                    <a:pt x="467349" y="291040"/>
                  </a:lnTo>
                  <a:lnTo>
                    <a:pt x="467349" y="396222"/>
                  </a:lnTo>
                  <a:lnTo>
                    <a:pt x="363484" y="396222"/>
                  </a:lnTo>
                  <a:lnTo>
                    <a:pt x="363484" y="291040"/>
                  </a:lnTo>
                  <a:close/>
                </a:path>
              </a:pathLst>
            </a:custGeom>
            <a:solidFill>
              <a:schemeClr val="accent1"/>
            </a:solidFill>
            <a:ln cap="flat" w="27384">
              <a:noFill/>
              <a:prstDash val="solid"/>
              <a:miter/>
            </a:ln>
          </p:spPr>
          <p:txBody>
            <a:bodyPr anchor="ctr" rtlCol="0"/>
            <a:lstStyle/>
            <a:p>
              <a:endParaRPr lang="en-GB"/>
            </a:p>
          </p:txBody>
        </p:sp>
      </p:grpSp>
      <p:pic>
        <p:nvPicPr>
          <p:cNvPr descr="Icon  Description automatically generated" id="3" name="Picture 2">
            <a:extLst>
              <a:ext uri="{FF2B5EF4-FFF2-40B4-BE49-F238E27FC236}">
                <a16:creationId xmlns:a16="http://schemas.microsoft.com/office/drawing/2014/main" id="{B4D8DC45-7A18-4283-91A0-B719EFA3E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2641" y="1356862"/>
            <a:ext cx="3297517" cy="4357433"/>
          </a:xfrm>
          <a:prstGeom prst="rect">
            <a:avLst/>
          </a:prstGeom>
        </p:spPr>
      </p:pic>
      <p:sp>
        <p:nvSpPr>
          <p:cNvPr id="4" name="TextBox 3">
            <a:extLst>
              <a:ext uri="{FF2B5EF4-FFF2-40B4-BE49-F238E27FC236}">
                <a16:creationId xmlns:a16="http://schemas.microsoft.com/office/drawing/2014/main" id="{785CFB5B-131E-4B04-BAE0-935BA52CC27E}"/>
              </a:ext>
            </a:extLst>
          </p:cNvPr>
          <p:cNvSpPr txBox="1"/>
          <p:nvPr/>
        </p:nvSpPr>
        <p:spPr>
          <a:xfrm>
            <a:off x="3505200" y="5143938"/>
            <a:ext cx="1447800" cy="523220"/>
          </a:xfrm>
          <a:prstGeom prst="rect">
            <a:avLst/>
          </a:prstGeom>
          <a:noFill/>
        </p:spPr>
        <p:txBody>
          <a:bodyPr rtlCol="0" wrap="square">
            <a:spAutoFit/>
          </a:bodyPr>
          <a:lstStyle/>
          <a:p txid="abb800ad81babdf596fd9d0f50e35dc4">
            <a:pPr algn="l">
              <a:buClr>
                <a:srgbClr val="008CCF"/>
              </a:buClr>
            </a:pPr>
            <a:r>
              <a:rPr dirty="0" lang="en-GB" sz="2800"/>
              <a:t>DHIS2</a:t>
            </a:r>
          </a:p>
        </p:txBody>
      </p:sp>
      <p:sp>
        <p:nvSpPr>
          <p:cNvPr id="28" name="TextBox 27">
            <a:extLst>
              <a:ext uri="{FF2B5EF4-FFF2-40B4-BE49-F238E27FC236}">
                <a16:creationId xmlns:a16="http://schemas.microsoft.com/office/drawing/2014/main" id="{ABDC0408-3DBD-4223-8579-EC57A1A2FF3D}"/>
              </a:ext>
            </a:extLst>
          </p:cNvPr>
          <p:cNvSpPr txBox="1"/>
          <p:nvPr/>
        </p:nvSpPr>
        <p:spPr>
          <a:xfrm>
            <a:off x="6121398" y="5136233"/>
            <a:ext cx="3632201" cy="523220"/>
          </a:xfrm>
          <a:prstGeom prst="rect">
            <a:avLst/>
          </a:prstGeom>
          <a:noFill/>
        </p:spPr>
        <p:txBody>
          <a:bodyPr rtlCol="0" wrap="square">
            <a:spAutoFit/>
          </a:bodyPr>
          <a:lstStyle/>
          <a:p txid="8cfc711e23df2fbc8707e120f2ea9df1">
            <a:pPr algn="l">
              <a:buClr>
                <a:srgbClr val="008CCF"/>
              </a:buClr>
            </a:pPr>
            <a:r>
              <a:rPr dirty="0" lang="en-GB" sz="2800"/>
              <a:t>Un Bien public numérique</a:t>
            </a:r>
          </a:p>
        </p:txBody>
      </p:sp>
      <p:pic>
        <p:nvPicPr>
          <p:cNvPr descr="Arrow Right with solid fill" id="6" name="Graphic 5">
            <a:extLst>
              <a:ext uri="{FF2B5EF4-FFF2-40B4-BE49-F238E27FC236}">
                <a16:creationId xmlns:a16="http://schemas.microsoft.com/office/drawing/2014/main" id="{AA7A265A-2983-4097-9467-B153F54096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6041" y="4948349"/>
            <a:ext cx="914400" cy="914400"/>
          </a:xfrm>
          <a:prstGeom prst="rect">
            <a:avLst/>
          </a:prstGeom>
        </p:spPr>
      </p:pic>
    </p:spTree>
    <p:custDataLst>
      <p:tags r:id="rId1"/>
    </p:custDataLst>
    <p:extLst>
      <p:ext uri="{BB962C8B-B14F-4D97-AF65-F5344CB8AC3E}">
        <p14:creationId xmlns:p14="http://schemas.microsoft.com/office/powerpoint/2010/main" val="2076534617"/>
      </p:ext>
    </p:extLst>
  </p:cSld>
  <p:clrMapOvr>
    <a:masterClrMapping/>
  </p:clrMapOvr>
  <mc:AlternateContent xmlns:mc="http://schemas.openxmlformats.org/markup-compatibility/2006">
    <mc:Choice xmlns:p159="http://schemas.microsoft.com/office/powerpoint/2015/09/main" Requires="p159">
      <p:transition advTm="7948" spd="slow">
        <p159:morph option="byObject"/>
      </p:transition>
    </mc:Choice>
    <mc:Fallback>
      <p:transition advTm="794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par>
                                <p:cTn accel="50000" decel="50000" fill="hold" grpId="1" id="14" nodeType="withEffect" presetClass="path" presetID="42" presetSubtype="0">
                                  <p:stCondLst>
                                    <p:cond delay="0"/>
                                  </p:stCondLst>
                                  <p:childTnLst>
                                    <p:animMotion origin="layout" path="M -0.11875 -4.44444E-6 L 5E-6 -4.44444E-6 " pathEditMode="relative" ptsTypes="AA" rAng="0">
                                      <p:cBhvr>
                                        <p:cTn dur="500" fill="hold" id="15"/>
                                        <p:tgtEl>
                                          <p:spTgt spid="4"/>
                                        </p:tgtEl>
                                        <p:attrNameLst>
                                          <p:attrName>ppt_x</p:attrName>
                                          <p:attrName>ppt_y</p:attrName>
                                        </p:attrNameLst>
                                      </p:cBhvr>
                                      <p:rCtr x="5937" y="0"/>
                                    </p:animMotion>
                                  </p:childTnLst>
                                </p:cTn>
                              </p:par>
                            </p:childTnLst>
                          </p:cTn>
                        </p:par>
                        <p:par>
                          <p:cTn fill="hold" id="16">
                            <p:stCondLst>
                              <p:cond delay="1000"/>
                            </p:stCondLst>
                            <p:childTnLst>
                              <p:par>
                                <p:cTn fill="hold" id="17" nodeType="after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par>
                                <p:cTn accel="50000" decel="50000" fill="hold" id="20" nodeType="withEffect" presetClass="path" presetID="42" presetSubtype="0">
                                  <p:stCondLst>
                                    <p:cond delay="0"/>
                                  </p:stCondLst>
                                  <p:childTnLst>
                                    <p:animMotion origin="layout" path="M -0.10117 -4.44444E-6 L 0 -4.44444E-6 " pathEditMode="relative" ptsTypes="AA" rAng="0">
                                      <p:cBhvr>
                                        <p:cTn dur="500" fill="hold" id="21"/>
                                        <p:tgtEl>
                                          <p:spTgt spid="6"/>
                                        </p:tgtEl>
                                        <p:attrNameLst>
                                          <p:attrName>ppt_x</p:attrName>
                                          <p:attrName>ppt_y</p:attrName>
                                        </p:attrNameLst>
                                      </p:cBhvr>
                                      <p:rCtr x="5156" y="301"/>
                                    </p:animMotion>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28"/>
                                        </p:tgtEl>
                                        <p:attrNameLst>
                                          <p:attrName>style.visibility</p:attrName>
                                        </p:attrNameLst>
                                      </p:cBhvr>
                                      <p:to>
                                        <p:strVal val="visible"/>
                                      </p:to>
                                    </p:set>
                                    <p:animEffect filter="fade" transition="in">
                                      <p:cBhvr>
                                        <p:cTn dur="500" id="25"/>
                                        <p:tgtEl>
                                          <p:spTgt spid="28"/>
                                        </p:tgtEl>
                                      </p:cBhvr>
                                    </p:animEffect>
                                  </p:childTnLst>
                                </p:cTn>
                              </p:par>
                              <p:par>
                                <p:cTn accel="50000" decel="50000" fill="hold" grpId="1" id="26" nodeType="withEffect" presetClass="path" presetID="42" presetSubtype="0">
                                  <p:stCondLst>
                                    <p:cond delay="0"/>
                                  </p:stCondLst>
                                  <p:childTnLst>
                                    <p:animMotion origin="layout" path="M -0.10469 -0.00185 L -1.66667E-6 2.96296E-6 " pathEditMode="relative" ptsTypes="AA" rAng="0">
                                      <p:cBhvr>
                                        <p:cTn dur="500" fill="hold" id="27"/>
                                        <p:tgtEl>
                                          <p:spTgt spid="28"/>
                                        </p:tgtEl>
                                        <p:attrNameLst>
                                          <p:attrName>ppt_x</p:attrName>
                                          <p:attrName>ppt_y</p:attrName>
                                        </p:attrNameLst>
                                      </p:cBhvr>
                                      <p:rCtr x="5234" y="93"/>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1" spid="4"/>
      <p:bldP grpId="0" spid="28"/>
      <p:bldP grpId="1" spid="28"/>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2e2173da3bb41d5d5c1f48b9f73b7c01">
            <a:r>
              <a:rPr dirty="0" lang="en-GB"/>
              <a:t>Fonctionnalités d'origine de DHIS2</a:t>
            </a:r>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Database outline" id="15" name="Graphic 11">
            <a:extLst>
              <a:ext uri="{FF2B5EF4-FFF2-40B4-BE49-F238E27FC236}">
                <a16:creationId xmlns:a16="http://schemas.microsoft.com/office/drawing/2014/main" id="{E6DFC245-4F58-43E0-BBF5-37E673CE6103}"/>
              </a:ext>
            </a:extLst>
          </p:cNvPr>
          <p:cNvGrpSpPr/>
          <p:nvPr/>
        </p:nvGrpSpPr>
        <p:grpSpPr>
          <a:xfrm>
            <a:off x="4167780" y="3035893"/>
            <a:ext cx="854390" cy="1149007"/>
            <a:chOff x="4187022" y="3310752"/>
            <a:chExt cx="854390" cy="1149007"/>
          </a:xfrm>
          <a:solidFill>
            <a:schemeClr val="accent1"/>
          </a:solidFill>
        </p:grpSpPr>
        <p:sp>
          <p:nvSpPr>
            <p:cNvPr descr="Database outline" id="16" name="Graphic 11">
              <a:extLst>
                <a:ext uri="{FF2B5EF4-FFF2-40B4-BE49-F238E27FC236}">
                  <a16:creationId xmlns:a16="http://schemas.microsoft.com/office/drawing/2014/main" id="{4A034C58-2E60-4011-ADC8-B5291F1007C4}"/>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17" name="Graphic 11">
              <a:extLst>
                <a:ext uri="{FF2B5EF4-FFF2-40B4-BE49-F238E27FC236}">
                  <a16:creationId xmlns:a16="http://schemas.microsoft.com/office/drawing/2014/main" id="{729BE9CA-BC80-46C4-B5B7-52A8D72BAF67}"/>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8" name="Graphic 11">
              <a:extLst>
                <a:ext uri="{FF2B5EF4-FFF2-40B4-BE49-F238E27FC236}">
                  <a16:creationId xmlns:a16="http://schemas.microsoft.com/office/drawing/2014/main" id="{6B01A09E-805C-4009-9BD5-B01AA566B9E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9" name="Graphic 11">
              <a:extLst>
                <a:ext uri="{FF2B5EF4-FFF2-40B4-BE49-F238E27FC236}">
                  <a16:creationId xmlns:a16="http://schemas.microsoft.com/office/drawing/2014/main" id="{0CD765E6-1F8F-47BC-B919-E5597A35D3B6}"/>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0" name="Graphic 11">
            <a:extLst>
              <a:ext uri="{FF2B5EF4-FFF2-40B4-BE49-F238E27FC236}">
                <a16:creationId xmlns:a16="http://schemas.microsoft.com/office/drawing/2014/main" id="{BEA44969-A73D-4891-A58F-496CC27CEAA2}"/>
              </a:ext>
            </a:extLst>
          </p:cNvPr>
          <p:cNvGrpSpPr/>
          <p:nvPr/>
        </p:nvGrpSpPr>
        <p:grpSpPr>
          <a:xfrm>
            <a:off x="5695980" y="3035894"/>
            <a:ext cx="854390" cy="1149007"/>
            <a:chOff x="4187022" y="3310752"/>
            <a:chExt cx="854390" cy="1149007"/>
          </a:xfrm>
          <a:solidFill>
            <a:schemeClr val="accent1"/>
          </a:solidFill>
        </p:grpSpPr>
        <p:sp>
          <p:nvSpPr>
            <p:cNvPr descr="Database outline" id="21" name="Graphic 11">
              <a:extLst>
                <a:ext uri="{FF2B5EF4-FFF2-40B4-BE49-F238E27FC236}">
                  <a16:creationId xmlns:a16="http://schemas.microsoft.com/office/drawing/2014/main" id="{FCE19EA9-DDED-493A-9C9F-072844698F7A}"/>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2" name="Graphic 11">
              <a:extLst>
                <a:ext uri="{FF2B5EF4-FFF2-40B4-BE49-F238E27FC236}">
                  <a16:creationId xmlns:a16="http://schemas.microsoft.com/office/drawing/2014/main" id="{2052E67D-CBCB-4C42-8665-3949DC348612}"/>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3" name="Graphic 11">
              <a:extLst>
                <a:ext uri="{FF2B5EF4-FFF2-40B4-BE49-F238E27FC236}">
                  <a16:creationId xmlns:a16="http://schemas.microsoft.com/office/drawing/2014/main" id="{8CD32EB5-34DE-4902-AEA5-B6DEDD3DA87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4" name="Graphic 11">
              <a:extLst>
                <a:ext uri="{FF2B5EF4-FFF2-40B4-BE49-F238E27FC236}">
                  <a16:creationId xmlns:a16="http://schemas.microsoft.com/office/drawing/2014/main" id="{D1818DA1-800E-4D4F-B2D5-CD2A5EF5D464}"/>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5" name="Graphic 11">
            <a:extLst>
              <a:ext uri="{FF2B5EF4-FFF2-40B4-BE49-F238E27FC236}">
                <a16:creationId xmlns:a16="http://schemas.microsoft.com/office/drawing/2014/main" id="{29C90B14-58F7-4A15-87DF-1D994B7A06B5}"/>
              </a:ext>
            </a:extLst>
          </p:cNvPr>
          <p:cNvGrpSpPr/>
          <p:nvPr/>
        </p:nvGrpSpPr>
        <p:grpSpPr>
          <a:xfrm>
            <a:off x="7224180" y="3035893"/>
            <a:ext cx="854390" cy="1149007"/>
            <a:chOff x="4187022" y="3310752"/>
            <a:chExt cx="854390" cy="1149007"/>
          </a:xfrm>
          <a:solidFill>
            <a:schemeClr val="accent1"/>
          </a:solidFill>
        </p:grpSpPr>
        <p:sp>
          <p:nvSpPr>
            <p:cNvPr descr="Database outline" id="26" name="Graphic 11">
              <a:extLst>
                <a:ext uri="{FF2B5EF4-FFF2-40B4-BE49-F238E27FC236}">
                  <a16:creationId xmlns:a16="http://schemas.microsoft.com/office/drawing/2014/main" id="{1E8E373D-E38E-44FF-BF64-CC2C464DF20F}"/>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7" name="Graphic 11">
              <a:extLst>
                <a:ext uri="{FF2B5EF4-FFF2-40B4-BE49-F238E27FC236}">
                  <a16:creationId xmlns:a16="http://schemas.microsoft.com/office/drawing/2014/main" id="{335DBD44-92EC-4B9D-B03A-1DE38DB8CFE9}"/>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8" name="Graphic 11">
              <a:extLst>
                <a:ext uri="{FF2B5EF4-FFF2-40B4-BE49-F238E27FC236}">
                  <a16:creationId xmlns:a16="http://schemas.microsoft.com/office/drawing/2014/main" id="{45F40FD0-2A7C-492F-8D16-B0A7284868CD}"/>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9" name="Graphic 11">
              <a:extLst>
                <a:ext uri="{FF2B5EF4-FFF2-40B4-BE49-F238E27FC236}">
                  <a16:creationId xmlns:a16="http://schemas.microsoft.com/office/drawing/2014/main" id="{77A7349F-C1E5-44E2-A104-69CAD77EECDE}"/>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cxnSp>
        <p:nvCxnSpPr>
          <p:cNvPr id="31" name="Straight Arrow Connector 30">
            <a:extLst>
              <a:ext uri="{FF2B5EF4-FFF2-40B4-BE49-F238E27FC236}">
                <a16:creationId xmlns:a16="http://schemas.microsoft.com/office/drawing/2014/main" id="{3B92C9FE-D5A4-43CD-9C49-B8F86823637C}"/>
              </a:ext>
            </a:extLst>
          </p:cNvPr>
          <p:cNvCxnSpPr/>
          <p:nvPr/>
        </p:nvCxnSpPr>
        <p:spPr>
          <a:xfrm>
            <a:off x="6635578" y="452257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C453B5-CC4C-4521-8170-75E3321EAD30}"/>
              </a:ext>
            </a:extLst>
          </p:cNvPr>
          <p:cNvCxnSpPr/>
          <p:nvPr/>
        </p:nvCxnSpPr>
        <p:spPr>
          <a:xfrm>
            <a:off x="5133717" y="452257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DF2A0F-CC06-42DB-B6ED-4F0A19EEA9CE}"/>
              </a:ext>
            </a:extLst>
          </p:cNvPr>
          <p:cNvCxnSpPr>
            <a:cxnSpLocks/>
          </p:cNvCxnSpPr>
          <p:nvPr/>
        </p:nvCxnSpPr>
        <p:spPr>
          <a:xfrm flipV="1">
            <a:off x="6093226" y="3319850"/>
            <a:ext cx="0" cy="33775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FA52DFB-69E8-469F-84A4-4387005AA6E4}"/>
              </a:ext>
            </a:extLst>
          </p:cNvPr>
          <p:cNvSpPr/>
          <p:nvPr/>
        </p:nvSpPr>
        <p:spPr>
          <a:xfrm>
            <a:off x="3794526" y="2996360"/>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grpSp>
        <p:nvGrpSpPr>
          <p:cNvPr id="34" name="Group 33">
            <a:extLst>
              <a:ext uri="{FF2B5EF4-FFF2-40B4-BE49-F238E27FC236}">
                <a16:creationId xmlns:a16="http://schemas.microsoft.com/office/drawing/2014/main" id="{0C0C5551-AA99-4389-8E10-557CC5095CF3}"/>
              </a:ext>
            </a:extLst>
          </p:cNvPr>
          <p:cNvGrpSpPr/>
          <p:nvPr/>
        </p:nvGrpSpPr>
        <p:grpSpPr>
          <a:xfrm>
            <a:off x="7224180" y="1878783"/>
            <a:ext cx="1042119" cy="1042119"/>
            <a:chOff x="8759051" y="3911456"/>
            <a:chExt cx="1042119" cy="1042119"/>
          </a:xfrm>
        </p:grpSpPr>
        <p:pic>
          <p:nvPicPr>
            <p:cNvPr descr="Wireless with solid fill" id="11" name="Graphic 10">
              <a:extLst>
                <a:ext uri="{FF2B5EF4-FFF2-40B4-BE49-F238E27FC236}">
                  <a16:creationId xmlns:a16="http://schemas.microsoft.com/office/drawing/2014/main" id="{7A62550B-9B40-4B0B-8EC9-A3552D012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8759051" y="3911456"/>
              <a:ext cx="1042119" cy="1042119"/>
            </a:xfrm>
            <a:prstGeom prst="rect">
              <a:avLst/>
            </a:prstGeom>
          </p:spPr>
        </p:pic>
        <p:cxnSp>
          <p:nvCxnSpPr>
            <p:cNvPr id="13" name="Straight Connector 12">
              <a:extLst>
                <a:ext uri="{FF2B5EF4-FFF2-40B4-BE49-F238E27FC236}">
                  <a16:creationId xmlns:a16="http://schemas.microsoft.com/office/drawing/2014/main" id="{7F9C0555-2AA5-4DFE-A933-EE5BE7BEC4F7}"/>
                </a:ext>
              </a:extLst>
            </p:cNvPr>
            <p:cNvCxnSpPr>
              <a:cxnSpLocks/>
              <a:stCxn id="11" idx="3"/>
              <a:endCxn id="11" idx="1"/>
            </p:cNvCxnSpPr>
            <p:nvPr/>
          </p:nvCxnSpPr>
          <p:spPr>
            <a:xfrm flipH="1" flipV="1">
              <a:off x="8905895" y="4069934"/>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23257497"/>
      </p:ext>
    </p:extLst>
  </p:cSld>
  <p:clrMapOvr>
    <a:masterClrMapping/>
  </p:clrMapOvr>
  <mc:AlternateContent xmlns:mc="http://schemas.openxmlformats.org/markup-compatibility/2006">
    <mc:Choice xmlns:p14="http://schemas.microsoft.com/office/powerpoint/2010/main" Requires="p14">
      <p:transition advTm="7512" p14:dur="700" spd="med">
        <p:fade/>
      </p:transition>
    </mc:Choice>
    <mc:Fallback>
      <p:transition advTm="7512"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2" presetSubtype="4">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ppt_x"/>
                                          </p:val>
                                        </p:tav>
                                        <p:tav tm="100000">
                                          <p:val>
                                            <p:strVal val="#ppt_x"/>
                                          </p:val>
                                        </p:tav>
                                      </p:tavLst>
                                    </p:anim>
                                    <p:anim calcmode="lin" valueType="num">
                                      <p:cBhvr additive="base">
                                        <p:cTn dur="500" fill="hold" id="8"/>
                                        <p:tgtEl>
                                          <p:spTgt spid="10"/>
                                        </p:tgtEl>
                                        <p:attrNameLst>
                                          <p:attrName>ppt_y</p:attrName>
                                        </p:attrNameLst>
                                      </p:cBhvr>
                                      <p:tavLst>
                                        <p:tav tm="0">
                                          <p:val>
                                            <p:strVal val="1+#ppt_h/2"/>
                                          </p:val>
                                        </p:tav>
                                        <p:tav tm="100000">
                                          <p:val>
                                            <p:strVal val="#ppt_y"/>
                                          </p:val>
                                        </p:tav>
                                      </p:tavLst>
                                    </p:anim>
                                  </p:childTnLst>
                                </p:cTn>
                              </p:par>
                            </p:childTnLst>
                          </p:cTn>
                        </p:par>
                        <p:par>
                          <p:cTn fill="hold" id="9">
                            <p:stCondLst>
                              <p:cond delay="500"/>
                            </p:stCondLst>
                            <p:childTnLst>
                              <p:par>
                                <p:cTn fill="hold" id="10" nodeType="afterEffect" presetClass="entr" presetID="10" presetSubtype="0">
                                  <p:stCondLst>
                                    <p:cond delay="0"/>
                                  </p:stCondLst>
                                  <p:childTnLst>
                                    <p:set>
                                      <p:cBhvr>
                                        <p:cTn dur="1" fill="hold" id="11">
                                          <p:stCondLst>
                                            <p:cond delay="0"/>
                                          </p:stCondLst>
                                        </p:cTn>
                                        <p:tgtEl>
                                          <p:spTgt spid="15"/>
                                        </p:tgtEl>
                                        <p:attrNameLst>
                                          <p:attrName>style.visibility</p:attrName>
                                        </p:attrNameLst>
                                      </p:cBhvr>
                                      <p:to>
                                        <p:strVal val="visible"/>
                                      </p:to>
                                    </p:set>
                                    <p:animEffect filter="fade" transition="in">
                                      <p:cBhvr>
                                        <p:cTn dur="500" id="12"/>
                                        <p:tgtEl>
                                          <p:spTgt spid="15"/>
                                        </p:tgtEl>
                                      </p:cBhvr>
                                    </p:animEffect>
                                  </p:childTnLst>
                                </p:cTn>
                              </p:par>
                              <p:par>
                                <p:cTn fill="hold" id="13" nodeType="withEffect" presetClass="entr" presetID="10" presetSubtype="0">
                                  <p:stCondLst>
                                    <p:cond delay="0"/>
                                  </p:stCondLst>
                                  <p:childTnLst>
                                    <p:set>
                                      <p:cBhvr>
                                        <p:cTn dur="1" fill="hold" id="14">
                                          <p:stCondLst>
                                            <p:cond delay="0"/>
                                          </p:stCondLst>
                                        </p:cTn>
                                        <p:tgtEl>
                                          <p:spTgt spid="20"/>
                                        </p:tgtEl>
                                        <p:attrNameLst>
                                          <p:attrName>style.visibility</p:attrName>
                                        </p:attrNameLst>
                                      </p:cBhvr>
                                      <p:to>
                                        <p:strVal val="visible"/>
                                      </p:to>
                                    </p:set>
                                    <p:animEffect filter="fade" transition="in">
                                      <p:cBhvr>
                                        <p:cTn dur="500" id="15"/>
                                        <p:tgtEl>
                                          <p:spTgt spid="20"/>
                                        </p:tgtEl>
                                      </p:cBhvr>
                                    </p:animEffect>
                                  </p:childTnLst>
                                </p:cTn>
                              </p:par>
                              <p:par>
                                <p:cTn fill="hold" id="16" nodeType="withEffect" presetClass="entr" presetID="10" presetSubtype="0">
                                  <p:stCondLst>
                                    <p:cond delay="0"/>
                                  </p:stCondLst>
                                  <p:childTnLst>
                                    <p:set>
                                      <p:cBhvr>
                                        <p:cTn dur="1" fill="hold" id="17">
                                          <p:stCondLst>
                                            <p:cond delay="0"/>
                                          </p:stCondLst>
                                        </p:cTn>
                                        <p:tgtEl>
                                          <p:spTgt spid="25"/>
                                        </p:tgtEl>
                                        <p:attrNameLst>
                                          <p:attrName>style.visibility</p:attrName>
                                        </p:attrNameLst>
                                      </p:cBhvr>
                                      <p:to>
                                        <p:strVal val="visible"/>
                                      </p:to>
                                    </p:set>
                                    <p:animEffect filter="fade" transition="in">
                                      <p:cBhvr>
                                        <p:cTn dur="500" id="18"/>
                                        <p:tgtEl>
                                          <p:spTgt spid="25"/>
                                        </p:tgtEl>
                                      </p:cBhvr>
                                    </p:animEffect>
                                  </p:childTnLst>
                                </p:cTn>
                              </p:par>
                            </p:childTnLst>
                          </p:cTn>
                        </p:par>
                        <p:par>
                          <p:cTn fill="hold" id="19">
                            <p:stCondLst>
                              <p:cond delay="1000"/>
                            </p:stCondLst>
                            <p:childTnLst>
                              <p:par>
                                <p:cTn accel="50000" decel="50000" fill="hold" grpId="1" id="20" nodeType="afterEffect" presetClass="path" presetID="42" presetSubtype="0">
                                  <p:stCondLst>
                                    <p:cond delay="500"/>
                                  </p:stCondLst>
                                  <p:childTnLst>
                                    <p:animMotion origin="layout" path="M 4.16667E-7 -3.33333E-6 L -0.00026 -0.16759 " pathEditMode="relative" ptsTypes="AA" rAng="0">
                                      <p:cBhvr>
                                        <p:cTn dur="1000" fill="hold" id="21"/>
                                        <p:tgtEl>
                                          <p:spTgt spid="10"/>
                                        </p:tgtEl>
                                        <p:attrNameLst>
                                          <p:attrName>ppt_x</p:attrName>
                                          <p:attrName>ppt_y</p:attrName>
                                        </p:attrNameLst>
                                      </p:cBhvr>
                                      <p:rCtr x="-13" y="-8380"/>
                                    </p:animMotion>
                                  </p:childTnLst>
                                </p:cTn>
                              </p:par>
                              <p:par>
                                <p:cTn accel="50000" decel="50000" fill="hold" id="22" nodeType="withEffect" presetClass="path" presetID="42" presetSubtype="0">
                                  <p:stCondLst>
                                    <p:cond delay="500"/>
                                  </p:stCondLst>
                                  <p:childTnLst>
                                    <p:animMotion origin="layout" path="M 0.00052 1.11111E-6 L 0.00052 0.10602 " pathEditMode="relative" ptsTypes="AA" rAng="0">
                                      <p:cBhvr>
                                        <p:cTn dur="1000" fill="hold" id="23"/>
                                        <p:tgtEl>
                                          <p:spTgt spid="15"/>
                                        </p:tgtEl>
                                        <p:attrNameLst>
                                          <p:attrName>ppt_x</p:attrName>
                                          <p:attrName>ppt_y</p:attrName>
                                        </p:attrNameLst>
                                      </p:cBhvr>
                                      <p:rCtr x="0" y="5301"/>
                                    </p:animMotion>
                                  </p:childTnLst>
                                </p:cTn>
                              </p:par>
                              <p:par>
                                <p:cTn accel="50000" decel="50000" fill="hold" id="24" nodeType="withEffect" presetClass="path" presetID="42" presetSubtype="0">
                                  <p:stCondLst>
                                    <p:cond delay="500"/>
                                  </p:stCondLst>
                                  <p:childTnLst>
                                    <p:animMotion origin="layout" path="M -0.00221 0.00694 L -0.00221 0.10602 " pathEditMode="relative" ptsTypes="AA" rAng="0">
                                      <p:cBhvr>
                                        <p:cTn dur="1000" fill="hold" id="25"/>
                                        <p:tgtEl>
                                          <p:spTgt spid="20"/>
                                        </p:tgtEl>
                                        <p:attrNameLst>
                                          <p:attrName>ppt_x</p:attrName>
                                          <p:attrName>ppt_y</p:attrName>
                                        </p:attrNameLst>
                                      </p:cBhvr>
                                      <p:rCtr x="0" y="4954"/>
                                    </p:animMotion>
                                  </p:childTnLst>
                                </p:cTn>
                              </p:par>
                              <p:par>
                                <p:cTn accel="50000" decel="50000" fill="hold" id="26" nodeType="withEffect" presetClass="path" presetID="42" presetSubtype="0">
                                  <p:stCondLst>
                                    <p:cond delay="500"/>
                                  </p:stCondLst>
                                  <p:childTnLst>
                                    <p:animMotion origin="layout" path="M -0.00052 -0.00046 L -0.00026 0.10602 " pathEditMode="relative" ptsTypes="AA" rAng="0">
                                      <p:cBhvr>
                                        <p:cTn dur="1000" fill="hold" id="27"/>
                                        <p:tgtEl>
                                          <p:spTgt spid="25"/>
                                        </p:tgtEl>
                                        <p:attrNameLst>
                                          <p:attrName>ppt_x</p:attrName>
                                          <p:attrName>ppt_y</p:attrName>
                                        </p:attrNameLst>
                                      </p:cBhvr>
                                      <p:rCtr x="13" y="5324"/>
                                    </p:animMotion>
                                  </p:childTnLst>
                                </p:cTn>
                              </p:par>
                            </p:childTnLst>
                          </p:cTn>
                        </p:par>
                        <p:par>
                          <p:cTn fill="hold" id="28">
                            <p:stCondLst>
                              <p:cond delay="2500"/>
                            </p:stCondLst>
                            <p:childTnLst>
                              <p:par>
                                <p:cTn fill="hold" id="29" nodeType="afterEffect" presetClass="entr" presetID="10" presetSubtype="0">
                                  <p:stCondLst>
                                    <p:cond delay="0"/>
                                  </p:stCondLst>
                                  <p:childTnLst>
                                    <p:set>
                                      <p:cBhvr>
                                        <p:cTn dur="1" fill="hold" id="30">
                                          <p:stCondLst>
                                            <p:cond delay="0"/>
                                          </p:stCondLst>
                                        </p:cTn>
                                        <p:tgtEl>
                                          <p:spTgt spid="34"/>
                                        </p:tgtEl>
                                        <p:attrNameLst>
                                          <p:attrName>style.visibility</p:attrName>
                                        </p:attrNameLst>
                                      </p:cBhvr>
                                      <p:to>
                                        <p:strVal val="visible"/>
                                      </p:to>
                                    </p:set>
                                    <p:animEffect filter="fade" transition="in">
                                      <p:cBhvr>
                                        <p:cTn dur="500" id="31"/>
                                        <p:tgtEl>
                                          <p:spTgt spid="34"/>
                                        </p:tgtEl>
                                      </p:cBhvr>
                                    </p:animEffect>
                                  </p:childTnLst>
                                </p:cTn>
                              </p:par>
                            </p:childTnLst>
                          </p:cTn>
                        </p:par>
                        <p:par>
                          <p:cTn fill="hold" id="32">
                            <p:stCondLst>
                              <p:cond delay="3000"/>
                            </p:stCondLst>
                            <p:childTnLst>
                              <p:par>
                                <p:cTn fill="hold" id="33" nodeType="afterEffect" presetClass="entr" presetID="22" presetSubtype="4" repeatCount="indefinite">
                                  <p:stCondLst>
                                    <p:cond delay="0"/>
                                  </p:stCondLst>
                                  <p:childTnLst>
                                    <p:set>
                                      <p:cBhvr>
                                        <p:cTn dur="1" fill="hold" id="34">
                                          <p:stCondLst>
                                            <p:cond delay="0"/>
                                          </p:stCondLst>
                                        </p:cTn>
                                        <p:tgtEl>
                                          <p:spTgt spid="33"/>
                                        </p:tgtEl>
                                        <p:attrNameLst>
                                          <p:attrName>style.visibility</p:attrName>
                                        </p:attrNameLst>
                                      </p:cBhvr>
                                      <p:to>
                                        <p:strVal val="visible"/>
                                      </p:to>
                                    </p:set>
                                    <p:animEffect filter="wipe(down)" transition="in">
                                      <p:cBhvr>
                                        <p:cTn dur="500" id="35"/>
                                        <p:tgtEl>
                                          <p:spTgt spid="33"/>
                                        </p:tgtEl>
                                      </p:cBhvr>
                                    </p:animEffect>
                                  </p:childTnLst>
                                </p:cTn>
                              </p:par>
                              <p:par>
                                <p:cTn fill="hold" id="36" nodeType="withEffect" presetClass="entr" presetID="22" presetSubtype="2" repeatCount="indefinite">
                                  <p:stCondLst>
                                    <p:cond delay="0"/>
                                  </p:stCondLst>
                                  <p:childTnLst>
                                    <p:set>
                                      <p:cBhvr>
                                        <p:cTn dur="1" fill="hold" id="37">
                                          <p:stCondLst>
                                            <p:cond delay="0"/>
                                          </p:stCondLst>
                                        </p:cTn>
                                        <p:tgtEl>
                                          <p:spTgt spid="32"/>
                                        </p:tgtEl>
                                        <p:attrNameLst>
                                          <p:attrName>style.visibility</p:attrName>
                                        </p:attrNameLst>
                                      </p:cBhvr>
                                      <p:to>
                                        <p:strVal val="visible"/>
                                      </p:to>
                                    </p:set>
                                    <p:animEffect filter="wipe(right)" transition="in">
                                      <p:cBhvr>
                                        <p:cTn dur="500" id="38"/>
                                        <p:tgtEl>
                                          <p:spTgt spid="32"/>
                                        </p:tgtEl>
                                      </p:cBhvr>
                                    </p:animEffect>
                                  </p:childTnLst>
                                </p:cTn>
                              </p:par>
                              <p:par>
                                <p:cTn fill="hold" id="39" nodeType="withEffect" presetClass="entr" presetID="22" presetSubtype="8" repeatCount="indefinite">
                                  <p:stCondLst>
                                    <p:cond delay="0"/>
                                  </p:stCondLst>
                                  <p:childTnLst>
                                    <p:set>
                                      <p:cBhvr>
                                        <p:cTn dur="1" fill="hold" id="40">
                                          <p:stCondLst>
                                            <p:cond delay="0"/>
                                          </p:stCondLst>
                                        </p:cTn>
                                        <p:tgtEl>
                                          <p:spTgt spid="31"/>
                                        </p:tgtEl>
                                        <p:attrNameLst>
                                          <p:attrName>style.visibility</p:attrName>
                                        </p:attrNameLst>
                                      </p:cBhvr>
                                      <p:to>
                                        <p:strVal val="visible"/>
                                      </p:to>
                                    </p:set>
                                    <p:animEffect filter="wipe(left)" transition="in">
                                      <p:cBhvr>
                                        <p:cTn dur="500" id="41"/>
                                        <p:tgtEl>
                                          <p:spTgt spid="31"/>
                                        </p:tgtEl>
                                      </p:cBhvr>
                                    </p:animEffect>
                                  </p:childTnLst>
                                </p:cTn>
                              </p:par>
                            </p:childTnLst>
                          </p:cTn>
                        </p:par>
                        <p:par>
                          <p:cTn fill="hold" id="42">
                            <p:stCondLst>
                              <p:cond delay="3500"/>
                            </p:stCondLst>
                            <p:childTnLst>
                              <p:par>
                                <p:cTn fill="hold" id="43" nodeType="afterEffect" presetClass="exit" presetID="22" presetSubtype="4" repeatCount="indefinite">
                                  <p:stCondLst>
                                    <p:cond delay="0"/>
                                  </p:stCondLst>
                                  <p:endCondLst>
                                    <p:cond delay="0" evt="onNext">
                                      <p:tgtEl>
                                        <p:sldTgt/>
                                      </p:tgtEl>
                                    </p:cond>
                                  </p:endCondLst>
                                  <p:childTnLst>
                                    <p:animEffect filter="wipe(down)" transition="out">
                                      <p:cBhvr>
                                        <p:cTn dur="1000" id="44"/>
                                        <p:tgtEl>
                                          <p:spTgt spid="33"/>
                                        </p:tgtEl>
                                      </p:cBhvr>
                                    </p:animEffect>
                                    <p:set>
                                      <p:cBhvr>
                                        <p:cTn dur="1" fill="hold" id="45">
                                          <p:stCondLst>
                                            <p:cond delay="999"/>
                                          </p:stCondLst>
                                        </p:cTn>
                                        <p:tgtEl>
                                          <p:spTgt spid="33"/>
                                        </p:tgtEl>
                                        <p:attrNameLst>
                                          <p:attrName>style.visibility</p:attrName>
                                        </p:attrNameLst>
                                      </p:cBhvr>
                                      <p:to>
                                        <p:strVal val="hidden"/>
                                      </p:to>
                                    </p:set>
                                  </p:childTnLst>
                                </p:cTn>
                              </p:par>
                              <p:par>
                                <p:cTn fill="hold" id="46" nodeType="withEffect" presetClass="exit" presetID="22" presetSubtype="4" repeatCount="indefinite">
                                  <p:stCondLst>
                                    <p:cond delay="0"/>
                                  </p:stCondLst>
                                  <p:endCondLst>
                                    <p:cond delay="0" evt="onNext">
                                      <p:tgtEl>
                                        <p:sldTgt/>
                                      </p:tgtEl>
                                    </p:cond>
                                  </p:endCondLst>
                                  <p:childTnLst>
                                    <p:animEffect filter="wipe(down)" transition="out">
                                      <p:cBhvr>
                                        <p:cTn dur="1000" id="47"/>
                                        <p:tgtEl>
                                          <p:spTgt spid="31"/>
                                        </p:tgtEl>
                                      </p:cBhvr>
                                    </p:animEffect>
                                    <p:set>
                                      <p:cBhvr>
                                        <p:cTn dur="1" fill="hold" id="48">
                                          <p:stCondLst>
                                            <p:cond delay="999"/>
                                          </p:stCondLst>
                                        </p:cTn>
                                        <p:tgtEl>
                                          <p:spTgt spid="31"/>
                                        </p:tgtEl>
                                        <p:attrNameLst>
                                          <p:attrName>style.visibility</p:attrName>
                                        </p:attrNameLst>
                                      </p:cBhvr>
                                      <p:to>
                                        <p:strVal val="hidden"/>
                                      </p:to>
                                    </p:set>
                                  </p:childTnLst>
                                </p:cTn>
                              </p:par>
                              <p:par>
                                <p:cTn fill="hold" id="49" nodeType="withEffect" presetClass="exit" presetID="22" presetSubtype="2" repeatCount="indefinite">
                                  <p:stCondLst>
                                    <p:cond delay="0"/>
                                  </p:stCondLst>
                                  <p:endCondLst>
                                    <p:cond delay="0" evt="onNext">
                                      <p:tgtEl>
                                        <p:sldTgt/>
                                      </p:tgtEl>
                                    </p:cond>
                                  </p:endCondLst>
                                  <p:childTnLst>
                                    <p:animEffect filter="wipe(right)" transition="out">
                                      <p:cBhvr>
                                        <p:cTn dur="1000" id="50"/>
                                        <p:tgtEl>
                                          <p:spTgt spid="32"/>
                                        </p:tgtEl>
                                      </p:cBhvr>
                                    </p:animEffect>
                                    <p:set>
                                      <p:cBhvr>
                                        <p:cTn dur="1" fill="hold" id="51">
                                          <p:stCondLst>
                                            <p:cond delay="999"/>
                                          </p:stCondLst>
                                        </p:cTn>
                                        <p:tgtEl>
                                          <p:spTgt spid="3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1"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PLAYERS_CUSTOMIZATION_2" val="UEsDBBQAAgAIAINW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NW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NW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DV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NW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DVklUjnP2+moAAADlAAAAHAAAAG5vbmUvaHRtbF9za2luX3NldHRpbmdzLmpzb26r5lIAAqUcJQUrhWowG8xPKi0pyc/TS87PK0nNK9HLyy/KTQSrUVJ2AwMlHZyK88tSiwgoTUtMTkUx1NTIwskFp0qEiSZO5i7OlsjqChLTU/WSEpOz04vyS/NSIMqcXV0MXYyVwKpquWoBUEsDBBQAAgAIAINW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EvW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S9Y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RL1h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BEvW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RL1h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ES9Y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BEvWFUlBOzImkAAABuAAAAHAAAAHVuaXZlcnNhbC9sb2NhbF9zZXR0aW5ncy54bWwNzDEOgzAMQNGdU1jeKe3WgcDGVpbSA1jERZEcG5GA4PZk+8PTb/szChy8pWDq8PV4IrDO5oMuDn/TUL8RUib1JKbsUA2h76pWbCb5cs4FJliFLt4mjiUyjxSLHHYRqOFTXv/AHpuuugFQSwMEFAACAAgARb1hVGxdbtjtEgAAhTkAABcAAAB1bml2ZXJzYWwvdW5pdmVyc2FsLnBuZ+2bfVRT15bAY7Hy2oq8WtsqCpSnPOtrS2opVYEktViFqlABUT5CZNBBRaEK+TAhCa0dLKtCgFZTKwRH0BghSfmMJCTRao2KksdHiHwk0UYIySUJAS43JLnJJKhv2pnXP2bWmn9mJWtlnd9Nzr1n73323meftc4t/Tx+m9/LAS8jEAi/uNgtiQjEi+6vD/ZPi9y/EH45VeluFhQkbvsEwetepXdfLMzZvHMzAtHEeMWR9aL7+qUvYlMLEIglNz3fBbL8K/sRiE0BcVs2J5MyjSrNt0Y7VmNxEv3EO/SXfr3UvuFiJTnrwrpY8U8LxLHDy1466NOROBn2BjIgt3TpjVruo01/pn+/8Obm9+9uWsiIP2E2ye9C76JbaJ0DlFmavFrmw5oQKxnmxtRwijmCnxo+LQ9CeD4buyo8KiC++DLkdU/76IWYv3na6y+WJHva4lcWc+Y7vrk8cYGnDXu//gVPm7Ev1qMF4tr1P3rABj+OxjG2ITSuak1clZoksE3e9A9GWx+dPAVp6K7HIg3Mq08ggfmb4fOfuz6qzwuaH0Bdnw59Q7ex6WSrGpIIApPWUJsb6CsNmm++nh9guXEA9XPL56E1Dc6y2HmZinvyVKsJN0vXBG5/dr2YUyX8v2T1rQpbEgZM8q+19bMzQZBPp1LUllaihgplK1PhKaRr6qZAChv3MDnaaha9sZs+8YF06h3pVE/XXGXwXCWjBnpFOvkKPx6jDooTnHlq0TqxPqSNJo3KhztKeiPyBvh4p8WWuxDWYpxaRvcwVtKNWcIBZgwb6NMbMLPNDcEuSzDdOsPGwAYIaI+999lz4Z5UCEvuRewPkqfTeTk1vC5e31Xt20LWGeHVY23xuNWAgVSj1TfgM7F5NSk+E5YPqvKQWfNzuZXyXYwhIA44V8fWcTH8HCZt9B3c3HjrblRua3fUkqbdkfU85m5lVGBO6GjovFtcP5h/PJabNb0x0z0ak6vhuwdLAZrZJ/URMYYm/ETAfuUhvCjeNy0u9aV5t3h/6HxQovJaKk6Ik79ATYo5jCXiHVOwDQ4gKkfLZRWFlN/0A+S18EQODu6gfeKMzMcSyn4U5ZxCE9TuZ1tmsFJ4WAr3QF+oyq5V8f6hwcoYg8gssfcc7Ljdgx8M2KPUy8zpaTE5NZkKUKl3a8By7uPgoxIYq/XtS+ddfF+rYH19Sq4jOjAyYduA0CSk7cb8dBhLwD+oEJYncXNaB/TgxEOhOuCLd+SxZ0zvPB8pPeZwG6ssLTCBvx4Pf+3MFtU+wWHD64PSmeknjVedE77xcRDz+dSWhkRwS/6u0DOnifiiFbL80LfWPRf5fHT9Z2TWc3uWJMepvOxlL3vZy172spe97GUve9nLXvayl73sZS972cte9rKXvexlL3vZy172spe97GUv/z/kvKDEZ6fp9pvFkBo48GukqGdLVXloXsD82bnLw2V/rSp89+nBoszvVQf/Eid7esjp0aeD/7O/NvhzNK5T/sE07Xm6fTLYOXneHwODUpK1yWWRbksWXMpLUrULy7CXJRId+ar9BQSCZJfYlGYxuRMH33I5po2yhcKRHKnF1GCflDrnXFRrl5k2aVOLsdT74ChRAvYM74eaC9MBSaM9Av6BsOHH2N6mWztjDES09UaLlSHMy1YNUFBMJZSBhdySTc4qrALKCN9uP2l2wABljhxxPaCltl1I/+7fKc9vPky9nAf5D98ytKuBTWKJznANiUAUCxpYpUJKJ591+CeRAgnrcUcZl9QGmkSR92FlfXbp+ZJ+3cy59ieYG0nI0fBvA+dHI8w1W9hml0MFZWqGlYOBMQl9XEKd54zhyIf1Juf68yNigqyI57a6/DwSoNvy4Cmnav3Mh6rD87J8HQKeVq2vzb0+3AfHAL3Bb+sIiOvTKS6N0YlMxrEqIwXpxq2vxUWefb+e1RQ1VuBHimLZTg0omvhzXx7P80VE00v62fKKf9JNfcufKxrzvdcRiJh0rEisRccYRvLaVu5co9/7cwX5tukHeRt70phPtz/WUE0aTOd0t4if0DHxJt2CkQjVPWanyUXGV9fOnaPbr+JcoIZEXaJyjjOc43V2IQ0leY8GCJz2bfknXTO1rq4615Vq0UibbGMbRXoFcA7xYQGjnFgkvdI1gB84AZKNGcIM8WlhDV5Uey8JbT++G6ldKvBBsDAxhr6c2JphrqFJsqbmnaxYVDbxvi5NEFBP+xXnOn8qGO4JphTeitx9MherS/bbH3F5IOpYIFBLN+BGPuw+LiZTFFQsVKAyR3xwNmCVcrj5aiV+QxhrXhTwof1TrKC8qXwPk8PcZSAo76SxlUASkqgbGTXsxTsi87BjnAknGv0pc4I3vQzbLOpOWohAVoaA+vD6bmMK+2TpmprnBuWmlyWOjrQsSFCEu3gn2vXvyZ6QwY8aHk+O97mmcGKbTDtztGDVhtwvMmK0HV01UeZqmRppEMo2i8OSmNzhdIH9SiYfRKf6HBG73LaA05gc5YOKIWWoIEPHyvdB/GZccC+uqvvMs3GNnJEPyLweUxV54NGxj+tkee9n5EtVw02sFRmGo02LHhYwo4jqTQwxrjoTIkUByjotkJKdW1bPDBNMxAOtdjtpyOPIKMcNotOp8IEKozv3E2vY41W5/AIzlPhiMfNKQSxqSQloVx1Al65InGbZqIYUWdOWKkIoqzAWS2CHlss6LlOM5ScS2DwUv47dvFJOMKR+BXTdkXNyAlno3Kog0Y3JjTtYkkDi6vGOLizldF2B+U19hTCD0qE6VEOgB++phW+L/OlzKv9M3JTLXpbvNM42M4VuQbajCOndgeaqXN53al8Z4lGoISBR6ugWZAZbHj+2uyYf30ygw8h25jCokNLMitgUxdqvAJfRQDpNPt0SlsTt6l/7GYPZgAlGCq4ydzHT6WoqA9TMDWjEkXx0CJWsRinW5zdF3UYFmjV9yqMqPv4cfqjD/pNJAOr6shW1yhMgrY3m2isD0CniBwb4EAdqUY32/i5OoELD0HQk+W8iyxGdNVTB4OQsZS3BzQz6lciypmaM1r+W9Lv1RVJjub7tmrlHvnwkOGmAwLfAmXM/gIjW7oY+OXzh8naC8kQjeMHeBKAIZPzdCCXH9xH45c+mZuUiBHKXrCLNJQtSRW7hyf7ENrjM4N5Lebrs8tX7yhqicq+lM87EBwcr9glWnRosD6LAQS0ejXA0sVM2PQALTbWGXupeiLgJNSDMBxwF+fxRkqpAYe/rETP05c8TDdKIcccWJRJvPBGIOqMiEQ7Df75YYDhXCqLW9xH3hzXcmJoZlCiLGP11BUzR7PKuS9C3M5T6MGWm6agfR+Z7F0SQiOeusvTHkuWSh6i3xE9mphi7/esZ8jUbWQJnJ02Fv9sB9APtqzDLt7/g9qvsWBQtYgeq+yF2LANYvwOWYusGj91p6DN8IMtyh57V5QjAKPHARwp8CtDUHbBAeWxPRONZodoyU17O6OF5Zq1G4tBqb+GlvMpWYWFwEOaEtLyNl8RWzinc3QbvybRcJnGnTMavya9LV8h8qgp5T/OpWd/fpsPPJPNWJCoRsz9EXBw4liJbUIaOeJdnb1/0C3j6QSR36wPQ/67tEHRpkZy88sx8HHW7VY50bXTwoMpENr+nPU9jsTcOHOX23evoei8/Oxbr7+zS+y5io8asF2wjo2e1BxKidDPHZTgiduohfiB8Zzm0EzUZL0tGkErzAlvj033S4jCHOkok2uzKiCrel/w8XXNY0nsAuFeg27g4KF0ezR0mR1P98Gx5snG88I47NE9T0pB0WEi5bLY43SqnAKkX8Y1apsbMKnM8HDadNczymLvigwWXVVeDoO29HUtL+sMJsk52kpKl7EnihEz0jqeeHApoJxy+H2Ucub6Vp14SETZAzZAGuR5fqTxOdCn1shwCmtBx3NSZxFQjPyu7AJBy77+HFwFWoFNr3wefKGPrwgT9xxgyU7vdfi3Iwc9ZMBGWVEM7lIx6i+t7UYTMErmnXtadqjN75twUyQ5eqAh/24Dn9iJ9fYqZ46wQcGPFmZm9uY+G/TjACp5ovYk0pA9PBNbvgmn4zqNgqaJ5q5Q80bomZvLSAEDkqtabDokd5I9Mli4z0IkPNrkjCsrCFzlSB4YNrarhMD2p+jiZUpXXVrI0jtx4a9xcSe7M7BU/V/zVSUK1R9RlmAHL9kf3OpBlntyi2AQ4VHxR2CA2Z4/fFf03aQuuby+UL29bdHfq4TeEnbnjDZt5NPqqIOXabQnbWuu0e7SNr04m10jCWiT9Rai8tNqDEh1+o9ICdtw2LYdaM2kqX1nCVaW106QU3hc6IqCs3YwGdzhW44uGjd3SSxHqs+VIi/RpsfBSjGGFKFvdx8mVA38iRXXD1GhqMWWIjKAWFXeKMjxmaygYmBO5Xce97rQZWaX2vYjJparwevX0dzaGseR2pNry2i2GH4et6T2Ius2p5PJaItXtNirncbuzE93jWIYbwO0MSGTQebuOu9UMAUeoexXDuvGmhHE+cxdBh0t3m1S6N5L2letZQWLtdYb/3mQk/QpOg9ZHo5pThIqAxv+cUmVy8IdGSb+rKScJcX178mqlySXOBUgljwJmDa6xiKEaWimsXy64LbFJHaRBvO3Y8pE21s50GVY7klSUSm/LlOYay48lAKP8ENC6oxdcrFBVkE3o6KBsrGQiaFuNxNg7MNxYiKJYU54Wpos5ORPPl5h0+IHG8eDmHsnUmVPIosevBDfEN0wXA+6lmud7Bzj3OjPNf4ucer1g3obxSKIDr3RLn2GwFjs3Xh7guzN71x63LRWuUpEL4nFvyyK2nI0YUPXq/y7I3XCbKwsXlBcrbFnfA8vZ8iPGI2KacihQyyJAZlu9zea8LFCfAmjpJ8cC+omM96JK+vHn7+lJtATB0LPqF/WPNIpt2NobsAPjmpNjHE6zy3kzytw53SSZbeOjHA65y9HQtTz5cbNKIwNvfLwJ2hyLd6j36iRrDFUqPCEw2HpWewKQA0qsu/wo2CmzNwZVKGuVvl+JunzcjmquSAsMTv9e1bJU3rbSFj9cdgx47cIB1OVN1JGm6vKvIm4FKoAvoqUtoA2b684aQyop28dqcXYUBvOmGSfHLCR2voxyqp8cFYyXcJ+tZ//yBIpFZTpZpraoMVSNcLaznGdx2s3SgLjcd1HsMMEihQ01ec0t72FU3YVqdDFW4SMH34Ksj4geA0enoIozkUSiM5u9xyPyUdl68CAx1Z3rIkv6D1NrexLln0VDy7Wtqr8Th7KzR2xoLrixTnJq7NKrkw/JbxzAQjOd3c/CXd9kh6wbx0muapE/Q8Nu5Umj1OT0xj7zikQAPoiytxViCv6Za+QW6bfjyOAlu9I2xZQ6Jn9B0iyPT/qjKzL3Y6w3/GXd/SZzNr4oZSvHtwb8mIR3BP3raG/ONHIQq8twX0Obd+BNJI/w20X+bxCY7mx1JTeW69IxavvFs/Z2+lLycIyhwGSlwgAMnP3S+ePzSoA5WztfjlXZmmFyiZ6LhjrkKMdgLTxI+Loq8xNoCKZmKHJcjNo2DacJ/NH/R3fa0a3zpKHcqMBapurAgvnaBiSV9Hf8l9Kf2R++C6BcZF1FSjm+RxS2xOo6jV2soVgVOFhhRISKvza1uUO1EZ2EowvK5S+vA3W2RqdlO7fbE6kJPR7f78tefXgQG4TI/MvzgvppyC9PlD8MnO4g3JXDI3JUJ6T2ly6rm5CwH1js684Iu+XOCXme79v60EJ+nzQmwZMEop9Ww+5cuT+WalvMKRD9NqGhlWFz93PQ0zYipjUqHm9YS59aK/D5fmapcA8ElQz9t7L+91KUhuweIvL7aitsy1CzfROMkSUIknMxJ6E2BJ/3u/DSDYWKkEa+eZhEru4zf2fYbgd7Rcokx63ebPxEn5kv1Hp2STl/IGAvU9IKZyXJchhG1uhuzBHDtzjHr4Ri9zQFGtZOY37xRePvb8eArjtGRLHOuM7p6pfNF96/cbe5DNGTBOeThCC0O7ilzj7QEInHurfAh36/kfr1cgi4TrqqRSTkQuR4vrmDJ0YeXgYPKSWztgSm4sB3ltcRiGuq89ZMbe1MHvzGZs/W+GHQNrECLmqANHR6VHVs4m7X1jXufXltH30kEHPkyaXozztmJVfMxDTNO2ADDjYASbOGGm5Yi11y1b3B77PW5MOqWYuE/NntSO3s+XVzVudNf8xI+dqqZIX0Vc8mle0MCcEqjk5Ys1bLR0GUkgt96lcHwokNRPUJHcjBtEpe/Lgmf8uLiOINQIuGRLRfw0GQr2bOroSmwMyfZaf7RDqtne6Q0YusTkgqDdy1hvpBA/01g6ak3711PnE1eGnvbsh/5TmnjQWw7Bdpk/1vSib/7ZS8aCzcnauH4c//5jaVnuoKRs+8e2fMcO7K3W+E0TrGCrYStqCui5+9wIdAH/pfvzL4B+8cdpNJVvrq7nddevX783fGfRq/hffJvq/+A1BLAwQUAAIACABFvWFUi/TAPksAAABrAAAAGwAAAHVuaXZlcnNhbC91bml2ZXJzYWwucG5nLnhtbLOxr8jNUShLLSrOzM+zVTLUM1Cyt+PlsikoSi3LTC1XqACKAQUhQEmhEsg1QnDLM1NKMoBCBmYGCMGM1Mz0jBJbJXNLU7igPtBMAFBLAwQUAAIACACGVk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IZW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hlZ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CGVk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IZW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IZW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CGVklUvH0190oAAABJAAAAHwAAAHZpZGVvbGVjdHVyZS9sb2NhbF9zZXR0aW5ncy54bWyzsa/IzVEoSy0qzszPs1Uy1DNQUkjNS85PycxLt1UKDXHTtVBSKC5JzEtJzMnPS7VVystXUrC347LJyU9OzAlOLSkBKizWt+MCAFBLAQIAABQAAgAIAINWSVQyG7oi+QMAAOAOAAAYAAAAAAAAAAEAAAAAAAAAAABub25lL2NvbW1vbl9tZXNzYWdlcy5sbmdQSwECAAAUAAIACACDVklUFR5gG6MAAAB/AQAAKQAAAAAAAAABAAAAAAAvBAAAbm9uZS9wbGF5YmFja19hbmRfbmF2aWdhdGlvbl9zZXR0aW5ncy54bWxQSwECAAAUAAIACACDVklUH1SKajADAADHDgAAIgAAAAAAAAABAAAAAAAZBQAAbm9uZS9mbGFzaF9wdWJsaXNoaW5nX3NldHRpbmdzLnhtbFBLAQIAABQAAgAIAINWSVRxV5SdFQEAANECAAAcAAAAAAAAAAEAAAAAAIkIAABub25lL2ZsYXNoX3NraW5fc2V0dGluZ3MueG1sUEsBAgAAFAACAAgAg1ZJVNebcJYrAwAAbw4AACEAAAAAAAAAAQAAAAAA2AkAAG5vbmUvaHRtbF9wdWJsaXNoaW5nX3NldHRpbmdzLnhtbFBLAQIAABQAAgAIAINWSVSOc/b6agAAAOUAAAAcAAAAAAAAAAEAAAAAAEINAABub25lL2h0bWxfc2tpbl9zZXR0aW5ncy5qc29uUEsBAgAAFAACAAgAg1ZJVLx9NfdKAAAASQAAABcAAAAAAAAAAQAAAAAA5g0AAG5vbmUvbG9jYWxfc2V0dGluZ3MueG1sUEsBAgAAFAACAAgAlmCQU+4DzUxJAwAA4wkAABQAAAAAAAAAAQAAAAAAZQ4AAHVuaXZlcnNhbC9wbGF5ZXIueG1sUEsBAgAAFAACAAgARL1hVAairqlyBgAAJhkAAB0AAAAAAAAAAQAAAAAA4BEAAHVuaXZlcnNhbC9jb21tb25fbWVzc2FnZXMubG5nUEsBAgAAFAACAAgARL1hVBUeYBujAAAAfwEAAC4AAAAAAAAAAQAAAAAAjRgAAHVuaXZlcnNhbC9wbGF5YmFja19hbmRfbmF2aWdhdGlvbl9zZXR0aW5ncy54bWxQSwECAAAUAAIACABEvWFUnP+tBVIEAADcFQAAJwAAAAAAAAABAAAAAAB8GQAAdW5pdmVyc2FsL2ZsYXNoX3B1Ymxpc2hpbmdfc2V0dGluZ3MueG1sUEsBAgAAFAACAAgARL1hVI2e779/AwAA4QwAACEAAAAAAAAAAQAAAAAAEx4AAHVuaXZlcnNhbC9mbGFzaF9za2luX3NldHRpbmdzLnhtbFBLAQIAABQAAgAIAES9YVRX0ZpnTAQAAGYVAAAmAAAAAAAAAAEAAAAAANEhAAB1bml2ZXJzYWwvaHRtbF9wdWJsaXNoaW5nX3NldHRpbmdzLnhtbFBLAQIAABQAAgAIAES9YVQO8sG/vQEAAIwGAAAhAAAAAAAAAAEAAAAAAGEmAAB1bml2ZXJzYWwvaHRtbF9za2luX3NldHRpbmdzLmpzb25QSwECAAAUAAIACABEvWFUlBOzImkAAABuAAAAHAAAAAAAAAABAAAAAABdKAAAdW5pdmVyc2FsL2xvY2FsX3NldHRpbmdzLnhtbFBLAQIAABQAAgAIAEW9YVRsXW7Y7RIAAIU5AAAXAAAAAAAAAAAAAAAAAAApAAB1bml2ZXJzYWwvdW5pdmVyc2FsLnBuZ1BLAQIAABQAAgAIAEW9YVSL9MA+SwAAAGsAAAAbAAAAAAAAAAEAAAAAACI8AAB1bml2ZXJzYWwvdW5pdmVyc2FsLnBuZy54bWxQSwECAAAUAAIACACGVklU9rEOQqMFAAClFQAAIAAAAAAAAAABAAAAAACmPAAAdmlkZW9sZWN0dXJlL2NvbW1vbl9tZXNzYWdlcy5sbmdQSwECAAAUAAIACACGVklUFR5gG6MAAAB/AQAAMQAAAAAAAAABAAAAAACHQgAAdmlkZW9sZWN0dXJlL3BsYXliYWNrX2FuZF9uYXZpZ2F0aW9uX3NldHRpbmdzLnhtbFBLAQIAABQAAgAIAIZWSVSniu42DAUAAOUZAAAqAAAAAAAAAAEAAAAAAHlDAAB2aWRlb2xlY3R1cmUvZmxhc2hfcHVibGlzaGluZ19zZXR0aW5ncy54bWxQSwECAAAUAAIACACGVklUj3ZV/m8CAACHCAAAJAAAAAAAAAABAAAAAADNSAAAdmlkZW9sZWN0dXJlL2ZsYXNoX3NraW5fc2V0dGluZ3MueG1sUEsBAgAAFAACAAgAhlZJVHyfhAoCBQAAXRkAACkAAAAAAAAAAQAAAAAAfksAAHZpZGVvbGVjdHVyZS9odG1sX3B1Ymxpc2hpbmdfc2V0dGluZ3MueG1sUEsBAgAAFAACAAgAhlZJVJNoQH6HAQAA2QQAACQAAAAAAAAAAQAAAAAAx1AAAHZpZGVvbGVjdHVyZS9odG1sX3NraW5fc2V0dGluZ3MuanNvblBLAQIAABQAAgAIAIZWSVS8fTX3SgAAAEkAAAAfAAAAAAAAAAEAAAAAAJBSAAB2aWRlb2xlY3R1cmUvbG9jYWxfc2V0dGluZ3MueG1sUEsFBgAAAAAYABgAagcAABdTAAAAAA=="/>
  <p:tag name="ISPRING_ULTRA_SCORM_COURCE_TITLE" val="3.1.1 Introduction to DHIS2 - Once Upon a Time"/>
  <p:tag name="ISPRING_OUTPUT_FOLDER" val="[[&quot;\uFFFD\u007F\uFFFD\uFFFD{6BE92DC9-446C-4AE2-8C04-F8B8C6EF443B}&quot;,&quot;C:\\Users\\alita\\Documents\\0. Clientes LOCAL\\DHIS2\\Fundamentals\\2.0\\Intro to DHIS2\\2.1.3_OnceUponATime_V0.3&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Before DHIS2 was able to help billions of people around the world, it started as an idea to support an equitable health system in South Africa following the end of apartheid. \r\nIn this video, you will discover how DHIS2 started, and the major milestones it has hit along the way.\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1.1 Once Upon a Time&quot;,&quot;onlineDestinationFolderId&quot;:&quot;9714da12-bf97-11eb-83c2-d66bfceaa6ce&quot;,&quot;onlineDestinationUrl&quot;:&quot;dhis2-academy.ispring.com&quot;}}"/>
  <p:tag name="ISPRING_PRESENTATION_TITLE" val="3.1.1 Introduction to DHIS2 - Once Upon a Time"/>
  <p:tag name="ISPRING_SCREEN_RECS_UPDATED" val="C:\Users\alita\Documents\0. Clientes LOCAL\DHIS2\Fundamentals\2.0\Intro to DHIS2\2.1.3_OnceUponATime_V0.3\3.1.1 OnceUponATime_V2"/>
  <p:tag name="ISPRING_RESOURCE_FOLDER" val="C:\Users\alita\Documents\0. Clientes LOCAL\DHIS2\Fundamentals\2.0\Intro to DHIS2\2.1.3_OnceUponATime_V0.3\3.1.1 OnceUponATime_V2"/>
  <p:tag name="ISPRING_PRESENTATION_PATH" val="C:\Users\alita\Documents\0. Clientes LOCAL\DHIS2\Fundamentals\2.0\Intro to DHIS2\2.1.3_OnceUponATime_V0.3\3.1.1 OnceUponATime_V2.pptx"/>
  <p:tag name="FLASHSPRING_ZOOM_TAG" val="62"/>
  <p:tag name="ISPRING_PRESENTATION_INFO_2" val="&lt;?xml version=&quot;1.0&quot; encoding=&quot;UTF-8&quot; standalone=&quot;no&quot; ?&gt;&#10;&lt;presentation2&gt;&#10;&#10;  &lt;slides&gt;&#10;    &lt;slide id=&quot;{807E9D1E-C826-4127-840E-83DF7818DF7E}&quot; pptId=&quot;299&quot;/&gt;&#10;    &lt;slide id=&quot;{A26D414F-B833-4CC5-87D6-DFC972ABFE62}&quot; pptId=&quot;300&quot;/&gt;&#10;    &lt;slide id=&quot;{AC1E518F-53F9-4BE3-B7F5-6F5C3FAB8897}&quot; pptId=&quot;338&quot;/&gt;&#10;    &lt;slide id=&quot;{DDAA31A2-C5A1-4384-9E54-65F18745C242}&quot; pptId=&quot;318&quot;/&gt;&#10;    &lt;slide id=&quot;{EC45D4B3-29B9-435D-AE68-9382956BD8C7}&quot; pptId=&quot;319&quot;/&gt;&#10;    &lt;slide id=&quot;{35292735-F24B-4E1E-A5E2-975E9EEE4B9A}&quot; pptId=&quot;320&quot;/&gt;&#10;    &lt;slide id=&quot;{9132041B-23A8-42D1-AA26-1D72A75ABBDD}&quot; pptId=&quot;302&quot;/&gt;&#10;    &lt;slide id=&quot;{7C8B1230-2AEE-48FF-A528-B3143A4E7B40}&quot; pptId=&quot;321&quot;/&gt;&#10;    &lt;slide id=&quot;{08F47192-1046-4F4E-B326-878C885DED58}&quot; pptId=&quot;303&quot;/&gt;&#10;    &lt;slide id=&quot;{35CDB42F-4B77-41E1-9962-96FD5E0FB572}&quot; pptId=&quot;322&quot;/&gt;&#10;    &lt;slide id=&quot;{F344581C-8D0D-4AAD-9415-C2F04059F21A}&quot; pptId=&quot;323&quot;/&gt;&#10;    &lt;slide id=&quot;{4B8DE607-029B-40B4-8DBB-DA9E34B497B0}&quot; pptId=&quot;324&quot;/&gt;&#10;    &lt;slide id=&quot;{DF6C7875-2F24-4294-8E47-5C3C8DA48BB0}&quot; pptId=&quot;325&quot;/&gt;&#10;    &lt;slide id=&quot;{5018E602-34F2-481A-9C8A-C83CD733BDC2}&quot; pptId=&quot;305&quot;/&gt;&#10;    &lt;slide id=&quot;{599763CB-362C-4F8E-963E-467FE9504E03}&quot; pptId=&quot;326&quot;/&gt;&#10;    &lt;slide id=&quot;{FEC9492C-A579-4C54-8FA9-2387C9F52399}&quot; pptId=&quot;327&quot;/&gt;&#10;    &lt;slide id=&quot;{B8E1E235-B298-4E5E-8755-EE434DC113E6}&quot; pptId=&quot;328&quot;/&gt;&#10;    &lt;slide id=&quot;{B4493358-5C2B-47CE-89BC-3E07B78C36D1}&quot; pptId=&quot;307&quot;/&gt;&#10;    &lt;slide id=&quot;{B4BE93E0-36D9-4DB1-884C-236D8A07E59A}&quot; pptId=&quot;329&quot;/&gt;&#10;    &lt;slide id=&quot;{E7D1A342-063D-4A16-9762-B8D87D15C137}&quot; pptId=&quot;309&quot;/&gt;&#10;    &lt;slide id=&quot;{3B8AF3A5-1223-4A31-9E21-137CC783B087}&quot; pptId=&quot;330&quot;/&gt;&#10;    &lt;slide id=&quot;{B1118CFE-5FC3-4C37-A5BB-143437360622}&quot; pptId=&quot;331&quot;/&gt;&#10;    &lt;slide id=&quot;{B83B548F-96DF-48E9-B473-F622030E43AB}&quot; pptId=&quot;332&quot;/&gt;&#10;    &lt;slide id=&quot;{2E07F224-A41F-4E52-B911-DA05851775C0}&quot; pptId=&quot;333&quot;/&gt;&#10;    &lt;slide id=&quot;{B5FA0892-F62B-400C-B673-9FDF84B82429}&quot; pptId=&quot;311&quot;/&gt;&#10;    &lt;slide id=&quot;{8A60E351-875C-4BAF-A5AF-B63F79A33959}&quot; pptId=&quot;312&quot;/&gt;&#10;    &lt;slide id=&quot;{F2E35443-E20C-41AE-945A-128AFDF713B9}&quot; pptId=&quot;334&quot;/&gt;&#10;    &lt;slide id=&quot;{836173EA-456A-4079-9895-F73788335D74}&quot; pptId=&quot;313&quot;/&gt;&#10;    &lt;slide id=&quot;{FB646D70-D0F3-4A1A-B7A5-920C9ADF847E}&quot; pptId=&quot;314&quot;/&gt;&#10;    &lt;slide id=&quot;{9C6A6078-5663-4A2B-B91A-E153F3178494}&quot; pptId=&quot;335&quot;/&gt;&#10;    &lt;slide id=&quot;{2EF3B6B2-167E-4C0A-9B15-418B90F035B4}&quot; pptId=&quot;336&quot;/&gt;&#10;    &lt;slide id=&quot;{89B91A97-C6F8-439C-823D-400379E12D79}&quot; pptId=&quot;337&quot;/&gt;&#10;    &lt;slide id=&quot;{96890839-42B0-4CBC-B953-1834ED8EA7FC}&quot; pptId=&quot;316&quot;/&gt;&#10;    &lt;slide id=&quot;{320BF735-E3FA-45EB-9047-027D01DBB8E2}&quot; pptId=&quot;317&quot;/&gt;&#10;    &lt;slide id=&quot;{9F68D809-DB4D-4D4C-950E-1256A3C459D8}&quot; pptId=&quot;272&quot;/&gt;&#10;  &lt;/slides&gt;&#10;&#10;  &lt;narration&gt;&#10;    &lt;audioTracks&gt;&#10;      &lt;audioTrack muted=&quot;false&quot; name=&quot;Slide 2&amp;amp;3&quot; resource=&quot;9cc306d5&quot; slideId=&quot;{AC1E518F-53F9-4BE3-B7F5-6F5C3FAB8897}&quot; startTime=&quot;0&quot; volume=&quot;1&quot;&gt;&#10;        &lt;audio channels=&quot;2&quot; format=&quot;fltp&quot; sampleRate=&quot;48000&quot;/&gt;&#10;      &lt;/audioTrack&gt;&#10;      &lt;audioTrack muted=&quot;false&quot; name=&quot;Slide 4&amp;amp;5&quot; resource=&quot;3ed89a97&quot; slideId=&quot;{EC45D4B3-29B9-435D-AE68-9382956BD8C7}&quot; startTime=&quot;0&quot; stepIndex=&quot;0&quot; volume=&quot;1&quot;&gt;&#10;        &lt;audio channels=&quot;2&quot; format=&quot;fltp&quot; sampleRate=&quot;48000&quot;/&gt;&#10;      &lt;/audioTrack&gt;&#10;      &lt;audioTrack muted=&quot;false&quot; name=&quot;Slide 6&quot; resource=&quot;169fcf74&quot; slideId=&quot;{35292735-F24B-4E1E-A5E2-975E9EEE4B9A}&quot; startTime=&quot;6065&quot; stepIndex=&quot;1&quot; volume=&quot;1&quot;&gt;&#10;        &lt;audio channels=&quot;2&quot; format=&quot;fltp&quot; sampleRate=&quot;48000&quot;/&gt;&#10;      &lt;/audioTrack&gt;&#10;      &lt;audioTrack muted=&quot;false&quot; name=&quot;Slide 7&quot; resource=&quot;19b9c2a6&quot; slideId=&quot;{7C8B1230-2AEE-48FF-A528-B3143A4E7B40}&quot; startTime=&quot;100&quot; stepIndex=&quot;0&quot; volume=&quot;1&quot;&gt;&#10;        &lt;audio channels=&quot;2&quot; format=&quot;fltp&quot; sampleRate=&quot;48000&quot;/&gt;&#10;      &lt;/audioTrack&gt;&#10;      &lt;audioTrack muted=&quot;false&quot; name=&quot;Slide 8&quot; resource=&quot;9891fb19&quot; slideId=&quot;{08F47192-1046-4F4E-B326-878C885DED58}&quot; startTime=&quot;0&quot; stepIndex=&quot;0&quot; volume=&quot;1&quot;&gt;&#10;        &lt;audio channels=&quot;2&quot; format=&quot;fltp&quot; sampleRate=&quot;48000&quot;/&gt;&#10;      &lt;/audioTrack&gt;&#10;      &lt;audioTrack muted=&quot;false&quot; name=&quot;Slide 9&quot; resource=&quot;70cacf15&quot; slideId=&quot;{08F47192-1046-4F4E-B326-878C885DED58}&quot; startTime=&quot;6864&quot; stepIndex=&quot;0&quot; volume=&quot;1&quot;&gt;&#10;        &lt;audio channels=&quot;2&quot; format=&quot;fltp&quot; sampleRate=&quot;48000&quot;/&gt;&#10;      &lt;/audioTrack&gt;&#10;      &lt;audioTrack muted=&quot;false&quot; name=&quot;Slide 10&quot; resource=&quot;27194686&quot; slideId=&quot;{F344581C-8D0D-4AAD-9415-C2F04059F21A}&quot; startTime=&quot;0&quot; stepIndex=&quot;0&quot; volume=&quot;1&quot;&gt;&#10;        &lt;audio channels=&quot;2&quot; format=&quot;fltp&quot; sampleRate=&quot;48000&quot;/&gt;&#10;      &lt;/audioTrack&gt;&#10;      &lt;audioTrack muted=&quot;false&quot; name=&quot;Slide 11&quot; resource=&quot;ea2f5104&quot; slideId=&quot;{4B8DE607-029B-40B4-8DBB-DA9E34B497B0}&quot; startTime=&quot;0&quot; stepIndex=&quot;0&quot; volume=&quot;1&quot;&gt;&#10;        &lt;audio channels=&quot;2&quot; format=&quot;fltp&quot; sampleRate=&quot;48000&quot;/&gt;&#10;      &lt;/audioTrack&gt;&#10;      &lt;audioTrack muted=&quot;false&quot; name=&quot;Slide 12&quot; resource=&quot;a10756f2&quot; slideId=&quot;{DF6C7875-2F24-4294-8E47-5C3C8DA48BB0}&quot; startTime=&quot;1&quot; stepIndex=&quot;0&quot; volume=&quot;1&quot;&gt;&#10;        &lt;audio channels=&quot;2&quot; format=&quot;fltp&quot; sampleRate=&quot;48000&quot;/&gt;&#10;      &lt;/audioTrack&gt;&#10;      &lt;audioTrack muted=&quot;false&quot; name=&quot;Slide 13&quot; resource=&quot;4cbb1a7c&quot; slideId=&quot;{5018E602-34F2-481A-9C8A-C83CD733BDC2}&quot; startTime=&quot;0&quot; stepIndex=&quot;0&quot; volume=&quot;1&quot;&gt;&#10;        &lt;audio channels=&quot;2&quot; format=&quot;fltp&quot; sampleRate=&quot;48000&quot;/&gt;&#10;      &lt;/audioTrack&gt;&#10;      &lt;audioTrack muted=&quot;false&quot; name=&quot;Slide 14&quot; resource=&quot;3e3e9f85&quot; slideId=&quot;{599763CB-362C-4F8E-963E-467FE9504E03}&quot; startTime=&quot;0&quot; stepIndex=&quot;0&quot; volume=&quot;1&quot;&gt;&#10;        &lt;audio channels=&quot;2&quot; format=&quot;fltp&quot; sampleRate=&quot;48000&quot;/&gt;&#10;      &lt;/audioTrack&gt;&#10;      &lt;audioTrack muted=&quot;false&quot; name=&quot;Slide 15&quot; resource=&quot;36231577&quot; slideId=&quot;{599763CB-362C-4F8E-963E-467FE9504E03}&quot; startTime=&quot;2330&quot; stepIndex=&quot;2&quot; volume=&quot;1&quot;&gt;&#10;        &lt;audio channels=&quot;2&quot; format=&quot;fltp&quot; sampleRate=&quot;48000&quot;/&gt;&#10;      &lt;/audioTrack&gt;&#10;      &lt;audioTrack muted=&quot;false&quot; name=&quot;Slide 16&quot; resource=&quot;e3ab3d89&quot; slideId=&quot;{B8E1E235-B298-4E5E-8755-EE434DC113E6}&quot; startTime=&quot;0&quot; volume=&quot;1&quot;&gt;&#10;        &lt;audio channels=&quot;2&quot; format=&quot;fltp&quot; sampleRate=&quot;48000&quot;/&gt;&#10;      &lt;/audioTrack&gt;&#10;      &lt;audioTrack muted=&quot;false&quot; name=&quot;Slide 17&quot; resource=&quot;724ac998&quot; slideId=&quot;{B4493358-5C2B-47CE-89BC-3E07B78C36D1}&quot; startTime=&quot;0&quot; stepIndex=&quot;0&quot; volume=&quot;1&quot;&gt;&#10;        &lt;audio channels=&quot;2&quot; format=&quot;fltp&quot; sampleRate=&quot;48000&quot;/&gt;&#10;      &lt;/audioTrack&gt;&#10;      &lt;audioTrack muted=&quot;false&quot; name=&quot;Slide 18&quot; resource=&quot;bc71adae&quot; slideId=&quot;{B4BE93E0-36D9-4DB1-884C-236D8A07E59A}&quot; startTime=&quot;0&quot; stepIndex=&quot;0&quot; volume=&quot;1&quot;&gt;&#10;        &lt;audio channels=&quot;2&quot; format=&quot;fltp&quot; sampleRate=&quot;48000&quot;/&gt;&#10;      &lt;/audioTrack&gt;&#10;      &lt;audioTrack muted=&quot;false&quot; name=&quot;Slide 19&amp;amp;20&quot; resource=&quot;c25eb565&quot; slideId=&quot;{E7D1A342-063D-4A16-9762-B8D87D15C137}&quot; startTime=&quot;0&quot; stepIndex=&quot;0&quot; volume=&quot;1&quot;&gt;&#10;        &lt;audio channels=&quot;2&quot; format=&quot;fltp&quot; sampleRate=&quot;48000&quot;/&gt;&#10;      &lt;/audioTrack&gt;&#10;      &lt;audioTrack muted=&quot;false&quot; name=&quot;Slide 21-22-23&quot; resource=&quot;2060feb3&quot; slideId=&quot;{B1118CFE-5FC3-4C37-A5BB-143437360622}&quot; startTime=&quot;0&quot; stepIndex=&quot;0&quot; volume=&quot;1&quot;&gt;&#10;        &lt;audio channels=&quot;2&quot; format=&quot;fltp&quot; sampleRate=&quot;48000&quot;/&gt;&#10;      &lt;/audioTrack&gt;&#10;      &lt;audioTrack muted=&quot;false&quot; name=&quot;Slide 24&quot; resource=&quot;3e37c724&quot; slideId=&quot;{B5FA0892-F62B-400C-B673-9FDF84B82429}&quot; startTime=&quot;0&quot; stepIndex=&quot;0&quot; volume=&quot;1&quot;&gt;&#10;        &lt;audio channels=&quot;2&quot; format=&quot;fltp&quot; sampleRate=&quot;48000&quot;/&gt;&#10;      &lt;/audioTrack&gt;&#10;      &lt;audioTrack muted=&quot;false&quot; name=&quot;Slide 25&quot; resource=&quot;c2093d0a&quot; slideId=&quot;{8A60E351-875C-4BAF-A5AF-B63F79A33959}&quot; startTime=&quot;0&quot; stepIndex=&quot;0&quot; volume=&quot;1&quot;&gt;&#10;        &lt;audio channels=&quot;2&quot; format=&quot;fltp&quot; sampleRate=&quot;48000&quot;/&gt;&#10;      &lt;/audioTrack&gt;&#10;      &lt;audioTrack muted=&quot;false&quot; name=&quot;Slide 26&quot; resource=&quot;4523f3bf&quot; slideId=&quot;{F2E35443-E20C-41AE-945A-128AFDF713B9}&quot; startTime=&quot;0&quot; stepIndex=&quot;0&quot; volume=&quot;1&quot;&gt;&#10;        &lt;audio channels=&quot;2&quot; format=&quot;fltp&quot; sampleRate=&quot;48000&quot;/&gt;&#10;      &lt;/audioTrack&gt;&#10;      &lt;audioTrack muted=&quot;false&quot; name=&quot;Slide 27&quot; resource=&quot;07fb5da8&quot; slideId=&quot;{836173EA-456A-4079-9895-F73788335D74}&quot; startTime=&quot;0&quot; stepIndex=&quot;0&quot; volume=&quot;1&quot;&gt;&#10;        &lt;audio channels=&quot;2&quot; format=&quot;fltp&quot; sampleRate=&quot;48000&quot;/&gt;&#10;      &lt;/audioTrack&gt;&#10;      &lt;audioTrack muted=&quot;false&quot; name=&quot;Slide 28 &amp;amp; 29&quot; resource=&quot;1d113bf2&quot; slideId=&quot;{FB646D70-D0F3-4A1A-B7A5-920C9ADF847E}&quot; startTime=&quot;0&quot; stepIndex=&quot;0&quot; volume=&quot;1&quot;&gt;&#10;        &lt;audio channels=&quot;2&quot; format=&quot;fltp&quot; sampleRate=&quot;48000&quot;/&gt;&#10;      &lt;/audioTrack&gt;&#10;      &lt;audioTrack muted=&quot;false&quot; name=&quot;Slide 30&quot; resource=&quot;b2d273db&quot; slideId=&quot;{2EF3B6B2-167E-4C0A-9B15-418B90F035B4}&quot; startTime=&quot;0&quot; stepIndex=&quot;0&quot; volume=&quot;1&quot;&gt;&#10;        &lt;audio channels=&quot;2&quot; format=&quot;fltp&quot; sampleRate=&quot;48000&quot;/&gt;&#10;      &lt;/audioTrack&gt;&#10;      &lt;audioTrack muted=&quot;false&quot; name=&quot;Slide 31&quot; resource=&quot;18bf233c&quot; slideId=&quot;{89B91A97-C6F8-439C-823D-400379E12D79}&quot; startTime=&quot;0&quot; stepIndex=&quot;0&quot; volume=&quot;1&quot;&gt;&#10;        &lt;audio channels=&quot;2&quot; format=&quot;fltp&quot; sampleRate=&quot;48000&quot;/&gt;&#10;      &lt;/audioTrack&gt;&#10;      &lt;audioTrack muted=&quot;false&quot; name=&quot;Slide 32&quot; resource=&quot;d26cc91b&quot; slideId=&quot;{96890839-42B0-4CBC-B953-1834ED8EA7FC}&quot; startTime=&quot;0&quot; stepIndex=&quot;0&quot; volume=&quot;1&quot;&gt;&#10;        &lt;audio channels=&quot;2&quot; format=&quot;fltp&quot; sampleRate=&quot;48000&quot;/&gt;&#10;      &lt;/audioTrack&gt;&#10;      &lt;audioTrack muted=&quot;false&quot; name=&quot;Slide 33&quot; resource=&quot;0c60d5d8&quot; slideId=&quot;{320BF735-E3FA-45EB-9047-027D01DBB8E2}&quot; startTime=&quot;0&quot; stepIndex=&quot;0&quot; volume=&quot;1&quot;&gt;&#10;        &lt;audio channels=&quot;2&quot; format=&quot;fltp&quot; sampleRate=&quot;48000&quot;/&gt;&#10;      &lt;/audioTrack&gt;&#10;      &lt;audioTrack muted=&quot;false&quot; name=&quot;intro&quot; resource=&quot;993016dd&quot; slideId=&quot;{807E9D1E-C826-4127-840E-83DF7818DF7E}&quot; startTime=&quot;0&quot; stepIndex=&quot;0&quot; volume=&quot;1&quot;&gt;&#10;        &lt;audio channels=&quot;2&quot; format=&quot;fltp&quot; sampleRate=&quot;44100&quot;/&gt;&#10;      &lt;/audioTrack&gt;&#10;      &lt;audioTrack muted=&quot;false&quot; name=&quot;outro&quot; resource=&quot;efeea3b4&quot; slideId=&quot;{9F68D809-DB4D-4D4C-950E-1256A3C459D8}&quot; startTime=&quot;0&quot; stepIndex=&quot;0&quot; volume=&quot;1&quot;&gt;&#10;        &lt;audio channels=&quot;2&quot; format=&quot;fltp&quot; sampleRate=&quot;44100&quot;/&gt;&#10;      &lt;/audioTrack&gt;&#10;      &lt;audioTrack muted=&quot;false&quot; name=&quot;Part 1 pickups - Ale&quot; resource=&quot;5eea6c50&quot; slideId=&quot;{A26D414F-B833-4CC5-87D6-DFC972ABFE62}&quot; startTime=&quot;0&quot; stepIndex=&quot;0&quot; volume=&quot;1&quot;&gt;&#10;        &lt;audio channels=&quot;2&quot; format=&quot;s16&quot; sampleRate=&quot;441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F9CD031-7F4A-4D5F-BE5C-E62581C6F82A}:303"/>
  <p:tag name="ISPRING_SLIDE_INDENT_LEVEL" val="0"/>
  <p:tag name="GENSWF_ADVANCE_TIME" val="7.512"/>
  <p:tag name="ISPRING_SLIDE_ID_2" val="{08F47192-1046-4F4E-B326-878C885DED5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36F635A-E798-4C7A-97F9-F05F4E4ECB2F}:322"/>
  <p:tag name="ISPRING_SLIDE_INDENT_LEVEL" val="0"/>
  <p:tag name="GENSWF_ADVANCE_TIME" val="8.677"/>
  <p:tag name="TIMING" val="|1.675|1.411|2.151"/>
  <p:tag name="ISPRING_SLIDE_ID_2" val="{35CDB42F-4B77-41E1-9962-96FD5E0FB572}"/>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7571ACA-F9AB-4182-847A-8C8038EBC870}:323"/>
  <p:tag name="ISPRING_SLIDE_INDENT_LEVEL" val="0"/>
  <p:tag name="GENSWF_ADVANCE_TIME" val="9.284"/>
  <p:tag name="ISPRING_SLIDE_ID_2" val="{F344581C-8D0D-4AAD-9415-C2F04059F21A}"/>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CB0CA6E-B231-4E17-A3DF-FCD28DCBAA73}:324"/>
  <p:tag name="TIMING" val="|1.92|1.775|3.923|9.908"/>
  <p:tag name="ISPRING_SLIDE_INDENT_LEVEL" val="0"/>
  <p:tag name="GENSWF_ADVANCE_TIME" val="24.483"/>
  <p:tag name="ISPRING_SLIDE_ID_2" val="{4B8DE607-029B-40B4-8DBB-DA9E34B497B0}"/>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A904541-7161-478C-BF09-D336D739A632}:325"/>
  <p:tag name="ISPRING_SLIDE_INDENT_LEVEL" val="0"/>
  <p:tag name="GENSWF_ADVANCE_TIME" val="11.761"/>
  <p:tag name="TIMING" val="|1.561|6.904"/>
  <p:tag name="ISPRING_SLIDE_ID_2" val="{DF6C7875-2F24-4294-8E47-5C3C8DA48BB0}"/>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9.720"/>
  <p:tag name="TIMING" val="|2.205|4.234"/>
  <p:tag name="ISPRING_CUSTOM_TIMING_USED" val="1"/>
  <p:tag name="GENSWF_SLIDE_UID" val="{A306E934-7301-4510-852D-D31FB07808D2}:305"/>
  <p:tag name="ISPRING_SLIDE_INDENT_LEVEL" val="0"/>
  <p:tag name="ISPRING_SLIDE_ID_2" val="{5018E602-34F2-481A-9C8A-C83CD733BDC2}"/>
</p:tagLst>
</file>

<file path=ppt/tags/tag16.xml><?xml version="1.0" encoding="utf-8"?>
<p:tagLst xmlns:a="http://schemas.openxmlformats.org/drawingml/2006/main" xmlns:r="http://schemas.openxmlformats.org/officeDocument/2006/relationships" xmlns:p="http://schemas.openxmlformats.org/presentationml/2006/main">
  <p:tag name="TIMING" val="|0.985|4.893"/>
  <p:tag name="ISPRING_CUSTOM_TIMING_USED" val="1"/>
  <p:tag name="GENSWF_SLIDE_UID" val="{72BB3820-D2DA-4002-BD46-C88E0C0F7C22}:326"/>
  <p:tag name="ISPRING_SLIDE_INDENT_LEVEL" val="0"/>
  <p:tag name="GENSWF_ADVANCE_TIME" val="11.773"/>
  <p:tag name="ISPRING_SLIDE_ID_2" val="{599763CB-362C-4F8E-963E-467FE9504E03}"/>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AD29B7C-10D4-4542-BAA9-2E72809266D6}:327"/>
  <p:tag name="ISPRING_SLIDE_INDENT_LEVEL" val="0"/>
  <p:tag name="GENSWF_ADVANCE_TIME" val="4.994"/>
  <p:tag name="TIMING" val="|2.595"/>
  <p:tag name="ISPRING_SLIDE_ID_2" val="{FEC9492C-A579-4C54-8FA9-2387C9F52399}"/>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25DEDE5-1AFF-41DD-96CB-95339640D647}:328"/>
  <p:tag name="ISPRING_SLIDE_INDENT_LEVEL" val="0"/>
  <p:tag name="GENSWF_ADVANCE_TIME" val="5.191"/>
  <p:tag name="TIMING" val="|3.235"/>
  <p:tag name="ISPRING_SLIDE_ID_2" val="{B8E1E235-B298-4E5E-8755-EE434DC113E6}"/>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CD18097-2B5D-423F-98DF-3226942FECDC}:307"/>
  <p:tag name="ISPRING_SLIDE_INDENT_LEVEL" val="0"/>
  <p:tag name="GENSWF_ADVANCE_TIME" val="16.008"/>
  <p:tag name="TIMING" val="|2.157|4.534|1.371|3.395"/>
  <p:tag name="ISPRING_SLIDE_ID_2" val="{B4493358-5C2B-47CE-89BC-3E07B78C36D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807E9D1E-C826-4127-840E-83DF7818DF7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DCF71E3-8685-4ED6-ABDD-1F3ED6CB2154}:329"/>
  <p:tag name="ISPRING_SLIDE_INDENT_LEVEL" val="0"/>
  <p:tag name="GENSWF_ADVANCE_TIME" val="30.672"/>
  <p:tag name="TIMING" val="|0.775|1.831|4.28|5.177|7.446"/>
  <p:tag name="ISPRING_SLIDE_ID_2" val="{B4BE93E0-36D9-4DB1-884C-236D8A07E59A}"/>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4B7E0A6-241E-40D5-AF79-9AE2DD922E4A}:309"/>
  <p:tag name="ISPRING_SLIDE_INDENT_LEVEL" val="0"/>
  <p:tag name="GENSWF_ADVANCE_TIME" val="14.367"/>
  <p:tag name="TIMING" val="|1.477|9.737"/>
  <p:tag name="ISPRING_SLIDE_ID_2" val="{E7D1A342-063D-4A16-9762-B8D87D15C137}"/>
</p:tagLst>
</file>

<file path=ppt/tags/tag2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22AC79A-038D-4451-8B86-BA33882B67D5}:330"/>
  <p:tag name="ISPRING_SLIDE_INDENT_LEVEL" val="0"/>
  <p:tag name="GENSWF_ADVANCE_TIME" val="4.258"/>
  <p:tag name="TIMING" val="|0.551|1.124|1.384"/>
  <p:tag name="ISPRING_SLIDE_ID_2" val="{3B8AF3A5-1223-4A31-9E21-137CC783B087}"/>
</p:tagLst>
</file>

<file path=ppt/tags/tag23.xml><?xml version="1.0" encoding="utf-8"?>
<p:tagLst xmlns:a="http://schemas.openxmlformats.org/drawingml/2006/main" xmlns:r="http://schemas.openxmlformats.org/officeDocument/2006/relationships" xmlns:p="http://schemas.openxmlformats.org/presentationml/2006/main">
  <p:tag name="GENSWF_ADVANCE_TIME" val="5.357"/>
  <p:tag name="ISPRING_CUSTOM_TIMING_USED" val="1"/>
  <p:tag name="GENSWF_SLIDE_UID" val="{552441B1-174C-4150-83BA-2043656F36F0}:331"/>
  <p:tag name="ISPRING_SLIDE_INDENT_LEVEL" val="0"/>
  <p:tag name="TIMING" val="|1.759"/>
  <p:tag name="ISPRING_SLIDE_ID_2" val="{B1118CFE-5FC3-4C37-A5BB-143437360622}"/>
</p:tagLst>
</file>

<file path=ppt/tags/tag24.xml><?xml version="1.0" encoding="utf-8"?>
<p:tagLst xmlns:a="http://schemas.openxmlformats.org/drawingml/2006/main" xmlns:r="http://schemas.openxmlformats.org/officeDocument/2006/relationships" xmlns:p="http://schemas.openxmlformats.org/presentationml/2006/main">
  <p:tag name="GENSWF_ADVANCE_TIME" val="6.310"/>
  <p:tag name="ISPRING_CUSTOM_TIMING_USED" val="1"/>
  <p:tag name="GENSWF_SLIDE_UID" val="{06E6D0CD-AF6E-4B9D-AE25-A36757E808FA}:332"/>
  <p:tag name="TIMING" val="|1.151"/>
  <p:tag name="ISPRING_SLIDE_INDENT_LEVEL" val="0"/>
  <p:tag name="ISPRING_SLIDE_ID_2" val="{B83B548F-96DF-48E9-B473-F622030E43AB}"/>
</p:tagLst>
</file>

<file path=ppt/tags/tag2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473A5A4-F758-4F46-82C0-38C202575F77}:333"/>
  <p:tag name="ISPRING_SLIDE_INDENT_LEVEL" val="0"/>
  <p:tag name="GENSWF_ADVANCE_TIME" val="21.697"/>
  <p:tag name="TIMING" val="|1.651|3.308|1.614|12.558"/>
  <p:tag name="ISPRING_SLIDE_ID_2" val="{2E07F224-A41F-4E52-B911-DA05851775C0}"/>
</p:tagLst>
</file>

<file path=ppt/tags/tag26.xml><?xml version="1.0" encoding="utf-8"?>
<p:tagLst xmlns:a="http://schemas.openxmlformats.org/drawingml/2006/main" xmlns:r="http://schemas.openxmlformats.org/officeDocument/2006/relationships" xmlns:p="http://schemas.openxmlformats.org/presentationml/2006/main">
  <p:tag name="GENSWF_ADVANCE_TIME" val="29.568"/>
  <p:tag name="TIMING" val="|1.109|3.09|8.515|3.641|4.113|1.73"/>
  <p:tag name="ISPRING_CUSTOM_TIMING_USED" val="1"/>
  <p:tag name="GENSWF_SLIDE_UID" val="{D0D85AA7-FAFF-451C-B63E-31E35DB435D7}:311"/>
  <p:tag name="ISPRING_SLIDE_INDENT_LEVEL" val="0"/>
  <p:tag name="ISPRING_SLIDE_ID_2" val="{B5FA0892-F62B-400C-B673-9FDF84B82429}"/>
</p:tagLst>
</file>

<file path=ppt/tags/tag27.xml><?xml version="1.0" encoding="utf-8"?>
<p:tagLst xmlns:a="http://schemas.openxmlformats.org/drawingml/2006/main" xmlns:r="http://schemas.openxmlformats.org/officeDocument/2006/relationships" xmlns:p="http://schemas.openxmlformats.org/presentationml/2006/main">
  <p:tag name="GENSWF_ADVANCE_TIME" val="14.040"/>
  <p:tag name="TIMING" val="|1.382|1.363|1.435|2.342|4.688"/>
  <p:tag name="ISPRING_CUSTOM_TIMING_USED" val="1"/>
  <p:tag name="GENSWF_SLIDE_UID" val="{AAC15BC4-C6FF-48BC-8520-47B7ED25EE05}:312"/>
  <p:tag name="ISPRING_SLIDE_INDENT_LEVEL" val="0"/>
  <p:tag name="ISPRING_SLIDE_ID_2" val="{8A60E351-875C-4BAF-A5AF-B63F79A33959}"/>
</p:tagLst>
</file>

<file path=ppt/tags/tag28.xml><?xml version="1.0" encoding="utf-8"?>
<p:tagLst xmlns:a="http://schemas.openxmlformats.org/drawingml/2006/main" xmlns:r="http://schemas.openxmlformats.org/officeDocument/2006/relationships" xmlns:p="http://schemas.openxmlformats.org/presentationml/2006/main">
  <p:tag name="GENSWF_ADVANCE_TIME" val="14.664"/>
  <p:tag name="TIMING" val="|2.49"/>
  <p:tag name="ISPRING_CUSTOM_TIMING_USED" val="1"/>
  <p:tag name="GENSWF_SLIDE_UID" val="{11E9E901-FDD7-4763-9F3D-EA18CCD0D306}:334"/>
  <p:tag name="ISPRING_SLIDE_INDENT_LEVEL" val="0"/>
  <p:tag name="ISPRING_SLIDE_ID_2" val="{F2E35443-E20C-41AE-945A-128AFDF713B9}"/>
</p:tagLst>
</file>

<file path=ppt/tags/tag29.xml><?xml version="1.0" encoding="utf-8"?>
<p:tagLst xmlns:a="http://schemas.openxmlformats.org/drawingml/2006/main" xmlns:r="http://schemas.openxmlformats.org/officeDocument/2006/relationships" xmlns:p="http://schemas.openxmlformats.org/presentationml/2006/main">
  <p:tag name="GENSWF_ADVANCE_TIME" val="16.008"/>
  <p:tag name="ISPRING_CUSTOM_TIMING_USED" val="1"/>
  <p:tag name="GENSWF_SLIDE_UID" val="{6D0A7275-1A91-49DF-91A8-E49D9BFB72EA}:313"/>
  <p:tag name="TIMING" val="|0.959|6.923|3.22"/>
  <p:tag name="ISPRING_SLIDE_INDENT_LEVEL" val="0"/>
  <p:tag name="ISPRING_SLIDE_ID_2" val="{836173EA-456A-4079-9895-F73788335D7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C2277F8-EE42-44B8-8C33-EE52BE181B8D}:300"/>
  <p:tag name="ISPRING_SLIDE_INDENT_LEVEL" val="0"/>
  <p:tag name="GENSWF_ADVANCE_TIME" val="10.424"/>
  <p:tag name="TIMING" val="|1.852|1.65|3.902"/>
  <p:tag name="ISPRING_SLIDE_ID_2" val="{A26D414F-B833-4CC5-87D6-DFC972ABFE62}"/>
</p:tagLst>
</file>

<file path=ppt/tags/tag30.xml><?xml version="1.0" encoding="utf-8"?>
<p:tagLst xmlns:a="http://schemas.openxmlformats.org/drawingml/2006/main" xmlns:r="http://schemas.openxmlformats.org/officeDocument/2006/relationships" xmlns:p="http://schemas.openxmlformats.org/presentationml/2006/main">
  <p:tag name="GENSWF_ADVANCE_TIME" val="8.142"/>
  <p:tag name="ISPRING_CUSTOM_TIMING_USED" val="1"/>
  <p:tag name="GENSWF_SLIDE_UID" val="{6E4128D9-952D-43E0-AB22-7FCFF8E99430}:314"/>
  <p:tag name="TIMING" val="|1.028|1.806"/>
  <p:tag name="ISPRING_SLIDE_INDENT_LEVEL" val="0"/>
  <p:tag name="ISPRING_SLIDE_ID_2" val="{FB646D70-D0F3-4A1A-B7A5-920C9ADF847E}"/>
</p:tagLst>
</file>

<file path=ppt/tags/tag31.xml><?xml version="1.0" encoding="utf-8"?>
<p:tagLst xmlns:a="http://schemas.openxmlformats.org/drawingml/2006/main" xmlns:r="http://schemas.openxmlformats.org/officeDocument/2006/relationships" xmlns:p="http://schemas.openxmlformats.org/presentationml/2006/main">
  <p:tag name="GENSWF_ADVANCE_TIME" val="10.999"/>
  <p:tag name="TIMING" val="|5.021|1.328|2.61"/>
  <p:tag name="ISPRING_CUSTOM_TIMING_USED" val="1"/>
  <p:tag name="GENSWF_SLIDE_UID" val="{CCD9E552-C9A9-4501-99D8-98E8CC19CEA5}:335"/>
  <p:tag name="ISPRING_SLIDE_INDENT_LEVEL" val="0"/>
  <p:tag name="ISPRING_SLIDE_ID_2" val="{9C6A6078-5663-4A2B-B91A-E153F3178494}"/>
</p:tagLst>
</file>

<file path=ppt/tags/tag32.xml><?xml version="1.0" encoding="utf-8"?>
<p:tagLst xmlns:a="http://schemas.openxmlformats.org/drawingml/2006/main" xmlns:r="http://schemas.openxmlformats.org/officeDocument/2006/relationships" xmlns:p="http://schemas.openxmlformats.org/presentationml/2006/main">
  <p:tag name="GENSWF_ADVANCE_TIME" val="7.584"/>
  <p:tag name="TIMING" val="|1.389"/>
  <p:tag name="ISPRING_CUSTOM_TIMING_USED" val="1"/>
  <p:tag name="GENSWF_SLIDE_UID" val="{4D6B2EFC-8905-4566-86BC-0ECD78E36577}:336"/>
  <p:tag name="ISPRING_SLIDE_INDENT_LEVEL" val="0"/>
  <p:tag name="ISPRING_SLIDE_ID_2" val="{2EF3B6B2-167E-4C0A-9B15-418B90F035B4}"/>
</p:tagLst>
</file>

<file path=ppt/tags/tag33.xml><?xml version="1.0" encoding="utf-8"?>
<p:tagLst xmlns:a="http://schemas.openxmlformats.org/drawingml/2006/main" xmlns:r="http://schemas.openxmlformats.org/officeDocument/2006/relationships" xmlns:p="http://schemas.openxmlformats.org/presentationml/2006/main">
  <p:tag name="GENSWF_ADVANCE_TIME" val="16.896"/>
  <p:tag name="TIMING" val="|0.857|2.027|1.969|5.72|2.625|1.734"/>
  <p:tag name="ISPRING_CUSTOM_TIMING_USED" val="1"/>
  <p:tag name="GENSWF_SLIDE_UID" val="{E44E3591-8A40-4444-B7C0-4F5B264ECEC4}:337"/>
  <p:tag name="ISPRING_SLIDE_INDENT_LEVEL" val="0"/>
  <p:tag name="ISPRING_SLIDE_ID_2" val="{89B91A97-C6F8-439C-823D-400379E12D79}"/>
</p:tagLst>
</file>

<file path=ppt/tags/tag34.xml><?xml version="1.0" encoding="utf-8"?>
<p:tagLst xmlns:a="http://schemas.openxmlformats.org/drawingml/2006/main" xmlns:r="http://schemas.openxmlformats.org/officeDocument/2006/relationships" xmlns:p="http://schemas.openxmlformats.org/presentationml/2006/main">
  <p:tag name="GENSWF_ADVANCE_TIME" val="21.360"/>
  <p:tag name="TIMING" val="|1.436|1.673|3.185|10.282"/>
  <p:tag name="ISPRING_CUSTOM_TIMING_USED" val="1"/>
  <p:tag name="GENSWF_SLIDE_UID" val="{A038ADA6-0BD1-4E38-B5AA-CEB7897F0446}:316"/>
  <p:tag name="ISPRING_SLIDE_INDENT_LEVEL" val="0"/>
  <p:tag name="ISPRING_SLIDE_ID_2" val="{96890839-42B0-4CBC-B953-1834ED8EA7FC}"/>
</p:tagLst>
</file>

<file path=ppt/tags/tag35.xml><?xml version="1.0" encoding="utf-8"?>
<p:tagLst xmlns:a="http://schemas.openxmlformats.org/drawingml/2006/main" xmlns:r="http://schemas.openxmlformats.org/officeDocument/2006/relationships" xmlns:p="http://schemas.openxmlformats.org/presentationml/2006/main">
  <p:tag name="GENSWF_ADVANCE_TIME" val="25.464"/>
  <p:tag name="TIMING" val="|1.135|3.592|4.344|9.814"/>
  <p:tag name="ISPRING_CUSTOM_TIMING_USED" val="1"/>
  <p:tag name="GENSWF_SLIDE_UID" val="{B4B13758-1F0D-466C-87FE-014391EB38B2}:317"/>
  <p:tag name="ISPRING_SLIDE_INDENT_LEVEL" val="0"/>
  <p:tag name="ISPRING_SLIDE_ID_2" val="{320BF735-E3FA-45EB-9047-027D01DBB8E2}"/>
</p:tagLst>
</file>

<file path=ppt/tags/tag3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68D809-DB4D-4D4C-950E-1256A3C459D8}"/>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4BB7BB8-ACE0-4A5C-8832-57BD7D573E99}:338"/>
  <p:tag name="GENSWF_ADVANCE_TIME" val="13.437"/>
  <p:tag name="TIMING" val="|6.125|1.765|3.478"/>
  <p:tag name="ISPRING_SLIDE_ID_2" val="{AC1E518F-53F9-4BE3-B7F5-6F5C3FAB889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E650603-9879-4A12-9E37-CF5F056448C6}:318"/>
  <p:tag name="ISPRING_SLIDE_INDENT_LEVEL" val="0"/>
  <p:tag name="TIMING" val="|0.56|1.094|2.439"/>
  <p:tag name="ISPRING_SLIDE_ID_2" val="{DDAA31A2-C5A1-4384-9E54-65F18745C242}"/>
  <p:tag name="GENSWF_ADVANCE_TIME" val="5.79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F04320A-6CD8-4B66-8C2B-CB2000D9C18A}:319"/>
  <p:tag name="ISPRING_SLIDE_INDENT_LEVEL" val="0"/>
  <p:tag name="GENSWF_ADVANCE_TIME" val="14.082"/>
  <p:tag name="TIMING" val="|2.299|2.091|2.349|2.215|1.489"/>
  <p:tag name="ISPRING_SLIDE_ID_2" val="{EC45D4B3-29B9-435D-AE68-9382956BD8C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ABC50E0-3518-4289-8DC1-4A3AAC54F1FE}:320"/>
  <p:tag name="ISPRING_SLIDE_INDENT_LEVEL" val="0"/>
  <p:tag name="GENSWF_ADVANCE_TIME" val="11.434"/>
  <p:tag name="TIMING" val="|0.699"/>
  <p:tag name="ISPRING_SLIDE_ID_2" val="{35292735-F24B-4E1E-A5E2-975E9EEE4B9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313FCBD-94C8-420E-B78A-88C7C23CCDF6}:302"/>
  <p:tag name="ISPRING_SLIDE_INDENT_LEVEL" val="0"/>
  <p:tag name="GENSWF_ADVANCE_TIME" val="8.534"/>
  <p:tag name="TIMING" val="|0.847"/>
  <p:tag name="ISPRING_SLIDE_ID_2" val="{9132041B-23A8-42D1-AA26-1D72A75ABBDD}"/>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90B296D-B182-46BB-B79B-A20D23D37CFC}:321"/>
  <p:tag name="GENSWF_ADVANCE_TIME" val="7.948"/>
  <p:tag name="TIMING" val="|1.662"/>
  <p:tag name="ISPRING_SLIDE_INDENT_LEVEL" val="0"/>
  <p:tag name="ISPRING_SLIDE_ID_2" val="{7C8B1230-2AEE-48FF-A528-B3143A4E7B4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5128</TotalTime>
  <Words>1291</Words>
  <Application>Microsoft Office PowerPoint</Application>
  <PresentationFormat>Widescreen</PresentationFormat>
  <Paragraphs>222</Paragraphs>
  <Slides>35</Slides>
  <Notes>35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Lato</vt:lpstr>
      <vt:lpstr>Rubik</vt:lpstr>
      <vt:lpstr>Rubik Medium</vt:lpstr>
      <vt:lpstr>DHIS2 Online Academy</vt:lpstr>
      <vt:lpstr>PowerPoint Presentation</vt:lpstr>
      <vt:lpstr>DHIS2 – Starting out</vt:lpstr>
      <vt:lpstr>DHIS2 – Starting out</vt:lpstr>
      <vt:lpstr>DHIS2 – Starting out</vt:lpstr>
      <vt:lpstr>DHIS2 – Starting out</vt:lpstr>
      <vt:lpstr>DHIS2 – Starting out</vt:lpstr>
      <vt:lpstr>DHIS2 – Starting out</vt:lpstr>
      <vt:lpstr>DHIS2 – Starting out</vt:lpstr>
      <vt:lpstr>DHIS2 – Original features</vt:lpstr>
      <vt:lpstr>DHIS2 - Original features</vt:lpstr>
      <vt:lpstr>DHIS2 - Evolution</vt:lpstr>
      <vt:lpstr>DHIS2 functionalities</vt:lpstr>
      <vt:lpstr>DHIS2 functionalities</vt:lpstr>
      <vt:lpstr>DHIS2 functionalities</vt:lpstr>
      <vt:lpstr>DHIS2 functionalities</vt:lpstr>
      <vt:lpstr>DHIS2 functionalities</vt:lpstr>
      <vt:lpstr>DHIS2 functionalities</vt:lpstr>
      <vt:lpstr>DHIS2 – Branching out</vt:lpstr>
      <vt:lpstr>DHIS2 Academy</vt:lpstr>
      <vt:lpstr>DHIS2 partnerships</vt:lpstr>
      <vt:lpstr>DHIS2 partnerships</vt:lpstr>
      <vt:lpstr>Ebola response</vt:lpstr>
      <vt:lpstr>Ebola response</vt:lpstr>
      <vt:lpstr>DHIS2 partnerships</vt:lpstr>
      <vt:lpstr>DATIM: A PEPFAR version of DHIS2</vt:lpstr>
      <vt:lpstr>UiO: WHO Collaborating Centre</vt:lpstr>
      <vt:lpstr>Metadata packages</vt:lpstr>
      <vt:lpstr>DHIS2 Community of Practice</vt:lpstr>
      <vt:lpstr>DHIS2 as EMIS</vt:lpstr>
      <vt:lpstr>DHIS2 as EMIS</vt:lpstr>
      <vt:lpstr>COVID-19 response</vt:lpstr>
      <vt:lpstr>COVID-19 response</vt:lpstr>
      <vt:lpstr>COVID-19 response</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3.1.1 Introduction to DHIS2 - Once Upon a Time</dc:title>
  <dc:subject>elearning</dc:subject>
  <dc:creator>Alejandra Avila</dc:creator>
  <cp:lastModifiedBy>Alejandra Avila</cp:lastModifiedBy>
  <cp:revision>372</cp:revision>
  <dcterms:created xsi:type="dcterms:W3CDTF">2021-02-03T12:41:27Z</dcterms:created>
  <dcterms:modified xsi:type="dcterms:W3CDTF">2022-03-23T03:45:19Z</dcterms:modified>
</cp:coreProperties>
</file>